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7"/>
  </p:notesMasterIdLst>
  <p:sldIdLst>
    <p:sldId id="313" r:id="rId2"/>
    <p:sldId id="5359" r:id="rId3"/>
    <p:sldId id="5361" r:id="rId4"/>
    <p:sldId id="5341" r:id="rId5"/>
    <p:sldId id="5342" r:id="rId6"/>
    <p:sldId id="5350" r:id="rId7"/>
    <p:sldId id="5344" r:id="rId8"/>
    <p:sldId id="5346" r:id="rId9"/>
    <p:sldId id="5366" r:id="rId10"/>
    <p:sldId id="5368" r:id="rId11"/>
    <p:sldId id="5367" r:id="rId12"/>
    <p:sldId id="5362" r:id="rId13"/>
    <p:sldId id="5369" r:id="rId14"/>
    <p:sldId id="5363" r:id="rId15"/>
    <p:sldId id="5364" r:id="rId16"/>
    <p:sldId id="5347" r:id="rId17"/>
    <p:sldId id="5352" r:id="rId18"/>
    <p:sldId id="5353" r:id="rId19"/>
    <p:sldId id="5354" r:id="rId20"/>
    <p:sldId id="5355" r:id="rId21"/>
    <p:sldId id="5348" r:id="rId22"/>
    <p:sldId id="5356" r:id="rId23"/>
    <p:sldId id="5358" r:id="rId24"/>
    <p:sldId id="5357" r:id="rId25"/>
    <p:sldId id="5365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C404"/>
    <a:srgbClr val="0E7EB6"/>
    <a:srgbClr val="D70021"/>
    <a:srgbClr val="009D3E"/>
    <a:srgbClr val="FFE5E5"/>
    <a:srgbClr val="E7FFE7"/>
    <a:srgbClr val="FFFFCC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7428476-07F9-459C-A902-49B3CD92BEBA}" v="483" dt="2023-12-03T00:27:21.55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512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AF9B08-F8D4-455E-9BAB-051C5BA1F992}" type="datetimeFigureOut">
              <a:rPr lang="en-US" smtClean="0"/>
              <a:t>3/21/2025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C41E71-D0FF-4FC7-A0F4-EE6CA4FD8F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2027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Speaker - Rishab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51127D-2FFD-E241-8CB6-130A11C0C27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004503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Speaker - Simran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3715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51127D-2FFD-E241-8CB6-130A11C0C27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  <a:sym typeface="Arial"/>
              </a:rPr>
              <a:pPr marL="0" marR="0" lvl="0" indent="0" algn="r" defTabSz="137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204750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Speaker - Isha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3715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51127D-2FFD-E241-8CB6-130A11C0C27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  <a:sym typeface="Arial"/>
              </a:rPr>
              <a:pPr marL="0" marR="0" lvl="0" indent="0" algn="r" defTabSz="137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53453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Speaker - Isha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3715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51127D-2FFD-E241-8CB6-130A11C0C27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  <a:sym typeface="Arial"/>
              </a:rPr>
              <a:pPr marL="0" marR="0" lvl="0" indent="0" algn="r" defTabSz="137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450863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Speaker - Isha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3715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51127D-2FFD-E241-8CB6-130A11C0C27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  <a:sym typeface="Arial"/>
              </a:rPr>
              <a:pPr marL="0" marR="0" lvl="0" indent="0" algn="r" defTabSz="137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483697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Speaker - Isha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3715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51127D-2FFD-E241-8CB6-130A11C0C27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  <a:sym typeface="Arial"/>
              </a:rPr>
              <a:pPr marL="0" marR="0" lvl="0" indent="0" algn="r" defTabSz="137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717771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Speaker - Isha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3715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51127D-2FFD-E241-8CB6-130A11C0C27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  <a:sym typeface="Arial"/>
              </a:rPr>
              <a:pPr marL="0" marR="0" lvl="0" indent="0" algn="r" defTabSz="137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0505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Speaker - Ayush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3715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51127D-2FFD-E241-8CB6-130A11C0C27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  <a:sym typeface="Arial"/>
              </a:rPr>
              <a:pPr marL="0" marR="0" lvl="0" indent="0" algn="r" defTabSz="137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553328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Speaker - Ayush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3715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51127D-2FFD-E241-8CB6-130A11C0C27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  <a:sym typeface="Arial"/>
              </a:rPr>
              <a:pPr marL="0" marR="0" lvl="0" indent="0" algn="r" defTabSz="137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1875774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Speaker - Ayush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3715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51127D-2FFD-E241-8CB6-130A11C0C27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  <a:sym typeface="Arial"/>
              </a:rPr>
              <a:pPr marL="0" marR="0" lvl="0" indent="0" algn="r" defTabSz="137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3280165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Speaker - Ayush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3715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51127D-2FFD-E241-8CB6-130A11C0C27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  <a:sym typeface="Arial"/>
              </a:rPr>
              <a:pPr marL="0" marR="0" lvl="0" indent="0" algn="r" defTabSz="137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228449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Speaker - Rishab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C41E71-D0FF-4FC7-A0F4-EE6CA4FD8FC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11123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Speaker - Ayush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3715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51127D-2FFD-E241-8CB6-130A11C0C27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  <a:sym typeface="Arial"/>
              </a:rPr>
              <a:pPr marL="0" marR="0" lvl="0" indent="0" algn="r" defTabSz="137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6757854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Speaker - Siddharth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3715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51127D-2FFD-E241-8CB6-130A11C0C27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  <a:sym typeface="Arial"/>
              </a:rPr>
              <a:pPr marL="0" marR="0" lvl="0" indent="0" algn="r" defTabSz="137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869054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Speaker - Siddharth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3715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51127D-2FFD-E241-8CB6-130A11C0C27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  <a:sym typeface="Arial"/>
              </a:rPr>
              <a:pPr marL="0" marR="0" lvl="0" indent="0" algn="r" defTabSz="137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4724106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Speaker - Siddharth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3715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51127D-2FFD-E241-8CB6-130A11C0C27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  <a:sym typeface="Arial"/>
              </a:rPr>
              <a:pPr marL="0" marR="0" lvl="0" indent="0" algn="r" defTabSz="137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0642906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Speaker - Siddharth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3715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51127D-2FFD-E241-8CB6-130A11C0C27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  <a:sym typeface="Arial"/>
              </a:rPr>
              <a:pPr marL="0" marR="0" lvl="0" indent="0" algn="r" defTabSz="137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1415367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Speaker - Siddharth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C41E71-D0FF-4FC7-A0F4-EE6CA4FD8FC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56839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Speaker - Rishab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3715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51127D-2FFD-E241-8CB6-130A11C0C27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  <a:sym typeface="Arial"/>
              </a:rPr>
              <a:pPr marL="0" marR="0" lvl="0" indent="0" algn="r" defTabSz="137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130258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Speaker - Rishab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3715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51127D-2FFD-E241-8CB6-130A11C0C27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  <a:sym typeface="Arial"/>
              </a:rPr>
              <a:pPr marL="0" marR="0" lvl="0" indent="0" algn="r" defTabSz="137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522338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Speaker - Rishab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3715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51127D-2FFD-E241-8CB6-130A11C0C27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  <a:sym typeface="Arial"/>
              </a:rPr>
              <a:pPr marL="0" marR="0" lvl="0" indent="0" algn="r" defTabSz="137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704760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Speaker - Siddharth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3715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51127D-2FFD-E241-8CB6-130A11C0C27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  <a:sym typeface="Arial"/>
              </a:rPr>
              <a:pPr marL="0" marR="0" lvl="0" indent="0" algn="r" defTabSz="137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804452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Speaker – Rishab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3715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51127D-2FFD-E241-8CB6-130A11C0C27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  <a:sym typeface="Arial"/>
              </a:rPr>
              <a:pPr marL="0" marR="0" lvl="0" indent="0" algn="r" defTabSz="137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633850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Speaker - Simran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3715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51127D-2FFD-E241-8CB6-130A11C0C27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  <a:sym typeface="Arial"/>
              </a:rPr>
              <a:pPr marL="0" marR="0" lvl="0" indent="0" algn="r" defTabSz="137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100617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Speaker - Simran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3715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51127D-2FFD-E241-8CB6-130A11C0C27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  <a:sym typeface="Arial"/>
              </a:rPr>
              <a:pPr marL="0" marR="0" lvl="0" indent="0" algn="r" defTabSz="137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276503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8.png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5.png"/><Relationship Id="rId4" Type="http://schemas.openxmlformats.org/officeDocument/2006/relationships/image" Target="../media/image16.png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0.png"/><Relationship Id="rId5" Type="http://schemas.openxmlformats.org/officeDocument/2006/relationships/image" Target="../media/image33.jpeg"/><Relationship Id="rId4" Type="http://schemas.openxmlformats.org/officeDocument/2006/relationships/image" Target="../media/image39.png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-Branded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2"/>
          <p:cNvSpPr>
            <a:spLocks noGrp="1" noChangeAspect="1"/>
          </p:cNvSpPr>
          <p:nvPr>
            <p:ph type="pic" idx="27"/>
          </p:nvPr>
        </p:nvSpPr>
        <p:spPr>
          <a:xfrm>
            <a:off x="0" y="0"/>
            <a:ext cx="12192000" cy="6858000"/>
          </a:xfrm>
        </p:spPr>
        <p:txBody>
          <a:bodyPr anchor="t">
            <a:normAutofit/>
          </a:bodyPr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  <a:lvl2pPr marL="457124" indent="0">
              <a:buNone/>
              <a:defRPr sz="2799"/>
            </a:lvl2pPr>
            <a:lvl3pPr marL="914248" indent="0">
              <a:buNone/>
              <a:defRPr sz="2400"/>
            </a:lvl3pPr>
            <a:lvl4pPr marL="1371372" indent="0">
              <a:buNone/>
              <a:defRPr sz="2000"/>
            </a:lvl4pPr>
            <a:lvl5pPr marL="1828495" indent="0">
              <a:buNone/>
              <a:defRPr sz="2000"/>
            </a:lvl5pPr>
            <a:lvl6pPr marL="2285620" indent="0">
              <a:buNone/>
              <a:defRPr sz="2000"/>
            </a:lvl6pPr>
            <a:lvl7pPr marL="2742742" indent="0">
              <a:buNone/>
              <a:defRPr sz="2000"/>
            </a:lvl7pPr>
            <a:lvl8pPr marL="3199866" indent="0">
              <a:buNone/>
              <a:defRPr sz="2000"/>
            </a:lvl8pPr>
            <a:lvl9pPr marL="365699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9834" y="1460726"/>
            <a:ext cx="3839634" cy="3931680"/>
          </a:xfrm>
        </p:spPr>
        <p:txBody>
          <a:bodyPr lIns="0" tIns="0" rIns="0" bIns="0" anchor="ctr">
            <a:noAutofit/>
          </a:bodyPr>
          <a:lstStyle>
            <a:lvl1pPr marL="0" indent="0">
              <a:buNone/>
              <a:defRPr sz="4000"/>
            </a:lvl1pPr>
          </a:lstStyle>
          <a:p>
            <a:pPr lvl="0"/>
            <a:r>
              <a:rPr lang="en-US"/>
              <a:t>Presentation title goes here</a:t>
            </a:r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4"/>
          </p:nvPr>
        </p:nvSpPr>
        <p:spPr>
          <a:xfrm>
            <a:off x="359834" y="6360982"/>
            <a:ext cx="8250767" cy="305192"/>
          </a:xfrm>
          <a:prstGeom prst="rect">
            <a:avLst/>
          </a:prstGeom>
        </p:spPr>
        <p:txBody>
          <a:bodyPr/>
          <a:lstStyle/>
          <a:p>
            <a:r>
              <a:rPr lang="en-US"/>
              <a:t>MiQ | Nothing Bundt Cakes | Q1 2020</a:t>
            </a:r>
            <a:endParaRPr lang="en-GB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1850" y="380001"/>
            <a:ext cx="2584303" cy="863461"/>
          </a:xfrm>
          <a:prstGeom prst="rect">
            <a:avLst/>
          </a:prstGeom>
        </p:spPr>
      </p:pic>
      <p:sp>
        <p:nvSpPr>
          <p:cNvPr id="3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3119968" y="414267"/>
            <a:ext cx="2879725" cy="794931"/>
          </a:xfrm>
        </p:spPr>
        <p:txBody>
          <a:bodyPr/>
          <a:lstStyle>
            <a:lvl1pPr marL="0" indent="0">
              <a:buFontTx/>
              <a:buNone/>
              <a:defRPr baseline="0"/>
            </a:lvl1pPr>
          </a:lstStyle>
          <a:p>
            <a:r>
              <a:rPr lang="en-GB"/>
              <a:t>Client Logo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2874209" y="334515"/>
            <a:ext cx="0" cy="100815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59834" y="4321655"/>
            <a:ext cx="3720042" cy="1930603"/>
          </a:xfrm>
        </p:spPr>
        <p:txBody>
          <a:bodyPr vert="horz" lIns="0" tIns="0" rIns="0" bIns="0" rtlCol="0">
            <a:normAutofit/>
          </a:bodyPr>
          <a:lstStyle>
            <a:lvl1pPr marL="0" indent="0">
              <a:buNone/>
              <a:defRPr lang="en-US" sz="2133" b="1" smtClean="0"/>
            </a:lvl1pPr>
          </a:lstStyle>
          <a:p>
            <a:pPr marL="0" lvl="0" indent="0">
              <a:buNone/>
            </a:pPr>
            <a:r>
              <a:rPr lang="en-US"/>
              <a:t>Use this space for a </a:t>
            </a:r>
            <a:br>
              <a:rPr lang="en-US"/>
            </a:br>
            <a:r>
              <a:rPr lang="en-US"/>
              <a:t>subtitle if you need one. When you’re done, move it up so it’s just under the title.</a:t>
            </a:r>
          </a:p>
        </p:txBody>
      </p:sp>
    </p:spTree>
    <p:extLst>
      <p:ext uri="{BB962C8B-B14F-4D97-AF65-F5344CB8AC3E}">
        <p14:creationId xmlns:p14="http://schemas.microsoft.com/office/powerpoint/2010/main" val="22720942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239">
          <p15:clr>
            <a:srgbClr val="FBAE40"/>
          </p15:clr>
        </p15:guide>
        <p15:guide id="2" pos="135">
          <p15:clr>
            <a:srgbClr val="FBAE40"/>
          </p15:clr>
        </p15:guide>
        <p15:guide id="3" orient="horz" pos="4600">
          <p15:clr>
            <a:srgbClr val="FBAE40"/>
          </p15:clr>
        </p15:guide>
        <p15:guide id="4" pos="3243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rt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2"/>
          <p:cNvSpPr>
            <a:spLocks noGrp="1" noChangeAspect="1"/>
          </p:cNvSpPr>
          <p:nvPr>
            <p:ph type="pic" idx="27"/>
          </p:nvPr>
        </p:nvSpPr>
        <p:spPr>
          <a:xfrm>
            <a:off x="5183188" y="0"/>
            <a:ext cx="7008812" cy="6858000"/>
          </a:xfrm>
          <a:solidFill>
            <a:schemeClr val="bg1">
              <a:lumMod val="95000"/>
            </a:schemeClr>
          </a:solidFill>
        </p:spPr>
        <p:txBody>
          <a:bodyPr anchor="t">
            <a:normAutofit/>
          </a:bodyPr>
          <a:lstStyle>
            <a:lvl1pPr marL="0" indent="0">
              <a:buFontTx/>
              <a:buNone/>
              <a:defRPr sz="1200"/>
            </a:lvl1pPr>
            <a:lvl2pPr marL="457124" indent="0">
              <a:buNone/>
              <a:defRPr sz="2799"/>
            </a:lvl2pPr>
            <a:lvl3pPr marL="914248" indent="0">
              <a:buNone/>
              <a:defRPr sz="2400"/>
            </a:lvl3pPr>
            <a:lvl4pPr marL="1371372" indent="0">
              <a:buNone/>
              <a:defRPr sz="2000"/>
            </a:lvl4pPr>
            <a:lvl5pPr marL="1828495" indent="0">
              <a:buNone/>
              <a:defRPr sz="2000"/>
            </a:lvl5pPr>
            <a:lvl6pPr marL="2285620" indent="0">
              <a:buNone/>
              <a:defRPr sz="2000"/>
            </a:lvl6pPr>
            <a:lvl7pPr marL="2742742" indent="0">
              <a:buNone/>
              <a:defRPr sz="2000"/>
            </a:lvl7pPr>
            <a:lvl8pPr marL="3199866" indent="0">
              <a:buNone/>
              <a:defRPr sz="2000"/>
            </a:lvl8pPr>
            <a:lvl9pPr marL="365699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59835" y="1467622"/>
            <a:ext cx="1919817" cy="224671"/>
          </a:xfrm>
        </p:spPr>
        <p:txBody>
          <a:bodyPr vert="horz" lIns="0" tIns="0" rIns="91440" bIns="45720" rtlCol="0" anchor="t">
            <a:noAutofit/>
          </a:bodyPr>
          <a:lstStyle>
            <a:lvl1pPr marL="0" indent="0">
              <a:buFontTx/>
              <a:buNone/>
              <a:defRPr lang="en-US" b="1" dirty="0" smtClean="0"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/>
              <a:t>Section title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359835" y="360056"/>
            <a:ext cx="4655609" cy="240036"/>
          </a:xfrm>
        </p:spPr>
        <p:txBody>
          <a:bodyPr vert="horz" lIns="0" tIns="0" rIns="91440" bIns="45720" rtlCol="0" anchor="t">
            <a:noAutofit/>
          </a:bodyPr>
          <a:lstStyle>
            <a:lvl1pPr>
              <a:buFontTx/>
              <a:buNone/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>
          <a:xfrm>
            <a:off x="359835" y="6360981"/>
            <a:ext cx="7680325" cy="455990"/>
          </a:xfrm>
          <a:prstGeom prst="rect">
            <a:avLst/>
          </a:prstGeom>
        </p:spPr>
        <p:txBody>
          <a:bodyPr/>
          <a:lstStyle>
            <a:lvl1pPr>
              <a:buFontTx/>
              <a:buNone/>
              <a:defRPr/>
            </a:lvl1pPr>
          </a:lstStyle>
          <a:p>
            <a:r>
              <a:rPr lang="en-US"/>
              <a:t>MiQ | Nothing Bundt Cakes | Q1 2020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buFontTx/>
              <a:buNone/>
              <a:defRPr/>
            </a:lvl1pPr>
          </a:lstStyle>
          <a:p>
            <a:fld id="{D169FC91-59AE-C64A-9DCD-3B3C91131C8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Content Placeholder 2"/>
          <p:cNvSpPr>
            <a:spLocks noGrp="1"/>
          </p:cNvSpPr>
          <p:nvPr>
            <p:ph idx="16" hasCustomPrompt="1"/>
          </p:nvPr>
        </p:nvSpPr>
        <p:spPr>
          <a:xfrm>
            <a:off x="359834" y="1692293"/>
            <a:ext cx="1919817" cy="1739640"/>
          </a:xfrm>
        </p:spPr>
        <p:txBody>
          <a:bodyPr vert="horz" lIns="0" tIns="0" rIns="91440" bIns="45720" rtlCol="0" anchor="t">
            <a:noAutofit/>
          </a:bodyPr>
          <a:lstStyle>
            <a:lvl1pPr marL="0" indent="0">
              <a:buFontTx/>
              <a:buNone/>
              <a:defRPr lang="en-US" b="0" dirty="0" smtClean="0"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/>
              <a:t>Page title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7" hasCustomPrompt="1"/>
          </p:nvPr>
        </p:nvSpPr>
        <p:spPr>
          <a:xfrm>
            <a:off x="359835" y="3555781"/>
            <a:ext cx="1919817" cy="224671"/>
          </a:xfrm>
        </p:spPr>
        <p:txBody>
          <a:bodyPr vert="horz" lIns="0" tIns="0" rIns="91440" bIns="45720" rtlCol="0" anchor="t">
            <a:noAutofit/>
          </a:bodyPr>
          <a:lstStyle>
            <a:lvl1pPr marL="0" indent="0">
              <a:buFontTx/>
              <a:buNone/>
              <a:defRPr lang="en-US" b="1" dirty="0" smtClean="0"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/>
              <a:t>Section title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8" hasCustomPrompt="1"/>
          </p:nvPr>
        </p:nvSpPr>
        <p:spPr>
          <a:xfrm>
            <a:off x="359835" y="3780452"/>
            <a:ext cx="1919817" cy="2002523"/>
          </a:xfrm>
        </p:spPr>
        <p:txBody>
          <a:bodyPr vert="horz" lIns="0" tIns="0" rIns="91440" bIns="45720" rtlCol="0" anchor="t">
            <a:noAutofit/>
          </a:bodyPr>
          <a:lstStyle>
            <a:lvl1pPr marL="0" indent="0">
              <a:buFontTx/>
              <a:buNone/>
              <a:defRPr lang="en-US" b="0" dirty="0" smtClean="0"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/>
              <a:t>Page title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idx="23" hasCustomPrompt="1"/>
          </p:nvPr>
        </p:nvSpPr>
        <p:spPr>
          <a:xfrm>
            <a:off x="3706610" y="1466591"/>
            <a:ext cx="840318" cy="224671"/>
          </a:xfrm>
        </p:spPr>
        <p:txBody>
          <a:bodyPr vert="horz" lIns="0" tIns="0" rIns="91440" bIns="45720" rtlCol="0" anchor="t">
            <a:noAutofit/>
          </a:bodyPr>
          <a:lstStyle>
            <a:lvl1pPr marL="0" indent="0" algn="ctr">
              <a:buFontTx/>
              <a:buNone/>
              <a:defRPr lang="en-US" b="1" dirty="0" smtClean="0"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/>
              <a:t>Number</a:t>
            </a:r>
          </a:p>
        </p:txBody>
      </p:sp>
      <p:sp>
        <p:nvSpPr>
          <p:cNvPr id="18" name="Content Placeholder 2"/>
          <p:cNvSpPr>
            <a:spLocks noGrp="1"/>
          </p:cNvSpPr>
          <p:nvPr>
            <p:ph idx="24" hasCustomPrompt="1"/>
          </p:nvPr>
        </p:nvSpPr>
        <p:spPr>
          <a:xfrm>
            <a:off x="3706608" y="1691262"/>
            <a:ext cx="840318" cy="1644351"/>
          </a:xfrm>
        </p:spPr>
        <p:txBody>
          <a:bodyPr vert="horz" lIns="0" tIns="0" rIns="91440" bIns="45720" rtlCol="0" anchor="t">
            <a:noAutofit/>
          </a:bodyPr>
          <a:lstStyle>
            <a:lvl1pPr marL="0" indent="0" algn="ctr">
              <a:lnSpc>
                <a:spcPct val="110000"/>
              </a:lnSpc>
              <a:buFontTx/>
              <a:buNone/>
              <a:defRPr lang="en-US" b="0" dirty="0" smtClean="0">
                <a:latin typeface="+mj-lt"/>
                <a:ea typeface="+mj-ea"/>
                <a:cs typeface="+mj-cs"/>
              </a:defRPr>
            </a:lvl1pPr>
          </a:lstStyle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US"/>
              <a:t>Number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idx="25" hasCustomPrompt="1"/>
          </p:nvPr>
        </p:nvSpPr>
        <p:spPr>
          <a:xfrm>
            <a:off x="3706608" y="3587978"/>
            <a:ext cx="840318" cy="224671"/>
          </a:xfrm>
        </p:spPr>
        <p:txBody>
          <a:bodyPr vert="horz" lIns="0" tIns="0" rIns="91440" bIns="45720" rtlCol="0" anchor="t">
            <a:noAutofit/>
          </a:bodyPr>
          <a:lstStyle>
            <a:lvl1pPr marL="0" indent="0">
              <a:buFontTx/>
              <a:buNone/>
              <a:defRPr lang="en-US" b="1" dirty="0" smtClean="0">
                <a:latin typeface="+mj-lt"/>
                <a:ea typeface="+mj-ea"/>
                <a:cs typeface="+mj-cs"/>
              </a:defRPr>
            </a:lvl1pPr>
          </a:lstStyle>
          <a:p>
            <a:pPr lvl="0" algn="ctr">
              <a:spcBef>
                <a:spcPct val="0"/>
              </a:spcBef>
            </a:pPr>
            <a:r>
              <a:rPr lang="en-US"/>
              <a:t>Number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idx="26" hasCustomPrompt="1"/>
          </p:nvPr>
        </p:nvSpPr>
        <p:spPr>
          <a:xfrm>
            <a:off x="3706608" y="3812648"/>
            <a:ext cx="840318" cy="1739640"/>
          </a:xfrm>
        </p:spPr>
        <p:txBody>
          <a:bodyPr vert="horz" lIns="0" tIns="0" rIns="91440" bIns="45720" rtlCol="0" anchor="t">
            <a:noAutofit/>
          </a:bodyPr>
          <a:lstStyle>
            <a:lvl1pPr marL="0" indent="0" algn="ctr">
              <a:lnSpc>
                <a:spcPct val="110000"/>
              </a:lnSpc>
              <a:buFontTx/>
              <a:buNone/>
              <a:defRPr lang="en-US" b="0" dirty="0" smtClean="0">
                <a:latin typeface="+mj-lt"/>
                <a:ea typeface="+mj-ea"/>
                <a:cs typeface="+mj-cs"/>
              </a:defRPr>
            </a:lvl1pPr>
          </a:lstStyle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US"/>
              <a:t>Number</a:t>
            </a:r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59834" y="729421"/>
            <a:ext cx="7680326" cy="256868"/>
          </a:xfrm>
        </p:spPr>
        <p:txBody>
          <a:bodyPr vert="horz" lIns="0" tIns="0" rIns="91440" bIns="45720" rtlCol="0" anchor="t">
            <a:noAutofit/>
          </a:bodyPr>
          <a:lstStyle>
            <a:lvl1pPr marL="0" indent="0">
              <a:buFontTx/>
              <a:buNone/>
              <a:defRPr lang="en-US" sz="1600" b="0" dirty="0" smtClean="0"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  <a:buNone/>
            </a:pPr>
            <a:r>
              <a:rPr lang="en-US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26423127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376">
          <p15:clr>
            <a:srgbClr val="FBAE40"/>
          </p15:clr>
        </p15:guide>
      </p15:sldGuideLst>
    </p:ext>
  </p:extLs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mparison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nip Single Corner Rectangle 3"/>
          <p:cNvSpPr/>
          <p:nvPr userDrawn="1"/>
        </p:nvSpPr>
        <p:spPr>
          <a:xfrm>
            <a:off x="838200" y="1817337"/>
            <a:ext cx="3420000" cy="3172153"/>
          </a:xfrm>
          <a:prstGeom prst="snip1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0" name="Snip Single Corner Rectangle 9"/>
          <p:cNvSpPr/>
          <p:nvPr userDrawn="1"/>
        </p:nvSpPr>
        <p:spPr>
          <a:xfrm>
            <a:off x="4500567" y="1807017"/>
            <a:ext cx="3420000" cy="3172153"/>
          </a:xfrm>
          <a:prstGeom prst="snip1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1" name="Snip Single Corner Rectangle 10"/>
          <p:cNvSpPr/>
          <p:nvPr userDrawn="1"/>
        </p:nvSpPr>
        <p:spPr>
          <a:xfrm>
            <a:off x="8158167" y="1807017"/>
            <a:ext cx="3420000" cy="3172153"/>
          </a:xfrm>
          <a:prstGeom prst="snip1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9833" y="360056"/>
            <a:ext cx="8496300" cy="240037"/>
          </a:xfrm>
        </p:spPr>
        <p:txBody>
          <a:bodyPr vert="horz" lIns="0" tIns="0" rIns="91440" bIns="45720" rtlCol="0" anchor="t">
            <a:noAutofit/>
          </a:bodyPr>
          <a:lstStyle>
            <a:lvl1pPr>
              <a:defRPr lang="en-US" baseline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Slide title, use this for 3 icons and a detailed  explanation of each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6" hasCustomPrompt="1"/>
          </p:nvPr>
        </p:nvSpPr>
        <p:spPr>
          <a:xfrm>
            <a:off x="838200" y="3859568"/>
            <a:ext cx="3420000" cy="1119600"/>
          </a:xfrm>
        </p:spPr>
        <p:txBody>
          <a:bodyPr vert="horz" lIns="432000" tIns="45720" rIns="432000" bIns="45720" numCol="1" spcCol="288000" rtlCol="0">
            <a:noAutofit/>
          </a:bodyPr>
          <a:lstStyle>
            <a:lvl1pPr marL="0" indent="0">
              <a:spcBef>
                <a:spcPts val="1000"/>
              </a:spcBef>
              <a:buNone/>
              <a:defRPr lang="en-US" sz="1200" dirty="0" smtClean="0">
                <a:solidFill>
                  <a:schemeClr val="bg1"/>
                </a:solidFill>
              </a:defRPr>
            </a:lvl1pPr>
            <a:lvl2pPr marL="457124" indent="0">
              <a:buNone/>
              <a:defRPr lang="en-US" dirty="0" smtClean="0">
                <a:solidFill>
                  <a:schemeClr val="bg1"/>
                </a:solidFill>
              </a:defRPr>
            </a:lvl2pPr>
            <a:lvl3pPr marL="914248" indent="0">
              <a:buNone/>
              <a:defRPr lang="en-US" dirty="0" smtClean="0">
                <a:solidFill>
                  <a:schemeClr val="bg1"/>
                </a:solidFill>
              </a:defRPr>
            </a:lvl3pPr>
            <a:lvl4pPr marL="1371372" indent="0">
              <a:buNone/>
              <a:defRPr lang="en-US" dirty="0" smtClean="0">
                <a:solidFill>
                  <a:schemeClr val="bg1"/>
                </a:solidFill>
              </a:defRPr>
            </a:lvl4pPr>
            <a:lvl5pPr marL="1828495" indent="0">
              <a:buNone/>
              <a:defRPr lang="en-US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10000"/>
              </a:lnSpc>
              <a:spcBef>
                <a:spcPts val="600"/>
              </a:spcBef>
              <a:buSzPct val="75000"/>
            </a:pPr>
            <a:r>
              <a:rPr lang="en-US"/>
              <a:t>Text goes here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7" hasCustomPrompt="1"/>
          </p:nvPr>
        </p:nvSpPr>
        <p:spPr>
          <a:xfrm>
            <a:off x="4505333" y="3880208"/>
            <a:ext cx="3420000" cy="1098960"/>
          </a:xfrm>
        </p:spPr>
        <p:txBody>
          <a:bodyPr vert="horz" lIns="432000" tIns="45720" rIns="432000" bIns="45720" numCol="1" spcCol="288000" rtlCol="0">
            <a:noAutofit/>
          </a:bodyPr>
          <a:lstStyle>
            <a:lvl1pPr marL="228562" indent="-228562">
              <a:lnSpc>
                <a:spcPct val="110000"/>
              </a:lnSpc>
              <a:spcBef>
                <a:spcPts val="600"/>
              </a:spcBef>
              <a:buSzPct val="75000"/>
              <a:buNone/>
              <a:defRPr lang="en-US" sz="1200" dirty="0" smtClean="0">
                <a:solidFill>
                  <a:schemeClr val="bg1"/>
                </a:solidFill>
              </a:defRPr>
            </a:lvl1pPr>
            <a:lvl2pPr>
              <a:defRPr lang="en-US" dirty="0" smtClean="0">
                <a:solidFill>
                  <a:schemeClr val="bg1"/>
                </a:solidFill>
              </a:defRPr>
            </a:lvl2pPr>
            <a:lvl3pPr>
              <a:defRPr lang="en-US" dirty="0" smtClean="0">
                <a:solidFill>
                  <a:schemeClr val="bg1"/>
                </a:solidFill>
              </a:defRPr>
            </a:lvl3pPr>
            <a:lvl4pPr>
              <a:defRPr lang="en-US" dirty="0" smtClean="0">
                <a:solidFill>
                  <a:schemeClr val="bg1"/>
                </a:solidFill>
              </a:defRPr>
            </a:lvl4pPr>
            <a:lvl5pPr>
              <a:defRPr lang="en-US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10000"/>
              </a:lnSpc>
              <a:spcBef>
                <a:spcPts val="600"/>
              </a:spcBef>
              <a:buSzPct val="75000"/>
            </a:pPr>
            <a:r>
              <a:rPr lang="en-US"/>
              <a:t>Text goes here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8" hasCustomPrompt="1"/>
          </p:nvPr>
        </p:nvSpPr>
        <p:spPr>
          <a:xfrm>
            <a:off x="8162933" y="3880208"/>
            <a:ext cx="3420000" cy="1098960"/>
          </a:xfrm>
        </p:spPr>
        <p:txBody>
          <a:bodyPr vert="horz" lIns="432000" tIns="45720" rIns="432000" bIns="45720" numCol="1" spcCol="288000" rtlCol="0">
            <a:noAutofit/>
          </a:bodyPr>
          <a:lstStyle>
            <a:lvl1pPr marL="0" indent="0">
              <a:lnSpc>
                <a:spcPct val="110000"/>
              </a:lnSpc>
              <a:spcBef>
                <a:spcPts val="600"/>
              </a:spcBef>
              <a:buSzPct val="75000"/>
              <a:buFontTx/>
              <a:buNone/>
              <a:defRPr lang="en-US" sz="1200" dirty="0" smtClean="0">
                <a:solidFill>
                  <a:schemeClr val="bg1"/>
                </a:solidFill>
              </a:defRPr>
            </a:lvl1pPr>
            <a:lvl2pPr>
              <a:defRPr lang="en-US" dirty="0" smtClean="0">
                <a:solidFill>
                  <a:schemeClr val="bg1"/>
                </a:solidFill>
              </a:defRPr>
            </a:lvl2pPr>
            <a:lvl3pPr>
              <a:defRPr lang="en-US" dirty="0" smtClean="0">
                <a:solidFill>
                  <a:schemeClr val="bg1"/>
                </a:solidFill>
              </a:defRPr>
            </a:lvl3pPr>
            <a:lvl4pPr>
              <a:defRPr lang="en-US" dirty="0" smtClean="0">
                <a:solidFill>
                  <a:schemeClr val="bg1"/>
                </a:solidFill>
              </a:defRPr>
            </a:lvl4pPr>
            <a:lvl5pPr>
              <a:defRPr lang="en-US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10000"/>
              </a:lnSpc>
              <a:spcBef>
                <a:spcPts val="600"/>
              </a:spcBef>
              <a:buSzPct val="75000"/>
            </a:pPr>
            <a:r>
              <a:rPr lang="en-US"/>
              <a:t>Text goes here</a:t>
            </a:r>
          </a:p>
        </p:txBody>
      </p:sp>
      <p:sp>
        <p:nvSpPr>
          <p:cNvPr id="18" name="Picture Placeholder 17"/>
          <p:cNvSpPr>
            <a:spLocks noGrp="1"/>
          </p:cNvSpPr>
          <p:nvPr>
            <p:ph type="pic" sz="quarter" idx="21" hasCustomPrompt="1"/>
          </p:nvPr>
        </p:nvSpPr>
        <p:spPr>
          <a:xfrm>
            <a:off x="1199092" y="2057226"/>
            <a:ext cx="2698216" cy="1525752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200" baseline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put an icon in this space – just make sure that it is white with a transparent background</a:t>
            </a:r>
          </a:p>
        </p:txBody>
      </p:sp>
      <p:sp>
        <p:nvSpPr>
          <p:cNvPr id="20" name="Picture Placeholder 17"/>
          <p:cNvSpPr>
            <a:spLocks noGrp="1"/>
          </p:cNvSpPr>
          <p:nvPr>
            <p:ph type="pic" sz="quarter" idx="22" hasCustomPrompt="1"/>
          </p:nvPr>
        </p:nvSpPr>
        <p:spPr>
          <a:xfrm>
            <a:off x="4852159" y="2057226"/>
            <a:ext cx="2698216" cy="1525752"/>
          </a:xfrm>
        </p:spPr>
        <p:txBody>
          <a:bodyPr>
            <a:normAutofit/>
          </a:bodyPr>
          <a:lstStyle>
            <a:lvl1pPr marL="0" marR="0" indent="0" algn="l" defTabSz="914248" rtl="0" eaLnBrk="1" fontAlgn="auto" latinLnBrk="0" hangingPunct="1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Tx/>
              <a:buSzPct val="85000"/>
              <a:buFontTx/>
              <a:buNone/>
              <a:tabLst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put an icon in this space – just make sure that it is white with a transparent background</a:t>
            </a:r>
          </a:p>
          <a:p>
            <a:endParaRPr lang="en-GB"/>
          </a:p>
        </p:txBody>
      </p:sp>
      <p:sp>
        <p:nvSpPr>
          <p:cNvPr id="21" name="Picture Placeholder 17"/>
          <p:cNvSpPr>
            <a:spLocks noGrp="1"/>
          </p:cNvSpPr>
          <p:nvPr>
            <p:ph type="pic" sz="quarter" idx="23" hasCustomPrompt="1"/>
          </p:nvPr>
        </p:nvSpPr>
        <p:spPr>
          <a:xfrm>
            <a:off x="8491275" y="2057226"/>
            <a:ext cx="2698216" cy="1525752"/>
          </a:xfrm>
        </p:spPr>
        <p:txBody>
          <a:bodyPr>
            <a:normAutofit/>
          </a:bodyPr>
          <a:lstStyle>
            <a:lvl1pPr marL="0" marR="0" indent="0" algn="l" defTabSz="914248" rtl="0" eaLnBrk="1" fontAlgn="auto" latinLnBrk="0" hangingPunct="1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Tx/>
              <a:buSzPct val="85000"/>
              <a:buFontTx/>
              <a:buNone/>
              <a:tabLst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put an icon in this space – just make sure that it is white with a transparent background</a:t>
            </a:r>
          </a:p>
          <a:p>
            <a:endParaRPr lang="en-GB"/>
          </a:p>
        </p:txBody>
      </p:sp>
      <p:sp>
        <p:nvSpPr>
          <p:cNvPr id="15" name="Content Placeholder 2"/>
          <p:cNvSpPr>
            <a:spLocks noGrp="1"/>
          </p:cNvSpPr>
          <p:nvPr>
            <p:ph idx="24" hasCustomPrompt="1"/>
          </p:nvPr>
        </p:nvSpPr>
        <p:spPr>
          <a:xfrm>
            <a:off x="838201" y="5215364"/>
            <a:ext cx="10744733" cy="1119600"/>
          </a:xfrm>
        </p:spPr>
        <p:txBody>
          <a:bodyPr vert="horz" lIns="0" tIns="45720" rIns="432000" bIns="45720" numCol="1" spcCol="288000" rtlCol="0">
            <a:noAutofit/>
          </a:bodyPr>
          <a:lstStyle>
            <a:lvl1pPr marL="0" indent="0">
              <a:spcBef>
                <a:spcPts val="1000"/>
              </a:spcBef>
              <a:buNone/>
              <a:defRPr lang="en-US" sz="1333" dirty="0" smtClean="0">
                <a:solidFill>
                  <a:schemeClr val="bg1"/>
                </a:solidFill>
              </a:defRPr>
            </a:lvl1pPr>
            <a:lvl2pPr marL="457124" indent="0">
              <a:buNone/>
              <a:defRPr lang="en-US" dirty="0" smtClean="0">
                <a:solidFill>
                  <a:schemeClr val="bg1"/>
                </a:solidFill>
              </a:defRPr>
            </a:lvl2pPr>
            <a:lvl3pPr marL="914248" indent="0">
              <a:buNone/>
              <a:defRPr lang="en-US" dirty="0" smtClean="0">
                <a:solidFill>
                  <a:schemeClr val="bg1"/>
                </a:solidFill>
              </a:defRPr>
            </a:lvl3pPr>
            <a:lvl4pPr marL="1371372" indent="0">
              <a:buNone/>
              <a:defRPr lang="en-US" dirty="0" smtClean="0">
                <a:solidFill>
                  <a:schemeClr val="bg1"/>
                </a:solidFill>
              </a:defRPr>
            </a:lvl4pPr>
            <a:lvl5pPr marL="1828495" indent="0">
              <a:buNone/>
              <a:defRPr lang="en-US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10000"/>
              </a:lnSpc>
              <a:spcBef>
                <a:spcPts val="600"/>
              </a:spcBef>
              <a:buSzPct val="75000"/>
            </a:pPr>
            <a:r>
              <a:rPr lang="en-US"/>
              <a:t>Text goes here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59834" y="729421"/>
            <a:ext cx="7680326" cy="256868"/>
          </a:xfrm>
        </p:spPr>
        <p:txBody>
          <a:bodyPr vert="horz" lIns="0" tIns="0" rIns="91440" bIns="45720" rtlCol="0" anchor="t">
            <a:noAutofit/>
          </a:bodyPr>
          <a:lstStyle>
            <a:lvl1pPr marL="0" indent="0">
              <a:buFontTx/>
              <a:buNone/>
              <a:defRPr lang="en-US" sz="1600" b="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  <a:buNone/>
            </a:pPr>
            <a:r>
              <a:rPr lang="en-US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2559992678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9833" y="360055"/>
            <a:ext cx="11718753" cy="273868"/>
          </a:xfrm>
        </p:spPr>
        <p:txBody>
          <a:bodyPr vert="horz" lIns="0" tIns="0" rIns="91440" bIns="45720" rtlCol="0" anchor="t">
            <a:noAutofit/>
          </a:bodyPr>
          <a:lstStyle>
            <a:lvl1pPr>
              <a:defRPr lang="en-US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Insert title – timeline or 3 options slide (you can move the red box to highlight OPTION 01 or 03)</a:t>
            </a:r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9"/>
          </p:nvPr>
        </p:nvSpPr>
        <p:spPr>
          <a:xfrm>
            <a:off x="359834" y="6360983"/>
            <a:ext cx="8131442" cy="31459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MiQ | Nothing Bundt Cakes | Q1 2020</a:t>
            </a:r>
            <a:endParaRPr lang="en-GB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169FC91-59AE-C64A-9DCD-3B3C91131C8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Content Placeholder 2"/>
          <p:cNvSpPr>
            <a:spLocks noGrp="1"/>
          </p:cNvSpPr>
          <p:nvPr>
            <p:ph idx="17"/>
          </p:nvPr>
        </p:nvSpPr>
        <p:spPr>
          <a:xfrm>
            <a:off x="3931906" y="3693096"/>
            <a:ext cx="3255819" cy="1708539"/>
          </a:xfrm>
        </p:spPr>
        <p:txBody>
          <a:bodyPr vert="horz" lIns="0" tIns="45720" rIns="288000" bIns="45720" numCol="1" spcCol="288000" rtlCol="0">
            <a:noAutofit/>
          </a:bodyPr>
          <a:lstStyle>
            <a:lvl1pPr marL="228562" indent="-228562">
              <a:spcBef>
                <a:spcPts val="1000"/>
              </a:spcBef>
              <a:buNone/>
              <a:defRPr lang="en-US" sz="1200" dirty="0" smtClean="0">
                <a:solidFill>
                  <a:schemeClr val="accent3"/>
                </a:solidFill>
              </a:defRPr>
            </a:lvl1pPr>
            <a:lvl2pPr>
              <a:defRPr lang="en-US" dirty="0" smtClean="0">
                <a:solidFill>
                  <a:schemeClr val="bg1"/>
                </a:solidFill>
              </a:defRPr>
            </a:lvl2pPr>
            <a:lvl3pPr>
              <a:defRPr lang="en-US" dirty="0" smtClean="0">
                <a:solidFill>
                  <a:schemeClr val="bg1"/>
                </a:solidFill>
              </a:defRPr>
            </a:lvl3pPr>
            <a:lvl4pPr>
              <a:defRPr lang="en-US" dirty="0" smtClean="0">
                <a:solidFill>
                  <a:schemeClr val="bg1"/>
                </a:solidFill>
              </a:defRPr>
            </a:lvl4pPr>
            <a:lvl5pPr>
              <a:defRPr lang="en-US" dirty="0">
                <a:solidFill>
                  <a:schemeClr val="bg1"/>
                </a:solidFill>
              </a:defRPr>
            </a:lvl5pPr>
          </a:lstStyle>
          <a:p>
            <a:pPr marL="0" lvl="0" indent="0">
              <a:lnSpc>
                <a:spcPct val="110000"/>
              </a:lnSpc>
              <a:spcBef>
                <a:spcPts val="600"/>
              </a:spcBef>
              <a:buSzPct val="75000"/>
            </a:pPr>
            <a:r>
              <a:rPr lang="en-US"/>
              <a:t>Click to edit Master text styles</a:t>
            </a:r>
          </a:p>
        </p:txBody>
      </p:sp>
      <p:sp>
        <p:nvSpPr>
          <p:cNvPr id="25" name="Content Placeholder 2"/>
          <p:cNvSpPr>
            <a:spLocks noGrp="1"/>
          </p:cNvSpPr>
          <p:nvPr>
            <p:ph idx="21" hasCustomPrompt="1"/>
          </p:nvPr>
        </p:nvSpPr>
        <p:spPr>
          <a:xfrm>
            <a:off x="3932750" y="3352880"/>
            <a:ext cx="3254974" cy="346103"/>
          </a:xfrm>
          <a:noFill/>
        </p:spPr>
        <p:txBody>
          <a:bodyPr lIns="0">
            <a:normAutofit/>
          </a:bodyPr>
          <a:lstStyle>
            <a:lvl1pPr marL="19050" indent="0">
              <a:buNone/>
              <a:tabLst/>
              <a:defRPr sz="1200" b="1">
                <a:solidFill>
                  <a:schemeClr val="accent3"/>
                </a:solidFill>
              </a:defRPr>
            </a:lvl1pPr>
            <a:lvl2pPr marL="19050" indent="0">
              <a:buNone/>
              <a:tabLst/>
              <a:defRPr sz="1200">
                <a:solidFill>
                  <a:schemeClr val="bg1"/>
                </a:solidFill>
              </a:defRPr>
            </a:lvl2pPr>
            <a:lvl3pPr marL="19050" indent="20108">
              <a:buNone/>
              <a:tabLst/>
              <a:defRPr sz="1200">
                <a:solidFill>
                  <a:schemeClr val="bg1"/>
                </a:solidFill>
              </a:defRPr>
            </a:lvl3pPr>
            <a:lvl4pPr marL="19050" indent="20108">
              <a:buNone/>
              <a:tabLst/>
              <a:defRPr sz="1200">
                <a:solidFill>
                  <a:schemeClr val="bg1"/>
                </a:solidFill>
              </a:defRPr>
            </a:lvl4pPr>
            <a:lvl5pPr marL="19050" indent="20108">
              <a:buNone/>
              <a:tabLst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46" name="Parallelogram 45"/>
          <p:cNvSpPr/>
          <p:nvPr userDrawn="1"/>
        </p:nvSpPr>
        <p:spPr>
          <a:xfrm>
            <a:off x="-1817088" y="2177833"/>
            <a:ext cx="2952750" cy="1031933"/>
          </a:xfrm>
          <a:prstGeom prst="parallelogram">
            <a:avLst>
              <a:gd name="adj" fmla="val 95000"/>
            </a:avLst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51" tIns="30475" rIns="60951" bIns="3047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200"/>
          </a:p>
        </p:txBody>
      </p:sp>
      <p:sp>
        <p:nvSpPr>
          <p:cNvPr id="47" name="Parallelogram 46"/>
          <p:cNvSpPr/>
          <p:nvPr userDrawn="1"/>
        </p:nvSpPr>
        <p:spPr>
          <a:xfrm>
            <a:off x="11076044" y="2218608"/>
            <a:ext cx="3055408" cy="1031933"/>
          </a:xfrm>
          <a:prstGeom prst="parallelogram">
            <a:avLst>
              <a:gd name="adj" fmla="val 95000"/>
            </a:avLst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51" tIns="30475" rIns="60951" bIns="3047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200"/>
          </a:p>
        </p:txBody>
      </p:sp>
      <p:sp>
        <p:nvSpPr>
          <p:cNvPr id="48" name="Parallelogram 47"/>
          <p:cNvSpPr/>
          <p:nvPr userDrawn="1"/>
        </p:nvSpPr>
        <p:spPr>
          <a:xfrm>
            <a:off x="359833" y="2211664"/>
            <a:ext cx="4320000" cy="1031933"/>
          </a:xfrm>
          <a:prstGeom prst="parallelogram">
            <a:avLst>
              <a:gd name="adj" fmla="val 95000"/>
            </a:avLst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51" tIns="30475" rIns="60951" bIns="3047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200"/>
          </a:p>
        </p:txBody>
      </p:sp>
      <p:sp>
        <p:nvSpPr>
          <p:cNvPr id="49" name="Parallelogram 48"/>
          <p:cNvSpPr/>
          <p:nvPr userDrawn="1"/>
        </p:nvSpPr>
        <p:spPr>
          <a:xfrm>
            <a:off x="7503974" y="2211664"/>
            <a:ext cx="4320000" cy="1031933"/>
          </a:xfrm>
          <a:prstGeom prst="parallelogram">
            <a:avLst>
              <a:gd name="adj" fmla="val 95000"/>
            </a:avLst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51" tIns="30475" rIns="60951" bIns="3047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200"/>
          </a:p>
        </p:txBody>
      </p:sp>
      <p:sp>
        <p:nvSpPr>
          <p:cNvPr id="50" name="Content Placeholder 2"/>
          <p:cNvSpPr>
            <a:spLocks noGrp="1"/>
          </p:cNvSpPr>
          <p:nvPr>
            <p:ph idx="22" hasCustomPrompt="1"/>
          </p:nvPr>
        </p:nvSpPr>
        <p:spPr>
          <a:xfrm>
            <a:off x="1875126" y="2568679"/>
            <a:ext cx="1289417" cy="259625"/>
          </a:xfrm>
          <a:noFill/>
        </p:spPr>
        <p:txBody>
          <a:bodyPr lIns="0">
            <a:normAutofit/>
          </a:bodyPr>
          <a:lstStyle>
            <a:lvl1pPr marL="19050" indent="0" algn="ctr">
              <a:buFontTx/>
              <a:buNone/>
              <a:tabLst/>
              <a:defRPr sz="1200" b="1">
                <a:solidFill>
                  <a:schemeClr val="accent3"/>
                </a:solidFill>
              </a:defRPr>
            </a:lvl1pPr>
            <a:lvl2pPr marL="19050" indent="0">
              <a:buNone/>
              <a:tabLst/>
              <a:defRPr sz="1200">
                <a:solidFill>
                  <a:schemeClr val="bg1"/>
                </a:solidFill>
              </a:defRPr>
            </a:lvl2pPr>
            <a:lvl3pPr marL="19050" indent="20108">
              <a:buNone/>
              <a:tabLst/>
              <a:defRPr sz="1200">
                <a:solidFill>
                  <a:schemeClr val="bg1"/>
                </a:solidFill>
              </a:defRPr>
            </a:lvl3pPr>
            <a:lvl4pPr marL="19050" indent="20108">
              <a:buNone/>
              <a:tabLst/>
              <a:defRPr sz="1200">
                <a:solidFill>
                  <a:schemeClr val="bg1"/>
                </a:solidFill>
              </a:defRPr>
            </a:lvl4pPr>
            <a:lvl5pPr marL="19050" indent="20108">
              <a:buNone/>
              <a:tabLst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OPTION 01</a:t>
            </a:r>
          </a:p>
        </p:txBody>
      </p:sp>
      <p:sp>
        <p:nvSpPr>
          <p:cNvPr id="51" name="Content Placeholder 2"/>
          <p:cNvSpPr>
            <a:spLocks noGrp="1"/>
          </p:cNvSpPr>
          <p:nvPr>
            <p:ph idx="23" hasCustomPrompt="1"/>
          </p:nvPr>
        </p:nvSpPr>
        <p:spPr>
          <a:xfrm>
            <a:off x="9019267" y="2577166"/>
            <a:ext cx="1289417" cy="259625"/>
          </a:xfrm>
          <a:noFill/>
        </p:spPr>
        <p:txBody>
          <a:bodyPr lIns="0">
            <a:normAutofit/>
          </a:bodyPr>
          <a:lstStyle>
            <a:lvl1pPr marL="19050" indent="0" algn="ctr">
              <a:buFontTx/>
              <a:buNone/>
              <a:tabLst/>
              <a:defRPr sz="1200" b="1">
                <a:solidFill>
                  <a:schemeClr val="accent3"/>
                </a:solidFill>
              </a:defRPr>
            </a:lvl1pPr>
            <a:lvl2pPr marL="19050" indent="0">
              <a:buNone/>
              <a:tabLst/>
              <a:defRPr sz="1200">
                <a:solidFill>
                  <a:schemeClr val="bg1"/>
                </a:solidFill>
              </a:defRPr>
            </a:lvl2pPr>
            <a:lvl3pPr marL="19050" indent="20108">
              <a:buNone/>
              <a:tabLst/>
              <a:defRPr sz="1200">
                <a:solidFill>
                  <a:schemeClr val="bg1"/>
                </a:solidFill>
              </a:defRPr>
            </a:lvl3pPr>
            <a:lvl4pPr marL="19050" indent="20108">
              <a:buNone/>
              <a:tabLst/>
              <a:defRPr sz="1200">
                <a:solidFill>
                  <a:schemeClr val="bg1"/>
                </a:solidFill>
              </a:defRPr>
            </a:lvl4pPr>
            <a:lvl5pPr marL="19050" indent="20108">
              <a:buNone/>
              <a:tabLst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OPTION 03</a:t>
            </a:r>
          </a:p>
        </p:txBody>
      </p:sp>
      <p:sp>
        <p:nvSpPr>
          <p:cNvPr id="55" name="Content Placeholder 2"/>
          <p:cNvSpPr>
            <a:spLocks noGrp="1"/>
          </p:cNvSpPr>
          <p:nvPr>
            <p:ph idx="25"/>
          </p:nvPr>
        </p:nvSpPr>
        <p:spPr>
          <a:xfrm>
            <a:off x="385893" y="3693096"/>
            <a:ext cx="3255819" cy="1708539"/>
          </a:xfrm>
        </p:spPr>
        <p:txBody>
          <a:bodyPr vert="horz" lIns="0" tIns="45720" rIns="288000" bIns="45720" numCol="1" spcCol="288000" rtlCol="0">
            <a:noAutofit/>
          </a:bodyPr>
          <a:lstStyle>
            <a:lvl1pPr marL="228562" indent="-228562">
              <a:spcBef>
                <a:spcPts val="1000"/>
              </a:spcBef>
              <a:buNone/>
              <a:defRPr lang="en-US" sz="1200" dirty="0" smtClean="0">
                <a:solidFill>
                  <a:schemeClr val="accent3"/>
                </a:solidFill>
              </a:defRPr>
            </a:lvl1pPr>
            <a:lvl2pPr>
              <a:defRPr lang="en-US" dirty="0" smtClean="0">
                <a:solidFill>
                  <a:schemeClr val="bg1"/>
                </a:solidFill>
              </a:defRPr>
            </a:lvl2pPr>
            <a:lvl3pPr>
              <a:defRPr lang="en-US" dirty="0" smtClean="0">
                <a:solidFill>
                  <a:schemeClr val="bg1"/>
                </a:solidFill>
              </a:defRPr>
            </a:lvl3pPr>
            <a:lvl4pPr>
              <a:defRPr lang="en-US" dirty="0" smtClean="0">
                <a:solidFill>
                  <a:schemeClr val="bg1"/>
                </a:solidFill>
              </a:defRPr>
            </a:lvl4pPr>
            <a:lvl5pPr>
              <a:defRPr lang="en-US" dirty="0">
                <a:solidFill>
                  <a:schemeClr val="bg1"/>
                </a:solidFill>
              </a:defRPr>
            </a:lvl5pPr>
          </a:lstStyle>
          <a:p>
            <a:pPr marL="0" lvl="0" indent="0">
              <a:lnSpc>
                <a:spcPct val="110000"/>
              </a:lnSpc>
              <a:spcBef>
                <a:spcPts val="600"/>
              </a:spcBef>
              <a:buSzPct val="75000"/>
            </a:pPr>
            <a:r>
              <a:rPr lang="en-US"/>
              <a:t>Click to edit Master text styles</a:t>
            </a:r>
          </a:p>
        </p:txBody>
      </p:sp>
      <p:sp>
        <p:nvSpPr>
          <p:cNvPr id="56" name="Content Placeholder 2"/>
          <p:cNvSpPr>
            <a:spLocks noGrp="1"/>
          </p:cNvSpPr>
          <p:nvPr>
            <p:ph idx="26" hasCustomPrompt="1"/>
          </p:nvPr>
        </p:nvSpPr>
        <p:spPr>
          <a:xfrm>
            <a:off x="385892" y="3352880"/>
            <a:ext cx="3254974" cy="346103"/>
          </a:xfrm>
          <a:noFill/>
        </p:spPr>
        <p:txBody>
          <a:bodyPr lIns="0">
            <a:normAutofit/>
          </a:bodyPr>
          <a:lstStyle>
            <a:lvl1pPr marL="19050" indent="0">
              <a:buNone/>
              <a:tabLst/>
              <a:defRPr sz="1200" b="1">
                <a:solidFill>
                  <a:schemeClr val="accent3"/>
                </a:solidFill>
              </a:defRPr>
            </a:lvl1pPr>
            <a:lvl2pPr marL="19050" indent="0">
              <a:buNone/>
              <a:tabLst/>
              <a:defRPr sz="1200">
                <a:solidFill>
                  <a:schemeClr val="bg1"/>
                </a:solidFill>
              </a:defRPr>
            </a:lvl2pPr>
            <a:lvl3pPr marL="19050" indent="20108">
              <a:buNone/>
              <a:tabLst/>
              <a:defRPr sz="1200">
                <a:solidFill>
                  <a:schemeClr val="bg1"/>
                </a:solidFill>
              </a:defRPr>
            </a:lvl3pPr>
            <a:lvl4pPr marL="19050" indent="20108">
              <a:buNone/>
              <a:tabLst/>
              <a:defRPr sz="1200">
                <a:solidFill>
                  <a:schemeClr val="bg1"/>
                </a:solidFill>
              </a:defRPr>
            </a:lvl4pPr>
            <a:lvl5pPr marL="19050" indent="20108">
              <a:buNone/>
              <a:tabLst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57" name="Content Placeholder 2"/>
          <p:cNvSpPr>
            <a:spLocks noGrp="1"/>
          </p:cNvSpPr>
          <p:nvPr>
            <p:ph idx="27"/>
          </p:nvPr>
        </p:nvSpPr>
        <p:spPr>
          <a:xfrm>
            <a:off x="7544474" y="3702438"/>
            <a:ext cx="3255819" cy="1708539"/>
          </a:xfrm>
        </p:spPr>
        <p:txBody>
          <a:bodyPr vert="horz" lIns="0" tIns="45720" rIns="288000" bIns="45720" numCol="1" spcCol="288000" rtlCol="0">
            <a:noAutofit/>
          </a:bodyPr>
          <a:lstStyle>
            <a:lvl1pPr marL="228562" indent="-228562">
              <a:spcBef>
                <a:spcPts val="1000"/>
              </a:spcBef>
              <a:buNone/>
              <a:defRPr lang="en-US" sz="1200" dirty="0" smtClean="0">
                <a:solidFill>
                  <a:schemeClr val="accent3"/>
                </a:solidFill>
              </a:defRPr>
            </a:lvl1pPr>
            <a:lvl2pPr>
              <a:defRPr lang="en-US" dirty="0" smtClean="0">
                <a:solidFill>
                  <a:schemeClr val="bg1"/>
                </a:solidFill>
              </a:defRPr>
            </a:lvl2pPr>
            <a:lvl3pPr>
              <a:defRPr lang="en-US" dirty="0" smtClean="0">
                <a:solidFill>
                  <a:schemeClr val="bg1"/>
                </a:solidFill>
              </a:defRPr>
            </a:lvl3pPr>
            <a:lvl4pPr>
              <a:defRPr lang="en-US" dirty="0" smtClean="0">
                <a:solidFill>
                  <a:schemeClr val="bg1"/>
                </a:solidFill>
              </a:defRPr>
            </a:lvl4pPr>
            <a:lvl5pPr>
              <a:defRPr lang="en-US" dirty="0">
                <a:solidFill>
                  <a:schemeClr val="bg1"/>
                </a:solidFill>
              </a:defRPr>
            </a:lvl5pPr>
          </a:lstStyle>
          <a:p>
            <a:pPr marL="0" lvl="0" indent="0">
              <a:lnSpc>
                <a:spcPct val="110000"/>
              </a:lnSpc>
              <a:spcBef>
                <a:spcPts val="600"/>
              </a:spcBef>
              <a:buSzPct val="75000"/>
            </a:pPr>
            <a:r>
              <a:rPr lang="en-US"/>
              <a:t>Click to edit Master text styles</a:t>
            </a:r>
          </a:p>
        </p:txBody>
      </p:sp>
      <p:sp>
        <p:nvSpPr>
          <p:cNvPr id="58" name="Content Placeholder 2"/>
          <p:cNvSpPr>
            <a:spLocks noGrp="1"/>
          </p:cNvSpPr>
          <p:nvPr>
            <p:ph idx="28" hasCustomPrompt="1"/>
          </p:nvPr>
        </p:nvSpPr>
        <p:spPr>
          <a:xfrm>
            <a:off x="7545318" y="3362223"/>
            <a:ext cx="3254974" cy="346103"/>
          </a:xfrm>
          <a:noFill/>
        </p:spPr>
        <p:txBody>
          <a:bodyPr lIns="0">
            <a:normAutofit/>
          </a:bodyPr>
          <a:lstStyle>
            <a:lvl1pPr marL="19050" indent="0">
              <a:buNone/>
              <a:tabLst/>
              <a:defRPr sz="1200" b="1">
                <a:solidFill>
                  <a:schemeClr val="accent3"/>
                </a:solidFill>
              </a:defRPr>
            </a:lvl1pPr>
            <a:lvl2pPr marL="19050" indent="0">
              <a:buNone/>
              <a:tabLst/>
              <a:defRPr sz="1200">
                <a:solidFill>
                  <a:schemeClr val="bg1"/>
                </a:solidFill>
              </a:defRPr>
            </a:lvl2pPr>
            <a:lvl3pPr marL="19050" indent="20108">
              <a:buNone/>
              <a:tabLst/>
              <a:defRPr sz="1200">
                <a:solidFill>
                  <a:schemeClr val="bg1"/>
                </a:solidFill>
              </a:defRPr>
            </a:lvl3pPr>
            <a:lvl4pPr marL="19050" indent="20108">
              <a:buNone/>
              <a:tabLst/>
              <a:defRPr sz="1200">
                <a:solidFill>
                  <a:schemeClr val="bg1"/>
                </a:solidFill>
              </a:defRPr>
            </a:lvl4pPr>
            <a:lvl5pPr marL="19050" indent="20108">
              <a:buNone/>
              <a:tabLst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20" name="Parallelogram 19"/>
          <p:cNvSpPr/>
          <p:nvPr userDrawn="1"/>
        </p:nvSpPr>
        <p:spPr>
          <a:xfrm>
            <a:off x="3931904" y="2211664"/>
            <a:ext cx="4320000" cy="1031933"/>
          </a:xfrm>
          <a:prstGeom prst="parallelogram">
            <a:avLst>
              <a:gd name="adj" fmla="val 95000"/>
            </a:avLst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51" tIns="30475" rIns="60951" bIns="3047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200"/>
          </a:p>
        </p:txBody>
      </p:sp>
      <p:sp>
        <p:nvSpPr>
          <p:cNvPr id="21" name="Content Placeholder 2"/>
          <p:cNvSpPr>
            <a:spLocks noGrp="1"/>
          </p:cNvSpPr>
          <p:nvPr>
            <p:ph idx="24" hasCustomPrompt="1"/>
          </p:nvPr>
        </p:nvSpPr>
        <p:spPr>
          <a:xfrm>
            <a:off x="5447197" y="2604762"/>
            <a:ext cx="1289417" cy="259625"/>
          </a:xfrm>
          <a:noFill/>
        </p:spPr>
        <p:txBody>
          <a:bodyPr lIns="0">
            <a:normAutofit/>
          </a:bodyPr>
          <a:lstStyle>
            <a:lvl1pPr marL="19050" indent="0" algn="ctr">
              <a:buFontTx/>
              <a:buNone/>
              <a:tabLst/>
              <a:defRPr sz="1200" b="1">
                <a:solidFill>
                  <a:schemeClr val="accent3"/>
                </a:solidFill>
              </a:defRPr>
            </a:lvl1pPr>
            <a:lvl2pPr marL="19050" indent="0">
              <a:buNone/>
              <a:tabLst/>
              <a:defRPr sz="1200">
                <a:solidFill>
                  <a:schemeClr val="bg1"/>
                </a:solidFill>
              </a:defRPr>
            </a:lvl2pPr>
            <a:lvl3pPr marL="19050" indent="20108">
              <a:buNone/>
              <a:tabLst/>
              <a:defRPr sz="1200">
                <a:solidFill>
                  <a:schemeClr val="bg1"/>
                </a:solidFill>
              </a:defRPr>
            </a:lvl3pPr>
            <a:lvl4pPr marL="19050" indent="20108">
              <a:buNone/>
              <a:tabLst/>
              <a:defRPr sz="1200">
                <a:solidFill>
                  <a:schemeClr val="bg1"/>
                </a:solidFill>
              </a:defRPr>
            </a:lvl4pPr>
            <a:lvl5pPr marL="19050" indent="20108">
              <a:buNone/>
              <a:tabLst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OPTION 02</a:t>
            </a:r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59834" y="729421"/>
            <a:ext cx="7680326" cy="256868"/>
          </a:xfrm>
        </p:spPr>
        <p:txBody>
          <a:bodyPr vert="horz" lIns="0" tIns="0" rIns="91440" bIns="45720" rtlCol="0" anchor="t">
            <a:noAutofit/>
          </a:bodyPr>
          <a:lstStyle>
            <a:lvl1pPr marL="0" indent="0">
              <a:buFontTx/>
              <a:buNone/>
              <a:defRPr lang="en-US" sz="1600" b="0" dirty="0" smtClean="0"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  <a:buNone/>
            </a:pPr>
            <a:r>
              <a:rPr lang="en-US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9032129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89">
          <p15:clr>
            <a:srgbClr val="FBAE40"/>
          </p15:clr>
        </p15:guide>
        <p15:guide id="2" orient="horz" pos="5712">
          <p15:clr>
            <a:srgbClr val="FBAE40"/>
          </p15:clr>
        </p15:guide>
      </p15:sldGuideLst>
    </p:ext>
  </p:extLs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me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Content Placeholder 9"/>
          <p:cNvSpPr>
            <a:spLocks noGrp="1"/>
          </p:cNvSpPr>
          <p:nvPr>
            <p:ph sz="quarter" idx="46"/>
          </p:nvPr>
        </p:nvSpPr>
        <p:spPr>
          <a:xfrm>
            <a:off x="-2343113" y="3276816"/>
            <a:ext cx="3148370" cy="755767"/>
          </a:xfrm>
          <a:prstGeom prst="parallelogram">
            <a:avLst>
              <a:gd name="adj" fmla="val 90690"/>
            </a:avLst>
          </a:prstGeom>
          <a:solidFill>
            <a:schemeClr val="accent4"/>
          </a:solidFill>
        </p:spPr>
        <p:txBody>
          <a:bodyPr vert="horz" lIns="0" tIns="45720" rIns="91440" bIns="45720" rtlCol="0" anchor="ctr">
            <a:normAutofit/>
          </a:bodyPr>
          <a:lstStyle>
            <a:lvl1pPr>
              <a:defRPr lang="en-US" sz="1200" b="1" baseline="0" dirty="0" smtClean="0">
                <a:solidFill>
                  <a:schemeClr val="bg1"/>
                </a:solidFill>
              </a:defRPr>
            </a:lvl1pPr>
            <a:lvl2pPr>
              <a:defRPr lang="en-US" sz="1200" dirty="0" smtClean="0">
                <a:solidFill>
                  <a:schemeClr val="bg1"/>
                </a:solidFill>
              </a:defRPr>
            </a:lvl2pPr>
            <a:lvl3pPr>
              <a:defRPr lang="en-US" sz="1200" dirty="0" smtClean="0">
                <a:solidFill>
                  <a:schemeClr val="bg1"/>
                </a:solidFill>
              </a:defRPr>
            </a:lvl3pPr>
            <a:lvl4pPr>
              <a:defRPr lang="en-US" sz="1200" dirty="0" smtClean="0">
                <a:solidFill>
                  <a:schemeClr val="bg1"/>
                </a:solidFill>
              </a:defRPr>
            </a:lvl4pPr>
            <a:lvl5pPr>
              <a:defRPr lang="en-US" sz="1200" dirty="0">
                <a:solidFill>
                  <a:schemeClr val="bg1"/>
                </a:solidFill>
              </a:defRPr>
            </a:lvl5pPr>
          </a:lstStyle>
          <a:p>
            <a:pPr marL="19050" lvl="0" algn="ctr">
              <a:tabLst/>
            </a:pPr>
            <a:endParaRPr lang="en-US"/>
          </a:p>
        </p:txBody>
      </p:sp>
      <p:sp>
        <p:nvSpPr>
          <p:cNvPr id="42" name="Content Placeholder 9"/>
          <p:cNvSpPr>
            <a:spLocks noGrp="1"/>
          </p:cNvSpPr>
          <p:nvPr>
            <p:ph sz="quarter" idx="41" hasCustomPrompt="1"/>
          </p:nvPr>
        </p:nvSpPr>
        <p:spPr>
          <a:xfrm>
            <a:off x="3211244" y="3267260"/>
            <a:ext cx="3148370" cy="755767"/>
          </a:xfrm>
          <a:prstGeom prst="parallelogram">
            <a:avLst>
              <a:gd name="adj" fmla="val 90690"/>
            </a:avLst>
          </a:prstGeom>
          <a:solidFill>
            <a:schemeClr val="accent4"/>
          </a:solidFill>
        </p:spPr>
        <p:txBody>
          <a:bodyPr vert="horz" lIns="0" tIns="45720" rIns="91440" bIns="45720" rtlCol="0" anchor="ctr">
            <a:normAutofit/>
          </a:bodyPr>
          <a:lstStyle>
            <a:lvl1pPr algn="ctr">
              <a:defRPr lang="en-US" sz="2133" b="1" baseline="0" dirty="0" smtClean="0">
                <a:solidFill>
                  <a:schemeClr val="bg1"/>
                </a:solidFill>
              </a:defRPr>
            </a:lvl1pPr>
            <a:lvl2pPr>
              <a:defRPr lang="en-US" sz="1200" dirty="0" smtClean="0">
                <a:solidFill>
                  <a:schemeClr val="bg1"/>
                </a:solidFill>
              </a:defRPr>
            </a:lvl2pPr>
            <a:lvl3pPr>
              <a:defRPr lang="en-US" sz="1200" dirty="0" smtClean="0">
                <a:solidFill>
                  <a:schemeClr val="bg1"/>
                </a:solidFill>
              </a:defRPr>
            </a:lvl3pPr>
            <a:lvl4pPr>
              <a:defRPr lang="en-US" sz="1200" dirty="0" smtClean="0">
                <a:solidFill>
                  <a:schemeClr val="bg1"/>
                </a:solidFill>
              </a:defRPr>
            </a:lvl4pPr>
            <a:lvl5pPr>
              <a:defRPr lang="en-US" sz="1200" dirty="0">
                <a:solidFill>
                  <a:schemeClr val="bg1"/>
                </a:solidFill>
              </a:defRPr>
            </a:lvl5pPr>
          </a:lstStyle>
          <a:p>
            <a:pPr marL="19050" lvl="0" algn="ctr">
              <a:tabLst/>
            </a:pPr>
            <a:r>
              <a:rPr lang="en-US"/>
              <a:t>OPTION 2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40" hasCustomPrompt="1"/>
          </p:nvPr>
        </p:nvSpPr>
        <p:spPr>
          <a:xfrm>
            <a:off x="434066" y="3267260"/>
            <a:ext cx="3148370" cy="755767"/>
          </a:xfrm>
          <a:prstGeom prst="parallelogram">
            <a:avLst>
              <a:gd name="adj" fmla="val 90690"/>
            </a:avLst>
          </a:prstGeom>
          <a:solidFill>
            <a:schemeClr val="accent4"/>
          </a:solidFill>
        </p:spPr>
        <p:txBody>
          <a:bodyPr vert="horz" lIns="0" tIns="45720" rIns="91440" bIns="45720" rtlCol="0" anchor="ctr">
            <a:normAutofit/>
          </a:bodyPr>
          <a:lstStyle>
            <a:lvl1pPr algn="ctr">
              <a:defRPr lang="en-US" sz="2133" b="1" baseline="0" dirty="0" smtClean="0">
                <a:solidFill>
                  <a:schemeClr val="bg1"/>
                </a:solidFill>
              </a:defRPr>
            </a:lvl1pPr>
            <a:lvl2pPr>
              <a:defRPr lang="en-US" sz="1200" dirty="0" smtClean="0">
                <a:solidFill>
                  <a:schemeClr val="bg1"/>
                </a:solidFill>
              </a:defRPr>
            </a:lvl2pPr>
            <a:lvl3pPr>
              <a:defRPr lang="en-US" sz="1200" dirty="0" smtClean="0">
                <a:solidFill>
                  <a:schemeClr val="bg1"/>
                </a:solidFill>
              </a:defRPr>
            </a:lvl3pPr>
            <a:lvl4pPr>
              <a:defRPr lang="en-US" sz="1200" dirty="0" smtClean="0">
                <a:solidFill>
                  <a:schemeClr val="bg1"/>
                </a:solidFill>
              </a:defRPr>
            </a:lvl4pPr>
            <a:lvl5pPr>
              <a:defRPr lang="en-US" sz="1200" dirty="0">
                <a:solidFill>
                  <a:schemeClr val="bg1"/>
                </a:solidFill>
              </a:defRPr>
            </a:lvl5pPr>
          </a:lstStyle>
          <a:p>
            <a:pPr marL="19050" lvl="0" algn="ctr">
              <a:tabLst/>
            </a:pPr>
            <a:r>
              <a:rPr lang="en-US"/>
              <a:t>OPTION 1</a:t>
            </a:r>
          </a:p>
        </p:txBody>
      </p:sp>
      <p:sp>
        <p:nvSpPr>
          <p:cNvPr id="44" name="Content Placeholder 9"/>
          <p:cNvSpPr>
            <a:spLocks noGrp="1"/>
          </p:cNvSpPr>
          <p:nvPr>
            <p:ph sz="quarter" idx="43" hasCustomPrompt="1"/>
          </p:nvPr>
        </p:nvSpPr>
        <p:spPr>
          <a:xfrm>
            <a:off x="8765600" y="3267260"/>
            <a:ext cx="3148370" cy="755767"/>
          </a:xfrm>
          <a:prstGeom prst="parallelogram">
            <a:avLst>
              <a:gd name="adj" fmla="val 90690"/>
            </a:avLst>
          </a:prstGeom>
          <a:solidFill>
            <a:schemeClr val="accent4"/>
          </a:solidFill>
        </p:spPr>
        <p:txBody>
          <a:bodyPr vert="horz" lIns="0" tIns="45720" rIns="91440" bIns="45720" rtlCol="0" anchor="ctr">
            <a:normAutofit/>
          </a:bodyPr>
          <a:lstStyle>
            <a:lvl1pPr algn="ctr">
              <a:defRPr lang="en-US" sz="2133" b="1" baseline="0" dirty="0" smtClean="0">
                <a:solidFill>
                  <a:schemeClr val="bg1"/>
                </a:solidFill>
              </a:defRPr>
            </a:lvl1pPr>
            <a:lvl2pPr>
              <a:defRPr lang="en-US" sz="1200" dirty="0" smtClean="0">
                <a:solidFill>
                  <a:schemeClr val="bg1"/>
                </a:solidFill>
              </a:defRPr>
            </a:lvl2pPr>
            <a:lvl3pPr>
              <a:defRPr lang="en-US" sz="1200" dirty="0" smtClean="0">
                <a:solidFill>
                  <a:schemeClr val="bg1"/>
                </a:solidFill>
              </a:defRPr>
            </a:lvl3pPr>
            <a:lvl4pPr>
              <a:defRPr lang="en-US" sz="1200" dirty="0" smtClean="0">
                <a:solidFill>
                  <a:schemeClr val="bg1"/>
                </a:solidFill>
              </a:defRPr>
            </a:lvl4pPr>
            <a:lvl5pPr>
              <a:defRPr lang="en-US" sz="1200" dirty="0">
                <a:solidFill>
                  <a:schemeClr val="bg1"/>
                </a:solidFill>
              </a:defRPr>
            </a:lvl5pPr>
          </a:lstStyle>
          <a:p>
            <a:pPr marL="19050" lvl="0" algn="ctr">
              <a:tabLst/>
            </a:pPr>
            <a:r>
              <a:rPr lang="en-US"/>
              <a:t>OPTION 4</a:t>
            </a:r>
          </a:p>
        </p:txBody>
      </p:sp>
      <p:sp>
        <p:nvSpPr>
          <p:cNvPr id="45" name="Content Placeholder 9"/>
          <p:cNvSpPr>
            <a:spLocks noGrp="1"/>
          </p:cNvSpPr>
          <p:nvPr>
            <p:ph sz="quarter" idx="44" hasCustomPrompt="1"/>
          </p:nvPr>
        </p:nvSpPr>
        <p:spPr>
          <a:xfrm>
            <a:off x="11542780" y="3267260"/>
            <a:ext cx="3148370" cy="755767"/>
          </a:xfrm>
          <a:prstGeom prst="parallelogram">
            <a:avLst>
              <a:gd name="adj" fmla="val 90690"/>
            </a:avLst>
          </a:prstGeom>
          <a:solidFill>
            <a:schemeClr val="accent4"/>
          </a:solidFill>
        </p:spPr>
        <p:txBody>
          <a:bodyPr vert="horz" lIns="0" tIns="45720" rIns="91440" bIns="45720" rtlCol="0" anchor="ctr">
            <a:normAutofit/>
          </a:bodyPr>
          <a:lstStyle>
            <a:lvl1pPr algn="ctr">
              <a:defRPr lang="en-US" sz="2133" b="1" baseline="0" dirty="0" smtClean="0">
                <a:solidFill>
                  <a:schemeClr val="bg1"/>
                </a:solidFill>
              </a:defRPr>
            </a:lvl1pPr>
            <a:lvl2pPr>
              <a:defRPr lang="en-US" sz="1200" dirty="0" smtClean="0">
                <a:solidFill>
                  <a:schemeClr val="bg1"/>
                </a:solidFill>
              </a:defRPr>
            </a:lvl2pPr>
            <a:lvl3pPr>
              <a:defRPr lang="en-US" sz="1200" dirty="0" smtClean="0">
                <a:solidFill>
                  <a:schemeClr val="bg1"/>
                </a:solidFill>
              </a:defRPr>
            </a:lvl3pPr>
            <a:lvl4pPr>
              <a:defRPr lang="en-US" sz="1200" dirty="0" smtClean="0">
                <a:solidFill>
                  <a:schemeClr val="bg1"/>
                </a:solidFill>
              </a:defRPr>
            </a:lvl4pPr>
            <a:lvl5pPr>
              <a:defRPr lang="en-US" sz="1200" dirty="0">
                <a:solidFill>
                  <a:schemeClr val="bg1"/>
                </a:solidFill>
              </a:defRPr>
            </a:lvl5pPr>
          </a:lstStyle>
          <a:p>
            <a:pPr marL="19050" lvl="0" algn="ctr">
              <a:tabLst/>
            </a:pPr>
            <a:r>
              <a:rPr lang="en-US"/>
              <a:t>OPTION 2</a:t>
            </a:r>
          </a:p>
        </p:txBody>
      </p:sp>
      <p:sp>
        <p:nvSpPr>
          <p:cNvPr id="52" name="Content Placeholder 9"/>
          <p:cNvSpPr>
            <a:spLocks noGrp="1"/>
          </p:cNvSpPr>
          <p:nvPr>
            <p:ph sz="quarter" idx="45" hasCustomPrompt="1"/>
          </p:nvPr>
        </p:nvSpPr>
        <p:spPr>
          <a:xfrm>
            <a:off x="5988422" y="3267260"/>
            <a:ext cx="3148370" cy="755767"/>
          </a:xfrm>
          <a:prstGeom prst="parallelogram">
            <a:avLst>
              <a:gd name="adj" fmla="val 90690"/>
            </a:avLst>
          </a:prstGeom>
          <a:solidFill>
            <a:schemeClr val="accent4"/>
          </a:solidFill>
        </p:spPr>
        <p:txBody>
          <a:bodyPr vert="horz" lIns="0" tIns="45720" rIns="91440" bIns="45720" rtlCol="0" anchor="ctr">
            <a:normAutofit/>
          </a:bodyPr>
          <a:lstStyle>
            <a:lvl1pPr algn="ctr">
              <a:defRPr lang="en-US" sz="2133" b="1" baseline="0" dirty="0" smtClean="0">
                <a:solidFill>
                  <a:schemeClr val="bg1"/>
                </a:solidFill>
              </a:defRPr>
            </a:lvl1pPr>
            <a:lvl2pPr>
              <a:defRPr lang="en-US" sz="1200" dirty="0" smtClean="0">
                <a:solidFill>
                  <a:schemeClr val="bg1"/>
                </a:solidFill>
              </a:defRPr>
            </a:lvl2pPr>
            <a:lvl3pPr>
              <a:defRPr lang="en-US" sz="1200" dirty="0" smtClean="0">
                <a:solidFill>
                  <a:schemeClr val="bg1"/>
                </a:solidFill>
              </a:defRPr>
            </a:lvl3pPr>
            <a:lvl4pPr>
              <a:defRPr lang="en-US" sz="1200" dirty="0" smtClean="0">
                <a:solidFill>
                  <a:schemeClr val="bg1"/>
                </a:solidFill>
              </a:defRPr>
            </a:lvl4pPr>
            <a:lvl5pPr>
              <a:defRPr lang="en-US" sz="1200" dirty="0">
                <a:solidFill>
                  <a:schemeClr val="bg1"/>
                </a:solidFill>
              </a:defRPr>
            </a:lvl5pPr>
          </a:lstStyle>
          <a:p>
            <a:pPr marL="19050" lvl="0" algn="ctr">
              <a:tabLst/>
            </a:pPr>
            <a:r>
              <a:rPr lang="en-US"/>
              <a:t>OPTION 3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9833" y="360055"/>
            <a:ext cx="10396896" cy="302787"/>
          </a:xfrm>
        </p:spPr>
        <p:txBody>
          <a:bodyPr vert="horz" lIns="0" tIns="0" rIns="91440" bIns="45720" rtlCol="0" anchor="t">
            <a:noAutofit/>
          </a:bodyPr>
          <a:lstStyle>
            <a:lvl1pPr>
              <a:defRPr lang="en-US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Insert title – timeline or 4 options slide (you can </a:t>
            </a:r>
            <a:r>
              <a:rPr lang="en-US" err="1"/>
              <a:t>recolour</a:t>
            </a:r>
            <a:r>
              <a:rPr lang="en-US"/>
              <a:t> the labels and boxes)</a:t>
            </a:r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9"/>
          </p:nvPr>
        </p:nvSpPr>
        <p:spPr>
          <a:xfrm>
            <a:off x="359834" y="6360983"/>
            <a:ext cx="8131442" cy="31459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MiQ | Nothing Bundt Cakes | Q1 2020</a:t>
            </a:r>
            <a:endParaRPr lang="en-GB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169FC91-59AE-C64A-9DCD-3B3C91131C8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5" name="Content Placeholder 2"/>
          <p:cNvSpPr>
            <a:spLocks noGrp="1"/>
          </p:cNvSpPr>
          <p:nvPr>
            <p:ph idx="25"/>
          </p:nvPr>
        </p:nvSpPr>
        <p:spPr>
          <a:xfrm>
            <a:off x="840092" y="1637215"/>
            <a:ext cx="2472267" cy="1375401"/>
          </a:xfrm>
        </p:spPr>
        <p:txBody>
          <a:bodyPr vert="horz" lIns="0" tIns="45720" rIns="0" bIns="45720" numCol="1" spcCol="288000" rtlCol="0" anchor="b" anchorCtr="0">
            <a:noAutofit/>
          </a:bodyPr>
          <a:lstStyle>
            <a:lvl1pPr marL="228562" indent="-228562" algn="l">
              <a:spcBef>
                <a:spcPts val="400"/>
              </a:spcBef>
              <a:buNone/>
              <a:defRPr lang="en-US" sz="933" dirty="0" smtClean="0">
                <a:solidFill>
                  <a:schemeClr val="tx1"/>
                </a:solidFill>
              </a:defRPr>
            </a:lvl1pPr>
            <a:lvl2pPr>
              <a:defRPr lang="en-US" dirty="0" smtClean="0">
                <a:solidFill>
                  <a:schemeClr val="bg1"/>
                </a:solidFill>
              </a:defRPr>
            </a:lvl2pPr>
            <a:lvl3pPr>
              <a:defRPr lang="en-US" dirty="0" smtClean="0">
                <a:solidFill>
                  <a:schemeClr val="bg1"/>
                </a:solidFill>
              </a:defRPr>
            </a:lvl3pPr>
            <a:lvl4pPr>
              <a:defRPr lang="en-US" dirty="0" smtClean="0">
                <a:solidFill>
                  <a:schemeClr val="bg1"/>
                </a:solidFill>
              </a:defRPr>
            </a:lvl4pPr>
            <a:lvl5pPr>
              <a:defRPr lang="en-US" dirty="0">
                <a:solidFill>
                  <a:schemeClr val="bg1"/>
                </a:solidFill>
              </a:defRPr>
            </a:lvl5pPr>
          </a:lstStyle>
          <a:p>
            <a:pPr marL="0" lvl="0" indent="0">
              <a:lnSpc>
                <a:spcPct val="110000"/>
              </a:lnSpc>
              <a:spcBef>
                <a:spcPts val="600"/>
              </a:spcBef>
              <a:buSzPct val="75000"/>
            </a:pPr>
            <a:r>
              <a:rPr lang="en-US"/>
              <a:t>Click to edit Master text styles</a:t>
            </a:r>
          </a:p>
        </p:txBody>
      </p:sp>
      <p:sp>
        <p:nvSpPr>
          <p:cNvPr id="56" name="Content Placeholder 2"/>
          <p:cNvSpPr>
            <a:spLocks noGrp="1"/>
          </p:cNvSpPr>
          <p:nvPr>
            <p:ph idx="26" hasCustomPrompt="1"/>
          </p:nvPr>
        </p:nvSpPr>
        <p:spPr>
          <a:xfrm>
            <a:off x="840092" y="4326538"/>
            <a:ext cx="2400301" cy="352254"/>
          </a:xfrm>
          <a:noFill/>
        </p:spPr>
        <p:txBody>
          <a:bodyPr lIns="0">
            <a:noAutofit/>
          </a:bodyPr>
          <a:lstStyle>
            <a:lvl1pPr marL="19050" indent="0" algn="ctr">
              <a:buNone/>
              <a:tabLst/>
              <a:defRPr sz="1867" b="1">
                <a:solidFill>
                  <a:schemeClr val="accent3"/>
                </a:solidFill>
              </a:defRPr>
            </a:lvl1pPr>
            <a:lvl2pPr marL="19050" indent="0">
              <a:buNone/>
              <a:tabLst/>
              <a:defRPr sz="1200">
                <a:solidFill>
                  <a:schemeClr val="bg1"/>
                </a:solidFill>
              </a:defRPr>
            </a:lvl2pPr>
            <a:lvl3pPr marL="19050" indent="20108">
              <a:buNone/>
              <a:tabLst/>
              <a:defRPr sz="1200">
                <a:solidFill>
                  <a:schemeClr val="bg1"/>
                </a:solidFill>
              </a:defRPr>
            </a:lvl3pPr>
            <a:lvl4pPr marL="19050" indent="20108">
              <a:buNone/>
              <a:tabLst/>
              <a:defRPr sz="1200">
                <a:solidFill>
                  <a:schemeClr val="bg1"/>
                </a:solidFill>
              </a:defRPr>
            </a:lvl4pPr>
            <a:lvl5pPr marL="19050" indent="20108">
              <a:buNone/>
              <a:tabLst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Label</a:t>
            </a:r>
          </a:p>
        </p:txBody>
      </p:sp>
      <p:sp>
        <p:nvSpPr>
          <p:cNvPr id="26" name="Content Placeholder 2"/>
          <p:cNvSpPr>
            <a:spLocks noGrp="1"/>
          </p:cNvSpPr>
          <p:nvPr>
            <p:ph idx="30" hasCustomPrompt="1"/>
          </p:nvPr>
        </p:nvSpPr>
        <p:spPr>
          <a:xfrm>
            <a:off x="840092" y="4686166"/>
            <a:ext cx="2400301" cy="493867"/>
          </a:xfrm>
          <a:noFill/>
        </p:spPr>
        <p:txBody>
          <a:bodyPr lIns="0">
            <a:normAutofit/>
          </a:bodyPr>
          <a:lstStyle>
            <a:lvl1pPr marL="19050" indent="0" algn="ctr">
              <a:buNone/>
              <a:tabLst/>
              <a:defRPr sz="1333" b="1">
                <a:solidFill>
                  <a:schemeClr val="tx1"/>
                </a:solidFill>
              </a:defRPr>
            </a:lvl1pPr>
            <a:lvl2pPr marL="19050" indent="0">
              <a:buNone/>
              <a:tabLst/>
              <a:defRPr sz="1200">
                <a:solidFill>
                  <a:schemeClr val="bg1"/>
                </a:solidFill>
              </a:defRPr>
            </a:lvl2pPr>
            <a:lvl3pPr marL="19050" indent="20108">
              <a:buNone/>
              <a:tabLst/>
              <a:defRPr sz="1200">
                <a:solidFill>
                  <a:schemeClr val="bg1"/>
                </a:solidFill>
              </a:defRPr>
            </a:lvl3pPr>
            <a:lvl4pPr marL="19050" indent="20108">
              <a:buNone/>
              <a:tabLst/>
              <a:defRPr sz="1200">
                <a:solidFill>
                  <a:schemeClr val="bg1"/>
                </a:solidFill>
              </a:defRPr>
            </a:lvl4pPr>
            <a:lvl5pPr marL="19050" indent="20108">
              <a:buNone/>
              <a:tabLst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Headline</a:t>
            </a:r>
          </a:p>
        </p:txBody>
      </p:sp>
      <p:sp>
        <p:nvSpPr>
          <p:cNvPr id="29" name="Content Placeholder 2"/>
          <p:cNvSpPr>
            <a:spLocks noGrp="1"/>
          </p:cNvSpPr>
          <p:nvPr>
            <p:ph idx="31" hasCustomPrompt="1"/>
          </p:nvPr>
        </p:nvSpPr>
        <p:spPr>
          <a:xfrm>
            <a:off x="3660382" y="2233902"/>
            <a:ext cx="2388826" cy="366328"/>
          </a:xfrm>
          <a:noFill/>
        </p:spPr>
        <p:txBody>
          <a:bodyPr lIns="0">
            <a:noAutofit/>
          </a:bodyPr>
          <a:lstStyle>
            <a:lvl1pPr marL="19050" indent="0" algn="ctr">
              <a:buNone/>
              <a:tabLst/>
              <a:defRPr sz="1867" b="1">
                <a:solidFill>
                  <a:schemeClr val="accent3"/>
                </a:solidFill>
              </a:defRPr>
            </a:lvl1pPr>
            <a:lvl2pPr marL="19050" indent="0">
              <a:buNone/>
              <a:tabLst/>
              <a:defRPr sz="1200">
                <a:solidFill>
                  <a:schemeClr val="bg1"/>
                </a:solidFill>
              </a:defRPr>
            </a:lvl2pPr>
            <a:lvl3pPr marL="19050" indent="20108">
              <a:buNone/>
              <a:tabLst/>
              <a:defRPr sz="1200">
                <a:solidFill>
                  <a:schemeClr val="bg1"/>
                </a:solidFill>
              </a:defRPr>
            </a:lvl3pPr>
            <a:lvl4pPr marL="19050" indent="20108">
              <a:buNone/>
              <a:tabLst/>
              <a:defRPr sz="1200">
                <a:solidFill>
                  <a:schemeClr val="bg1"/>
                </a:solidFill>
              </a:defRPr>
            </a:lvl4pPr>
            <a:lvl5pPr marL="19050" indent="20108">
              <a:buNone/>
              <a:tabLst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Label</a:t>
            </a:r>
          </a:p>
        </p:txBody>
      </p:sp>
      <p:sp>
        <p:nvSpPr>
          <p:cNvPr id="30" name="Content Placeholder 2"/>
          <p:cNvSpPr>
            <a:spLocks noGrp="1"/>
          </p:cNvSpPr>
          <p:nvPr>
            <p:ph idx="32" hasCustomPrompt="1"/>
          </p:nvPr>
        </p:nvSpPr>
        <p:spPr>
          <a:xfrm>
            <a:off x="3660382" y="2593530"/>
            <a:ext cx="2388826" cy="460508"/>
          </a:xfrm>
          <a:noFill/>
        </p:spPr>
        <p:txBody>
          <a:bodyPr lIns="0">
            <a:normAutofit/>
          </a:bodyPr>
          <a:lstStyle>
            <a:lvl1pPr marL="19050" indent="0" algn="ctr">
              <a:buNone/>
              <a:tabLst/>
              <a:defRPr sz="1333" b="1">
                <a:solidFill>
                  <a:schemeClr val="tx1"/>
                </a:solidFill>
              </a:defRPr>
            </a:lvl1pPr>
            <a:lvl2pPr marL="19050" indent="0">
              <a:buNone/>
              <a:tabLst/>
              <a:defRPr sz="1200">
                <a:solidFill>
                  <a:schemeClr val="bg1"/>
                </a:solidFill>
              </a:defRPr>
            </a:lvl2pPr>
            <a:lvl3pPr marL="19050" indent="20108">
              <a:buNone/>
              <a:tabLst/>
              <a:defRPr sz="1200">
                <a:solidFill>
                  <a:schemeClr val="bg1"/>
                </a:solidFill>
              </a:defRPr>
            </a:lvl3pPr>
            <a:lvl4pPr marL="19050" indent="20108">
              <a:buNone/>
              <a:tabLst/>
              <a:defRPr sz="1200">
                <a:solidFill>
                  <a:schemeClr val="bg1"/>
                </a:solidFill>
              </a:defRPr>
            </a:lvl4pPr>
            <a:lvl5pPr marL="19050" indent="20108">
              <a:buNone/>
              <a:tabLst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Headline</a:t>
            </a:r>
          </a:p>
        </p:txBody>
      </p:sp>
      <p:sp>
        <p:nvSpPr>
          <p:cNvPr id="31" name="Content Placeholder 2"/>
          <p:cNvSpPr>
            <a:spLocks noGrp="1"/>
          </p:cNvSpPr>
          <p:nvPr>
            <p:ph idx="33"/>
          </p:nvPr>
        </p:nvSpPr>
        <p:spPr>
          <a:xfrm>
            <a:off x="3624569" y="4327309"/>
            <a:ext cx="2429769" cy="1413755"/>
          </a:xfrm>
        </p:spPr>
        <p:txBody>
          <a:bodyPr vert="horz" lIns="0" tIns="45720" rIns="0" bIns="45720" numCol="1" spcCol="288000" rtlCol="0">
            <a:noAutofit/>
          </a:bodyPr>
          <a:lstStyle>
            <a:lvl1pPr marL="228562" indent="-228562" algn="r">
              <a:spcBef>
                <a:spcPts val="400"/>
              </a:spcBef>
              <a:buNone/>
              <a:defRPr lang="en-US" sz="933" dirty="0" smtClean="0">
                <a:solidFill>
                  <a:schemeClr val="tx1"/>
                </a:solidFill>
              </a:defRPr>
            </a:lvl1pPr>
            <a:lvl2pPr>
              <a:defRPr lang="en-US" dirty="0" smtClean="0">
                <a:solidFill>
                  <a:schemeClr val="bg1"/>
                </a:solidFill>
              </a:defRPr>
            </a:lvl2pPr>
            <a:lvl3pPr>
              <a:defRPr lang="en-US" dirty="0" smtClean="0">
                <a:solidFill>
                  <a:schemeClr val="bg1"/>
                </a:solidFill>
              </a:defRPr>
            </a:lvl3pPr>
            <a:lvl4pPr>
              <a:defRPr lang="en-US" dirty="0" smtClean="0">
                <a:solidFill>
                  <a:schemeClr val="bg1"/>
                </a:solidFill>
              </a:defRPr>
            </a:lvl4pPr>
            <a:lvl5pPr>
              <a:defRPr lang="en-US" dirty="0">
                <a:solidFill>
                  <a:schemeClr val="bg1"/>
                </a:solidFill>
              </a:defRPr>
            </a:lvl5pPr>
          </a:lstStyle>
          <a:p>
            <a:pPr marL="0" lvl="0" indent="0">
              <a:lnSpc>
                <a:spcPct val="110000"/>
              </a:lnSpc>
              <a:spcBef>
                <a:spcPts val="600"/>
              </a:spcBef>
              <a:buSzPct val="75000"/>
            </a:pPr>
            <a:r>
              <a:rPr lang="en-US"/>
              <a:t>Click to edit Master text styles</a:t>
            </a:r>
          </a:p>
        </p:txBody>
      </p:sp>
      <p:sp>
        <p:nvSpPr>
          <p:cNvPr id="32" name="Content Placeholder 2"/>
          <p:cNvSpPr>
            <a:spLocks noGrp="1"/>
          </p:cNvSpPr>
          <p:nvPr>
            <p:ph idx="34" hasCustomPrompt="1"/>
          </p:nvPr>
        </p:nvSpPr>
        <p:spPr>
          <a:xfrm>
            <a:off x="9150609" y="2240604"/>
            <a:ext cx="2446009" cy="296105"/>
          </a:xfrm>
          <a:noFill/>
        </p:spPr>
        <p:txBody>
          <a:bodyPr lIns="0">
            <a:noAutofit/>
          </a:bodyPr>
          <a:lstStyle>
            <a:lvl1pPr marL="19050" indent="0" algn="ctr">
              <a:buNone/>
              <a:tabLst/>
              <a:defRPr sz="1867" b="1">
                <a:solidFill>
                  <a:schemeClr val="accent3"/>
                </a:solidFill>
              </a:defRPr>
            </a:lvl1pPr>
            <a:lvl2pPr marL="19050" indent="0">
              <a:buNone/>
              <a:tabLst/>
              <a:defRPr sz="1200">
                <a:solidFill>
                  <a:schemeClr val="bg1"/>
                </a:solidFill>
              </a:defRPr>
            </a:lvl2pPr>
            <a:lvl3pPr marL="19050" indent="20108">
              <a:buNone/>
              <a:tabLst/>
              <a:defRPr sz="1200">
                <a:solidFill>
                  <a:schemeClr val="bg1"/>
                </a:solidFill>
              </a:defRPr>
            </a:lvl3pPr>
            <a:lvl4pPr marL="19050" indent="20108">
              <a:buNone/>
              <a:tabLst/>
              <a:defRPr sz="1200">
                <a:solidFill>
                  <a:schemeClr val="bg1"/>
                </a:solidFill>
              </a:defRPr>
            </a:lvl4pPr>
            <a:lvl5pPr marL="19050" indent="20108">
              <a:buNone/>
              <a:tabLst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Label</a:t>
            </a:r>
          </a:p>
        </p:txBody>
      </p:sp>
      <p:sp>
        <p:nvSpPr>
          <p:cNvPr id="33" name="Content Placeholder 2"/>
          <p:cNvSpPr>
            <a:spLocks noGrp="1"/>
          </p:cNvSpPr>
          <p:nvPr>
            <p:ph idx="35" hasCustomPrompt="1"/>
          </p:nvPr>
        </p:nvSpPr>
        <p:spPr>
          <a:xfrm>
            <a:off x="9150609" y="2600232"/>
            <a:ext cx="2446009" cy="415145"/>
          </a:xfrm>
          <a:noFill/>
        </p:spPr>
        <p:txBody>
          <a:bodyPr lIns="0">
            <a:normAutofit/>
          </a:bodyPr>
          <a:lstStyle>
            <a:lvl1pPr marL="19050" indent="0" algn="ctr">
              <a:buNone/>
              <a:tabLst/>
              <a:defRPr sz="1333" b="1">
                <a:solidFill>
                  <a:schemeClr val="tx1"/>
                </a:solidFill>
              </a:defRPr>
            </a:lvl1pPr>
            <a:lvl2pPr marL="19050" indent="0">
              <a:buNone/>
              <a:tabLst/>
              <a:defRPr sz="1200">
                <a:solidFill>
                  <a:schemeClr val="bg1"/>
                </a:solidFill>
              </a:defRPr>
            </a:lvl2pPr>
            <a:lvl3pPr marL="19050" indent="20108">
              <a:buNone/>
              <a:tabLst/>
              <a:defRPr sz="1200">
                <a:solidFill>
                  <a:schemeClr val="bg1"/>
                </a:solidFill>
              </a:defRPr>
            </a:lvl3pPr>
            <a:lvl4pPr marL="19050" indent="20108">
              <a:buNone/>
              <a:tabLst/>
              <a:defRPr sz="1200">
                <a:solidFill>
                  <a:schemeClr val="bg1"/>
                </a:solidFill>
              </a:defRPr>
            </a:lvl4pPr>
            <a:lvl5pPr marL="19050" indent="20108">
              <a:buNone/>
              <a:tabLst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Headline</a:t>
            </a:r>
          </a:p>
        </p:txBody>
      </p:sp>
      <p:sp>
        <p:nvSpPr>
          <p:cNvPr id="34" name="Content Placeholder 2"/>
          <p:cNvSpPr>
            <a:spLocks noGrp="1"/>
          </p:cNvSpPr>
          <p:nvPr>
            <p:ph idx="36"/>
          </p:nvPr>
        </p:nvSpPr>
        <p:spPr>
          <a:xfrm>
            <a:off x="9150609" y="4327309"/>
            <a:ext cx="2446009" cy="1413755"/>
          </a:xfrm>
        </p:spPr>
        <p:txBody>
          <a:bodyPr vert="horz" lIns="0" tIns="45720" rIns="0" bIns="45720" numCol="1" spcCol="288000" rtlCol="0">
            <a:noAutofit/>
          </a:bodyPr>
          <a:lstStyle>
            <a:lvl1pPr marL="228562" indent="-228562" algn="r">
              <a:spcBef>
                <a:spcPts val="400"/>
              </a:spcBef>
              <a:buNone/>
              <a:defRPr lang="en-US" sz="933" dirty="0" smtClean="0">
                <a:solidFill>
                  <a:schemeClr val="tx1"/>
                </a:solidFill>
              </a:defRPr>
            </a:lvl1pPr>
            <a:lvl2pPr>
              <a:defRPr lang="en-US" dirty="0" smtClean="0">
                <a:solidFill>
                  <a:schemeClr val="bg1"/>
                </a:solidFill>
              </a:defRPr>
            </a:lvl2pPr>
            <a:lvl3pPr>
              <a:defRPr lang="en-US" dirty="0" smtClean="0">
                <a:solidFill>
                  <a:schemeClr val="bg1"/>
                </a:solidFill>
              </a:defRPr>
            </a:lvl3pPr>
            <a:lvl4pPr>
              <a:defRPr lang="en-US" dirty="0" smtClean="0">
                <a:solidFill>
                  <a:schemeClr val="bg1"/>
                </a:solidFill>
              </a:defRPr>
            </a:lvl4pPr>
            <a:lvl5pPr>
              <a:defRPr lang="en-US" dirty="0">
                <a:solidFill>
                  <a:schemeClr val="bg1"/>
                </a:solidFill>
              </a:defRPr>
            </a:lvl5pPr>
          </a:lstStyle>
          <a:p>
            <a:pPr marL="0" lvl="0" indent="0">
              <a:lnSpc>
                <a:spcPct val="110000"/>
              </a:lnSpc>
              <a:spcBef>
                <a:spcPts val="600"/>
              </a:spcBef>
              <a:buSzPct val="75000"/>
            </a:pPr>
            <a:r>
              <a:rPr lang="en-US"/>
              <a:t>Click to edit Master text styles</a:t>
            </a:r>
          </a:p>
        </p:txBody>
      </p:sp>
      <p:sp>
        <p:nvSpPr>
          <p:cNvPr id="35" name="Content Placeholder 2"/>
          <p:cNvSpPr>
            <a:spLocks noGrp="1"/>
          </p:cNvSpPr>
          <p:nvPr>
            <p:ph idx="37"/>
          </p:nvPr>
        </p:nvSpPr>
        <p:spPr>
          <a:xfrm>
            <a:off x="6505352" y="1576246"/>
            <a:ext cx="2328333" cy="1413755"/>
          </a:xfrm>
        </p:spPr>
        <p:txBody>
          <a:bodyPr vert="horz" lIns="0" tIns="45720" rIns="0" bIns="45720" numCol="1" spcCol="288000" rtlCol="0" anchor="b" anchorCtr="0">
            <a:noAutofit/>
          </a:bodyPr>
          <a:lstStyle>
            <a:lvl1pPr marL="228562" indent="-228562" algn="l">
              <a:spcBef>
                <a:spcPts val="400"/>
              </a:spcBef>
              <a:buNone/>
              <a:defRPr lang="en-US" sz="933" dirty="0" smtClean="0">
                <a:solidFill>
                  <a:schemeClr val="tx1"/>
                </a:solidFill>
              </a:defRPr>
            </a:lvl1pPr>
            <a:lvl2pPr>
              <a:defRPr lang="en-US" dirty="0" smtClean="0">
                <a:solidFill>
                  <a:schemeClr val="bg1"/>
                </a:solidFill>
              </a:defRPr>
            </a:lvl2pPr>
            <a:lvl3pPr>
              <a:defRPr lang="en-US" dirty="0" smtClean="0">
                <a:solidFill>
                  <a:schemeClr val="bg1"/>
                </a:solidFill>
              </a:defRPr>
            </a:lvl3pPr>
            <a:lvl4pPr>
              <a:defRPr lang="en-US" dirty="0" smtClean="0">
                <a:solidFill>
                  <a:schemeClr val="bg1"/>
                </a:solidFill>
              </a:defRPr>
            </a:lvl4pPr>
            <a:lvl5pPr>
              <a:defRPr lang="en-US" dirty="0">
                <a:solidFill>
                  <a:schemeClr val="bg1"/>
                </a:solidFill>
              </a:defRPr>
            </a:lvl5pPr>
          </a:lstStyle>
          <a:p>
            <a:pPr marL="0" lvl="0" indent="0">
              <a:lnSpc>
                <a:spcPct val="110000"/>
              </a:lnSpc>
              <a:spcBef>
                <a:spcPts val="600"/>
              </a:spcBef>
              <a:buSzPct val="75000"/>
            </a:pPr>
            <a:r>
              <a:rPr lang="en-US"/>
              <a:t>Click to edit Master text styles</a:t>
            </a:r>
          </a:p>
        </p:txBody>
      </p:sp>
      <p:sp>
        <p:nvSpPr>
          <p:cNvPr id="36" name="Content Placeholder 2"/>
          <p:cNvSpPr>
            <a:spLocks noGrp="1"/>
          </p:cNvSpPr>
          <p:nvPr>
            <p:ph idx="38" hasCustomPrompt="1"/>
          </p:nvPr>
        </p:nvSpPr>
        <p:spPr>
          <a:xfrm>
            <a:off x="6505352" y="4319165"/>
            <a:ext cx="2338837" cy="367000"/>
          </a:xfrm>
          <a:noFill/>
        </p:spPr>
        <p:txBody>
          <a:bodyPr lIns="0">
            <a:noAutofit/>
          </a:bodyPr>
          <a:lstStyle>
            <a:lvl1pPr marL="19050" indent="0" algn="ctr">
              <a:buNone/>
              <a:tabLst/>
              <a:defRPr sz="1867" b="1">
                <a:solidFill>
                  <a:schemeClr val="accent3"/>
                </a:solidFill>
              </a:defRPr>
            </a:lvl1pPr>
            <a:lvl2pPr marL="19050" indent="0">
              <a:buNone/>
              <a:tabLst/>
              <a:defRPr sz="1200">
                <a:solidFill>
                  <a:schemeClr val="bg1"/>
                </a:solidFill>
              </a:defRPr>
            </a:lvl2pPr>
            <a:lvl3pPr marL="19050" indent="20108">
              <a:buNone/>
              <a:tabLst/>
              <a:defRPr sz="1200">
                <a:solidFill>
                  <a:schemeClr val="bg1"/>
                </a:solidFill>
              </a:defRPr>
            </a:lvl3pPr>
            <a:lvl4pPr marL="19050" indent="20108">
              <a:buNone/>
              <a:tabLst/>
              <a:defRPr sz="1200">
                <a:solidFill>
                  <a:schemeClr val="bg1"/>
                </a:solidFill>
              </a:defRPr>
            </a:lvl4pPr>
            <a:lvl5pPr marL="19050" indent="20108">
              <a:buNone/>
              <a:tabLst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Label</a:t>
            </a:r>
          </a:p>
        </p:txBody>
      </p:sp>
      <p:sp>
        <p:nvSpPr>
          <p:cNvPr id="37" name="Content Placeholder 2"/>
          <p:cNvSpPr>
            <a:spLocks noGrp="1"/>
          </p:cNvSpPr>
          <p:nvPr>
            <p:ph idx="39" hasCustomPrompt="1"/>
          </p:nvPr>
        </p:nvSpPr>
        <p:spPr>
          <a:xfrm>
            <a:off x="6505352" y="4678792"/>
            <a:ext cx="2338837" cy="422518"/>
          </a:xfrm>
          <a:noFill/>
        </p:spPr>
        <p:txBody>
          <a:bodyPr lIns="0">
            <a:normAutofit/>
          </a:bodyPr>
          <a:lstStyle>
            <a:lvl1pPr marL="19050" indent="0" algn="ctr">
              <a:buNone/>
              <a:tabLst/>
              <a:defRPr sz="1333" b="1">
                <a:solidFill>
                  <a:schemeClr val="tx1"/>
                </a:solidFill>
              </a:defRPr>
            </a:lvl1pPr>
            <a:lvl2pPr marL="19050" indent="0">
              <a:buNone/>
              <a:tabLst/>
              <a:defRPr sz="1200">
                <a:solidFill>
                  <a:schemeClr val="bg1"/>
                </a:solidFill>
              </a:defRPr>
            </a:lvl2pPr>
            <a:lvl3pPr marL="19050" indent="20108">
              <a:buNone/>
              <a:tabLst/>
              <a:defRPr sz="1200">
                <a:solidFill>
                  <a:schemeClr val="bg1"/>
                </a:solidFill>
              </a:defRPr>
            </a:lvl3pPr>
            <a:lvl4pPr marL="19050" indent="20108">
              <a:buNone/>
              <a:tabLst/>
              <a:defRPr sz="1200">
                <a:solidFill>
                  <a:schemeClr val="bg1"/>
                </a:solidFill>
              </a:defRPr>
            </a:lvl4pPr>
            <a:lvl5pPr marL="19050" indent="20108">
              <a:buNone/>
              <a:tabLst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Headline</a:t>
            </a:r>
          </a:p>
        </p:txBody>
      </p:sp>
      <p:cxnSp>
        <p:nvCxnSpPr>
          <p:cNvPr id="38" name="Straight Arrow Connector 37"/>
          <p:cNvCxnSpPr/>
          <p:nvPr userDrawn="1"/>
        </p:nvCxnSpPr>
        <p:spPr>
          <a:xfrm flipV="1">
            <a:off x="4854795" y="3000801"/>
            <a:ext cx="0" cy="260489"/>
          </a:xfrm>
          <a:prstGeom prst="straightConnector1">
            <a:avLst/>
          </a:prstGeom>
          <a:ln w="38100">
            <a:solidFill>
              <a:schemeClr val="bg2">
                <a:lumMod val="90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 userDrawn="1"/>
        </p:nvCxnSpPr>
        <p:spPr>
          <a:xfrm flipV="1">
            <a:off x="10373612" y="3000800"/>
            <a:ext cx="0" cy="260489"/>
          </a:xfrm>
          <a:prstGeom prst="straightConnector1">
            <a:avLst/>
          </a:prstGeom>
          <a:ln w="38100">
            <a:solidFill>
              <a:schemeClr val="bg2">
                <a:lumMod val="90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 userDrawn="1"/>
        </p:nvCxnSpPr>
        <p:spPr>
          <a:xfrm flipV="1">
            <a:off x="1992617" y="4023027"/>
            <a:ext cx="0" cy="260489"/>
          </a:xfrm>
          <a:prstGeom prst="straightConnector1">
            <a:avLst/>
          </a:prstGeom>
          <a:ln w="38100">
            <a:solidFill>
              <a:schemeClr val="bg2">
                <a:lumMod val="9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 userDrawn="1"/>
        </p:nvCxnSpPr>
        <p:spPr>
          <a:xfrm flipV="1">
            <a:off x="7674769" y="4058677"/>
            <a:ext cx="0" cy="260489"/>
          </a:xfrm>
          <a:prstGeom prst="straightConnector1">
            <a:avLst/>
          </a:prstGeom>
          <a:ln w="38100">
            <a:solidFill>
              <a:schemeClr val="bg2">
                <a:lumMod val="9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Picture Placeholder 16"/>
          <p:cNvSpPr>
            <a:spLocks noGrp="1"/>
          </p:cNvSpPr>
          <p:nvPr>
            <p:ph type="pic" sz="quarter" idx="47" hasCustomPrompt="1"/>
          </p:nvPr>
        </p:nvSpPr>
        <p:spPr>
          <a:xfrm>
            <a:off x="10756729" y="135978"/>
            <a:ext cx="1036036" cy="879611"/>
          </a:xfrm>
        </p:spPr>
        <p:txBody>
          <a:bodyPr>
            <a:normAutofit/>
          </a:bodyPr>
          <a:lstStyle>
            <a:lvl1pPr>
              <a:defRPr sz="800"/>
            </a:lvl1pPr>
          </a:lstStyle>
          <a:p>
            <a:r>
              <a:rPr lang="en-US"/>
              <a:t>Insert client logo if applicable</a:t>
            </a:r>
          </a:p>
        </p:txBody>
      </p:sp>
      <p:sp>
        <p:nvSpPr>
          <p:cNvPr id="39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59834" y="729421"/>
            <a:ext cx="7680326" cy="256868"/>
          </a:xfrm>
        </p:spPr>
        <p:txBody>
          <a:bodyPr vert="horz" lIns="0" tIns="0" rIns="91440" bIns="45720" rtlCol="0" anchor="t">
            <a:noAutofit/>
          </a:bodyPr>
          <a:lstStyle>
            <a:lvl1pPr marL="0" indent="0">
              <a:buFontTx/>
              <a:buNone/>
              <a:defRPr lang="en-US" sz="1600" b="0" dirty="0" smtClean="0"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  <a:buNone/>
            </a:pPr>
            <a:r>
              <a:rPr lang="en-US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34657695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44">
          <p15:clr>
            <a:srgbClr val="FBAE40"/>
          </p15:clr>
        </p15:guide>
        <p15:guide id="2" orient="horz" pos="5712">
          <p15:clr>
            <a:srgbClr val="FBAE40"/>
          </p15:clr>
        </p15:guide>
        <p15:guide id="4" orient="horz" pos="2854">
          <p15:clr>
            <a:srgbClr val="FBAE40"/>
          </p15:clr>
        </p15:guide>
        <p15:guide id="5" pos="7983">
          <p15:clr>
            <a:srgbClr val="FBAE40"/>
          </p15:clr>
        </p15:guide>
        <p15:guide id="6" orient="horz" pos="4101">
          <p15:clr>
            <a:srgbClr val="FBAE40"/>
          </p15:clr>
        </p15:guide>
      </p15:sldGuideLst>
    </p:ext>
  </p:extLs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ograp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59377" y="0"/>
            <a:ext cx="3840691" cy="6858000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124" indent="0">
              <a:buNone/>
              <a:defRPr sz="2799"/>
            </a:lvl2pPr>
            <a:lvl3pPr marL="914248" indent="0">
              <a:buNone/>
              <a:defRPr sz="2400"/>
            </a:lvl3pPr>
            <a:lvl4pPr marL="1371372" indent="0">
              <a:buNone/>
              <a:defRPr sz="2000"/>
            </a:lvl4pPr>
            <a:lvl5pPr marL="1828495" indent="0">
              <a:buNone/>
              <a:defRPr sz="2000"/>
            </a:lvl5pPr>
            <a:lvl6pPr marL="2285620" indent="0">
              <a:buNone/>
              <a:defRPr sz="2000"/>
            </a:lvl6pPr>
            <a:lvl7pPr marL="2742742" indent="0">
              <a:buNone/>
              <a:defRPr sz="2000"/>
            </a:lvl7pPr>
            <a:lvl8pPr marL="3199866" indent="0">
              <a:buNone/>
              <a:defRPr sz="2000"/>
            </a:lvl8pPr>
            <a:lvl9pPr marL="365699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4" hasCustomPrompt="1"/>
          </p:nvPr>
        </p:nvSpPr>
        <p:spPr>
          <a:xfrm>
            <a:off x="359834" y="1467193"/>
            <a:ext cx="4653961" cy="250757"/>
          </a:xfrm>
          <a:noFill/>
        </p:spPr>
        <p:txBody>
          <a:bodyPr lIns="0">
            <a:normAutofit/>
          </a:bodyPr>
          <a:lstStyle>
            <a:lvl1pPr marL="19050" indent="0">
              <a:buNone/>
              <a:tabLst/>
              <a:defRPr sz="1333" b="1">
                <a:solidFill>
                  <a:schemeClr val="accent2"/>
                </a:solidFill>
              </a:defRPr>
            </a:lvl1pPr>
            <a:lvl2pPr marL="19050" indent="0">
              <a:buNone/>
              <a:tabLst/>
              <a:defRPr sz="1200">
                <a:solidFill>
                  <a:schemeClr val="bg1"/>
                </a:solidFill>
              </a:defRPr>
            </a:lvl2pPr>
            <a:lvl3pPr marL="19050" indent="20108">
              <a:buNone/>
              <a:tabLst/>
              <a:defRPr sz="1200">
                <a:solidFill>
                  <a:schemeClr val="bg1"/>
                </a:solidFill>
              </a:defRPr>
            </a:lvl3pPr>
            <a:lvl4pPr marL="19050" indent="20108">
              <a:buNone/>
              <a:tabLst/>
              <a:defRPr sz="1200">
                <a:solidFill>
                  <a:schemeClr val="bg1"/>
                </a:solidFill>
              </a:defRPr>
            </a:lvl4pPr>
            <a:lvl5pPr marL="19050" indent="20108">
              <a:buNone/>
              <a:tabLst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32"/>
          </p:nvPr>
        </p:nvSpPr>
        <p:spPr>
          <a:xfrm>
            <a:off x="359833" y="1717950"/>
            <a:ext cx="4655609" cy="804457"/>
          </a:xfrm>
        </p:spPr>
        <p:txBody>
          <a:bodyPr lIns="0">
            <a:noAutofit/>
          </a:bodyPr>
          <a:lstStyle>
            <a:lvl1pPr marL="0" indent="0">
              <a:buNone/>
              <a:defRPr sz="1333">
                <a:solidFill>
                  <a:schemeClr val="tx1"/>
                </a:solidFill>
              </a:defRPr>
            </a:lvl1pPr>
            <a:lvl2pPr marL="457124" indent="0">
              <a:buNone/>
              <a:defRPr sz="1200"/>
            </a:lvl2pPr>
            <a:lvl3pPr marL="914248" indent="0">
              <a:buNone/>
              <a:defRPr sz="1200"/>
            </a:lvl3pPr>
            <a:lvl4pPr marL="1371372" indent="0">
              <a:buNone/>
              <a:defRPr sz="1200"/>
            </a:lvl4pPr>
            <a:lvl5pPr marL="1828495" indent="0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33" hasCustomPrompt="1"/>
          </p:nvPr>
        </p:nvSpPr>
        <p:spPr>
          <a:xfrm>
            <a:off x="359833" y="2945662"/>
            <a:ext cx="4653961" cy="250757"/>
          </a:xfrm>
          <a:noFill/>
        </p:spPr>
        <p:txBody>
          <a:bodyPr lIns="0">
            <a:normAutofit/>
          </a:bodyPr>
          <a:lstStyle>
            <a:lvl1pPr marL="19050" indent="0">
              <a:buNone/>
              <a:tabLst/>
              <a:defRPr sz="1333" b="1">
                <a:solidFill>
                  <a:schemeClr val="accent2"/>
                </a:solidFill>
              </a:defRPr>
            </a:lvl1pPr>
            <a:lvl2pPr marL="19050" indent="0">
              <a:buNone/>
              <a:tabLst/>
              <a:defRPr sz="1200">
                <a:solidFill>
                  <a:schemeClr val="bg1"/>
                </a:solidFill>
              </a:defRPr>
            </a:lvl2pPr>
            <a:lvl3pPr marL="19050" indent="20108">
              <a:buNone/>
              <a:tabLst/>
              <a:defRPr sz="1200">
                <a:solidFill>
                  <a:schemeClr val="bg1"/>
                </a:solidFill>
              </a:defRPr>
            </a:lvl3pPr>
            <a:lvl4pPr marL="19050" indent="20108">
              <a:buNone/>
              <a:tabLst/>
              <a:defRPr sz="1200">
                <a:solidFill>
                  <a:schemeClr val="bg1"/>
                </a:solidFill>
              </a:defRPr>
            </a:lvl4pPr>
            <a:lvl5pPr marL="19050" indent="20108">
              <a:buNone/>
              <a:tabLst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34"/>
          </p:nvPr>
        </p:nvSpPr>
        <p:spPr>
          <a:xfrm>
            <a:off x="359833" y="3196420"/>
            <a:ext cx="4655609" cy="804457"/>
          </a:xfrm>
        </p:spPr>
        <p:txBody>
          <a:bodyPr lIns="0">
            <a:noAutofit/>
          </a:bodyPr>
          <a:lstStyle>
            <a:lvl1pPr marL="0" indent="0">
              <a:buNone/>
              <a:defRPr sz="1333">
                <a:solidFill>
                  <a:schemeClr val="tx1"/>
                </a:solidFill>
              </a:defRPr>
            </a:lvl1pPr>
            <a:lvl2pPr marL="457124" indent="0">
              <a:buNone/>
              <a:defRPr sz="1200"/>
            </a:lvl2pPr>
            <a:lvl3pPr marL="914248" indent="0">
              <a:buNone/>
              <a:defRPr sz="1200"/>
            </a:lvl3pPr>
            <a:lvl4pPr marL="1371372" indent="0">
              <a:buNone/>
              <a:defRPr sz="1200"/>
            </a:lvl4pPr>
            <a:lvl5pPr marL="1828495" indent="0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35" hasCustomPrompt="1"/>
          </p:nvPr>
        </p:nvSpPr>
        <p:spPr>
          <a:xfrm>
            <a:off x="361482" y="4424132"/>
            <a:ext cx="4653961" cy="250757"/>
          </a:xfrm>
          <a:noFill/>
        </p:spPr>
        <p:txBody>
          <a:bodyPr lIns="0">
            <a:noAutofit/>
          </a:bodyPr>
          <a:lstStyle>
            <a:lvl1pPr marL="19050" indent="0">
              <a:buNone/>
              <a:tabLst/>
              <a:defRPr lang="en-US" sz="1333" b="1" kern="1200" dirty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19050" indent="0">
              <a:buNone/>
              <a:tabLst/>
              <a:defRPr sz="1200">
                <a:solidFill>
                  <a:schemeClr val="bg1"/>
                </a:solidFill>
              </a:defRPr>
            </a:lvl2pPr>
            <a:lvl3pPr marL="19050" indent="20108">
              <a:buNone/>
              <a:tabLst/>
              <a:defRPr sz="1200">
                <a:solidFill>
                  <a:schemeClr val="bg1"/>
                </a:solidFill>
              </a:defRPr>
            </a:lvl3pPr>
            <a:lvl4pPr marL="19050" indent="20108">
              <a:buNone/>
              <a:tabLst/>
              <a:defRPr sz="1200">
                <a:solidFill>
                  <a:schemeClr val="bg1"/>
                </a:solidFill>
              </a:defRPr>
            </a:lvl4pPr>
            <a:lvl5pPr marL="19050" indent="20108">
              <a:buNone/>
              <a:tabLst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15" name="Text Placeholder 6"/>
          <p:cNvSpPr>
            <a:spLocks noGrp="1"/>
          </p:cNvSpPr>
          <p:nvPr>
            <p:ph type="body" sz="quarter" idx="36"/>
          </p:nvPr>
        </p:nvSpPr>
        <p:spPr>
          <a:xfrm>
            <a:off x="361481" y="4674889"/>
            <a:ext cx="4655609" cy="804457"/>
          </a:xfrm>
        </p:spPr>
        <p:txBody>
          <a:bodyPr lIns="0">
            <a:noAutofit/>
          </a:bodyPr>
          <a:lstStyle>
            <a:lvl1pPr marL="0" indent="0">
              <a:buNone/>
              <a:defRPr sz="1333">
                <a:solidFill>
                  <a:schemeClr val="tx1"/>
                </a:solidFill>
              </a:defRPr>
            </a:lvl1pPr>
            <a:lvl2pPr marL="457124" indent="0">
              <a:buNone/>
              <a:defRPr sz="1200"/>
            </a:lvl2pPr>
            <a:lvl3pPr marL="914248" indent="0">
              <a:buNone/>
              <a:defRPr sz="1200"/>
            </a:lvl3pPr>
            <a:lvl4pPr marL="1371372" indent="0">
              <a:buNone/>
              <a:defRPr sz="1200"/>
            </a:lvl4pPr>
            <a:lvl5pPr marL="1828495" indent="0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7"/>
          </p:nvPr>
        </p:nvSpPr>
        <p:spPr>
          <a:xfrm>
            <a:off x="359834" y="6360981"/>
            <a:ext cx="5760509" cy="233631"/>
          </a:xfrm>
          <a:prstGeom prst="rect">
            <a:avLst/>
          </a:prstGeom>
        </p:spPr>
        <p:txBody>
          <a:bodyPr/>
          <a:lstStyle/>
          <a:p>
            <a:r>
              <a:rPr lang="en-US"/>
              <a:t>MiQ | Nothing Bundt Cakes | Q1 2020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38"/>
          </p:nvPr>
        </p:nvSpPr>
        <p:spPr/>
        <p:txBody>
          <a:bodyPr/>
          <a:lstStyle/>
          <a:p>
            <a:fld id="{D169FC91-59AE-C64A-9DCD-3B3C91131C8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59834" y="729421"/>
            <a:ext cx="7680326" cy="256868"/>
          </a:xfrm>
        </p:spPr>
        <p:txBody>
          <a:bodyPr vert="horz" lIns="0" tIns="0" rIns="91440" bIns="45720" rtlCol="0" anchor="t">
            <a:noAutofit/>
          </a:bodyPr>
          <a:lstStyle>
            <a:lvl1pPr marL="0" indent="0">
              <a:buFontTx/>
              <a:buNone/>
              <a:defRPr lang="en-US" sz="1600" b="0" dirty="0" smtClean="0"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  <a:buNone/>
            </a:pPr>
            <a:r>
              <a:rPr lang="en-US"/>
              <a:t>subtitle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9B1FBFC9-8863-429B-B57C-1852CE2A61D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9833" y="360055"/>
            <a:ext cx="10396896" cy="302787"/>
          </a:xfrm>
        </p:spPr>
        <p:txBody>
          <a:bodyPr vert="horz" lIns="0" tIns="0" rIns="91440" bIns="45720" rtlCol="0" anchor="t">
            <a:noAutofit/>
          </a:bodyPr>
          <a:lstStyle>
            <a:lvl1pPr>
              <a:defRPr lang="en-US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Insert title – timeline or 4 options slide (you can </a:t>
            </a:r>
            <a:r>
              <a:rPr lang="en-US" err="1"/>
              <a:t>recolour</a:t>
            </a:r>
            <a:r>
              <a:rPr lang="en-US"/>
              <a:t> the labels and boxes)</a:t>
            </a:r>
          </a:p>
        </p:txBody>
      </p:sp>
    </p:spTree>
    <p:extLst>
      <p:ext uri="{BB962C8B-B14F-4D97-AF65-F5344CB8AC3E}">
        <p14:creationId xmlns:p14="http://schemas.microsoft.com/office/powerpoint/2010/main" val="3849426377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nip Single Corner Rectangle 3"/>
          <p:cNvSpPr/>
          <p:nvPr userDrawn="1"/>
        </p:nvSpPr>
        <p:spPr>
          <a:xfrm>
            <a:off x="838200" y="1817337"/>
            <a:ext cx="3420000" cy="3172153"/>
          </a:xfrm>
          <a:prstGeom prst="snip1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0" name="Snip Single Corner Rectangle 9"/>
          <p:cNvSpPr/>
          <p:nvPr userDrawn="1"/>
        </p:nvSpPr>
        <p:spPr>
          <a:xfrm>
            <a:off x="4500567" y="1807017"/>
            <a:ext cx="3420000" cy="3172153"/>
          </a:xfrm>
          <a:prstGeom prst="snip1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1" name="Snip Single Corner Rectangle 10"/>
          <p:cNvSpPr/>
          <p:nvPr userDrawn="1"/>
        </p:nvSpPr>
        <p:spPr>
          <a:xfrm>
            <a:off x="8158167" y="1807017"/>
            <a:ext cx="3420000" cy="3172153"/>
          </a:xfrm>
          <a:prstGeom prst="snip1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9833" y="360056"/>
            <a:ext cx="8496300" cy="240037"/>
          </a:xfrm>
        </p:spPr>
        <p:txBody>
          <a:bodyPr vert="horz" lIns="0" tIns="0" rIns="91440" bIns="45720" rtlCol="0" anchor="t">
            <a:noAutofit/>
          </a:bodyPr>
          <a:lstStyle>
            <a:lvl1pPr>
              <a:defRPr lang="en-US" baseline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Slide title, use this for 3 icons and a detailed  explanation of each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6" hasCustomPrompt="1"/>
          </p:nvPr>
        </p:nvSpPr>
        <p:spPr>
          <a:xfrm>
            <a:off x="838200" y="3859568"/>
            <a:ext cx="3420000" cy="1119600"/>
          </a:xfrm>
        </p:spPr>
        <p:txBody>
          <a:bodyPr vert="horz" lIns="432000" tIns="45720" rIns="432000" bIns="45720" numCol="1" spcCol="288000" rtlCol="0">
            <a:noAutofit/>
          </a:bodyPr>
          <a:lstStyle>
            <a:lvl1pPr marL="0" indent="0">
              <a:spcBef>
                <a:spcPts val="1000"/>
              </a:spcBef>
              <a:buNone/>
              <a:defRPr lang="en-US" sz="1200" dirty="0" smtClean="0">
                <a:solidFill>
                  <a:schemeClr val="bg1"/>
                </a:solidFill>
              </a:defRPr>
            </a:lvl1pPr>
            <a:lvl2pPr marL="457124" indent="0">
              <a:buNone/>
              <a:defRPr lang="en-US" dirty="0" smtClean="0">
                <a:solidFill>
                  <a:schemeClr val="bg1"/>
                </a:solidFill>
              </a:defRPr>
            </a:lvl2pPr>
            <a:lvl3pPr marL="914248" indent="0">
              <a:buNone/>
              <a:defRPr lang="en-US" dirty="0" smtClean="0">
                <a:solidFill>
                  <a:schemeClr val="bg1"/>
                </a:solidFill>
              </a:defRPr>
            </a:lvl3pPr>
            <a:lvl4pPr marL="1371372" indent="0">
              <a:buNone/>
              <a:defRPr lang="en-US" dirty="0" smtClean="0">
                <a:solidFill>
                  <a:schemeClr val="bg1"/>
                </a:solidFill>
              </a:defRPr>
            </a:lvl4pPr>
            <a:lvl5pPr marL="1828495" indent="0">
              <a:buNone/>
              <a:defRPr lang="en-US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10000"/>
              </a:lnSpc>
              <a:spcBef>
                <a:spcPts val="600"/>
              </a:spcBef>
              <a:buSzPct val="75000"/>
            </a:pPr>
            <a:r>
              <a:rPr lang="en-US"/>
              <a:t>Text goes here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7" hasCustomPrompt="1"/>
          </p:nvPr>
        </p:nvSpPr>
        <p:spPr>
          <a:xfrm>
            <a:off x="4505333" y="3880208"/>
            <a:ext cx="3420000" cy="1098960"/>
          </a:xfrm>
        </p:spPr>
        <p:txBody>
          <a:bodyPr vert="horz" lIns="432000" tIns="45720" rIns="432000" bIns="45720" numCol="1" spcCol="288000" rtlCol="0">
            <a:noAutofit/>
          </a:bodyPr>
          <a:lstStyle>
            <a:lvl1pPr marL="228562" indent="-228562">
              <a:lnSpc>
                <a:spcPct val="110000"/>
              </a:lnSpc>
              <a:spcBef>
                <a:spcPts val="600"/>
              </a:spcBef>
              <a:buSzPct val="75000"/>
              <a:buNone/>
              <a:defRPr lang="en-US" sz="1200" dirty="0" smtClean="0">
                <a:solidFill>
                  <a:schemeClr val="bg1"/>
                </a:solidFill>
              </a:defRPr>
            </a:lvl1pPr>
            <a:lvl2pPr>
              <a:defRPr lang="en-US" dirty="0" smtClean="0">
                <a:solidFill>
                  <a:schemeClr val="bg1"/>
                </a:solidFill>
              </a:defRPr>
            </a:lvl2pPr>
            <a:lvl3pPr>
              <a:defRPr lang="en-US" dirty="0" smtClean="0">
                <a:solidFill>
                  <a:schemeClr val="bg1"/>
                </a:solidFill>
              </a:defRPr>
            </a:lvl3pPr>
            <a:lvl4pPr>
              <a:defRPr lang="en-US" dirty="0" smtClean="0">
                <a:solidFill>
                  <a:schemeClr val="bg1"/>
                </a:solidFill>
              </a:defRPr>
            </a:lvl4pPr>
            <a:lvl5pPr>
              <a:defRPr lang="en-US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10000"/>
              </a:lnSpc>
              <a:spcBef>
                <a:spcPts val="600"/>
              </a:spcBef>
              <a:buSzPct val="75000"/>
            </a:pPr>
            <a:r>
              <a:rPr lang="en-US"/>
              <a:t>Text goes here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8" hasCustomPrompt="1"/>
          </p:nvPr>
        </p:nvSpPr>
        <p:spPr>
          <a:xfrm>
            <a:off x="8162933" y="3880208"/>
            <a:ext cx="3420000" cy="1098960"/>
          </a:xfrm>
        </p:spPr>
        <p:txBody>
          <a:bodyPr vert="horz" lIns="432000" tIns="45720" rIns="432000" bIns="45720" numCol="1" spcCol="288000" rtlCol="0">
            <a:noAutofit/>
          </a:bodyPr>
          <a:lstStyle>
            <a:lvl1pPr marL="0" indent="0">
              <a:lnSpc>
                <a:spcPct val="110000"/>
              </a:lnSpc>
              <a:spcBef>
                <a:spcPts val="600"/>
              </a:spcBef>
              <a:buSzPct val="75000"/>
              <a:buFontTx/>
              <a:buNone/>
              <a:defRPr lang="en-US" sz="1200" dirty="0" smtClean="0">
                <a:solidFill>
                  <a:schemeClr val="bg1"/>
                </a:solidFill>
              </a:defRPr>
            </a:lvl1pPr>
            <a:lvl2pPr>
              <a:defRPr lang="en-US" dirty="0" smtClean="0">
                <a:solidFill>
                  <a:schemeClr val="bg1"/>
                </a:solidFill>
              </a:defRPr>
            </a:lvl2pPr>
            <a:lvl3pPr>
              <a:defRPr lang="en-US" dirty="0" smtClean="0">
                <a:solidFill>
                  <a:schemeClr val="bg1"/>
                </a:solidFill>
              </a:defRPr>
            </a:lvl3pPr>
            <a:lvl4pPr>
              <a:defRPr lang="en-US" dirty="0" smtClean="0">
                <a:solidFill>
                  <a:schemeClr val="bg1"/>
                </a:solidFill>
              </a:defRPr>
            </a:lvl4pPr>
            <a:lvl5pPr>
              <a:defRPr lang="en-US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10000"/>
              </a:lnSpc>
              <a:spcBef>
                <a:spcPts val="600"/>
              </a:spcBef>
              <a:buSzPct val="75000"/>
            </a:pPr>
            <a:r>
              <a:rPr lang="en-US"/>
              <a:t>Text goes here</a:t>
            </a:r>
          </a:p>
        </p:txBody>
      </p:sp>
      <p:sp>
        <p:nvSpPr>
          <p:cNvPr id="18" name="Picture Placeholder 17"/>
          <p:cNvSpPr>
            <a:spLocks noGrp="1"/>
          </p:cNvSpPr>
          <p:nvPr>
            <p:ph type="pic" sz="quarter" idx="21" hasCustomPrompt="1"/>
          </p:nvPr>
        </p:nvSpPr>
        <p:spPr>
          <a:xfrm>
            <a:off x="1199092" y="2057226"/>
            <a:ext cx="2698216" cy="1525752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200" baseline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put an icon in this space – just make sure that it is white with a transparent background</a:t>
            </a:r>
          </a:p>
        </p:txBody>
      </p:sp>
      <p:sp>
        <p:nvSpPr>
          <p:cNvPr id="20" name="Picture Placeholder 17"/>
          <p:cNvSpPr>
            <a:spLocks noGrp="1"/>
          </p:cNvSpPr>
          <p:nvPr>
            <p:ph type="pic" sz="quarter" idx="22" hasCustomPrompt="1"/>
          </p:nvPr>
        </p:nvSpPr>
        <p:spPr>
          <a:xfrm>
            <a:off x="4852159" y="2057226"/>
            <a:ext cx="2698216" cy="1525752"/>
          </a:xfrm>
        </p:spPr>
        <p:txBody>
          <a:bodyPr>
            <a:normAutofit/>
          </a:bodyPr>
          <a:lstStyle>
            <a:lvl1pPr marL="0" marR="0" indent="0" algn="l" defTabSz="914248" rtl="0" eaLnBrk="1" fontAlgn="auto" latinLnBrk="0" hangingPunct="1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Tx/>
              <a:buSzPct val="85000"/>
              <a:buFontTx/>
              <a:buNone/>
              <a:tabLst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put an icon in this space – just make sure that it is white with a transparent background</a:t>
            </a:r>
          </a:p>
          <a:p>
            <a:endParaRPr lang="en-GB"/>
          </a:p>
        </p:txBody>
      </p:sp>
      <p:sp>
        <p:nvSpPr>
          <p:cNvPr id="21" name="Picture Placeholder 17"/>
          <p:cNvSpPr>
            <a:spLocks noGrp="1"/>
          </p:cNvSpPr>
          <p:nvPr>
            <p:ph type="pic" sz="quarter" idx="23" hasCustomPrompt="1"/>
          </p:nvPr>
        </p:nvSpPr>
        <p:spPr>
          <a:xfrm>
            <a:off x="8491275" y="2057226"/>
            <a:ext cx="2698216" cy="1525752"/>
          </a:xfrm>
        </p:spPr>
        <p:txBody>
          <a:bodyPr>
            <a:normAutofit/>
          </a:bodyPr>
          <a:lstStyle>
            <a:lvl1pPr marL="0" marR="0" indent="0" algn="l" defTabSz="914248" rtl="0" eaLnBrk="1" fontAlgn="auto" latinLnBrk="0" hangingPunct="1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Tx/>
              <a:buSzPct val="85000"/>
              <a:buFontTx/>
              <a:buNone/>
              <a:tabLst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put an icon in this space – just make sure that it is white with a transparent background</a:t>
            </a:r>
          </a:p>
          <a:p>
            <a:endParaRPr lang="en-GB"/>
          </a:p>
        </p:txBody>
      </p:sp>
      <p:sp>
        <p:nvSpPr>
          <p:cNvPr id="15" name="Rectangle 8"/>
          <p:cNvSpPr/>
          <p:nvPr userDrawn="1"/>
        </p:nvSpPr>
        <p:spPr>
          <a:xfrm>
            <a:off x="9381068" y="1"/>
            <a:ext cx="2810933" cy="914541"/>
          </a:xfrm>
          <a:custGeom>
            <a:avLst/>
            <a:gdLst>
              <a:gd name="connsiteX0" fmla="*/ 0 w 4216400"/>
              <a:gd name="connsiteY0" fmla="*/ 0 h 1371600"/>
              <a:gd name="connsiteX1" fmla="*/ 4216400 w 4216400"/>
              <a:gd name="connsiteY1" fmla="*/ 0 h 1371600"/>
              <a:gd name="connsiteX2" fmla="*/ 4216400 w 4216400"/>
              <a:gd name="connsiteY2" fmla="*/ 1371600 h 1371600"/>
              <a:gd name="connsiteX3" fmla="*/ 0 w 4216400"/>
              <a:gd name="connsiteY3" fmla="*/ 1371600 h 1371600"/>
              <a:gd name="connsiteX4" fmla="*/ 0 w 4216400"/>
              <a:gd name="connsiteY4" fmla="*/ 0 h 1371600"/>
              <a:gd name="connsiteX0" fmla="*/ 0 w 4216400"/>
              <a:gd name="connsiteY0" fmla="*/ 0 h 1422400"/>
              <a:gd name="connsiteX1" fmla="*/ 4216400 w 4216400"/>
              <a:gd name="connsiteY1" fmla="*/ 0 h 1422400"/>
              <a:gd name="connsiteX2" fmla="*/ 4216400 w 4216400"/>
              <a:gd name="connsiteY2" fmla="*/ 1371600 h 1422400"/>
              <a:gd name="connsiteX3" fmla="*/ 1193800 w 4216400"/>
              <a:gd name="connsiteY3" fmla="*/ 1422400 h 1422400"/>
              <a:gd name="connsiteX4" fmla="*/ 0 w 4216400"/>
              <a:gd name="connsiteY4" fmla="*/ 0 h 1422400"/>
              <a:gd name="connsiteX0" fmla="*/ 0 w 4216400"/>
              <a:gd name="connsiteY0" fmla="*/ 0 h 1371600"/>
              <a:gd name="connsiteX1" fmla="*/ 4216400 w 4216400"/>
              <a:gd name="connsiteY1" fmla="*/ 0 h 1371600"/>
              <a:gd name="connsiteX2" fmla="*/ 4216400 w 4216400"/>
              <a:gd name="connsiteY2" fmla="*/ 1371600 h 1371600"/>
              <a:gd name="connsiteX3" fmla="*/ 1625600 w 4216400"/>
              <a:gd name="connsiteY3" fmla="*/ 1371600 h 1371600"/>
              <a:gd name="connsiteX4" fmla="*/ 0 w 4216400"/>
              <a:gd name="connsiteY4" fmla="*/ 0 h 1371600"/>
              <a:gd name="connsiteX0" fmla="*/ 0 w 4216400"/>
              <a:gd name="connsiteY0" fmla="*/ 0 h 1422400"/>
              <a:gd name="connsiteX1" fmla="*/ 4216400 w 4216400"/>
              <a:gd name="connsiteY1" fmla="*/ 0 h 1422400"/>
              <a:gd name="connsiteX2" fmla="*/ 4216400 w 4216400"/>
              <a:gd name="connsiteY2" fmla="*/ 1371600 h 1422400"/>
              <a:gd name="connsiteX3" fmla="*/ 1371600 w 4216400"/>
              <a:gd name="connsiteY3" fmla="*/ 1422400 h 1422400"/>
              <a:gd name="connsiteX4" fmla="*/ 0 w 4216400"/>
              <a:gd name="connsiteY4" fmla="*/ 0 h 1422400"/>
              <a:gd name="connsiteX0" fmla="*/ 0 w 4216400"/>
              <a:gd name="connsiteY0" fmla="*/ 0 h 1371600"/>
              <a:gd name="connsiteX1" fmla="*/ 4216400 w 4216400"/>
              <a:gd name="connsiteY1" fmla="*/ 0 h 1371600"/>
              <a:gd name="connsiteX2" fmla="*/ 4216400 w 4216400"/>
              <a:gd name="connsiteY2" fmla="*/ 1371600 h 1371600"/>
              <a:gd name="connsiteX3" fmla="*/ 1371600 w 4216400"/>
              <a:gd name="connsiteY3" fmla="*/ 1291771 h 1371600"/>
              <a:gd name="connsiteX4" fmla="*/ 0 w 4216400"/>
              <a:gd name="connsiteY4" fmla="*/ 0 h 1371600"/>
              <a:gd name="connsiteX0" fmla="*/ 0 w 4216400"/>
              <a:gd name="connsiteY0" fmla="*/ 0 h 1371600"/>
              <a:gd name="connsiteX1" fmla="*/ 4216400 w 4216400"/>
              <a:gd name="connsiteY1" fmla="*/ 0 h 1371600"/>
              <a:gd name="connsiteX2" fmla="*/ 4216400 w 4216400"/>
              <a:gd name="connsiteY2" fmla="*/ 1371600 h 1371600"/>
              <a:gd name="connsiteX3" fmla="*/ 1358537 w 4216400"/>
              <a:gd name="connsiteY3" fmla="*/ 1330960 h 1371600"/>
              <a:gd name="connsiteX4" fmla="*/ 0 w 4216400"/>
              <a:gd name="connsiteY4" fmla="*/ 0 h 1371600"/>
              <a:gd name="connsiteX0" fmla="*/ 0 w 4216400"/>
              <a:gd name="connsiteY0" fmla="*/ 0 h 1371600"/>
              <a:gd name="connsiteX1" fmla="*/ 4216400 w 4216400"/>
              <a:gd name="connsiteY1" fmla="*/ 0 h 1371600"/>
              <a:gd name="connsiteX2" fmla="*/ 4216400 w 4216400"/>
              <a:gd name="connsiteY2" fmla="*/ 1371600 h 1371600"/>
              <a:gd name="connsiteX3" fmla="*/ 1358537 w 4216400"/>
              <a:gd name="connsiteY3" fmla="*/ 1370149 h 1371600"/>
              <a:gd name="connsiteX4" fmla="*/ 0 w 42164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16400" h="1371600">
                <a:moveTo>
                  <a:pt x="0" y="0"/>
                </a:moveTo>
                <a:lnTo>
                  <a:pt x="4216400" y="0"/>
                </a:lnTo>
                <a:lnTo>
                  <a:pt x="4216400" y="1371600"/>
                </a:lnTo>
                <a:lnTo>
                  <a:pt x="1358537" y="137014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/>
          </a:p>
        </p:txBody>
      </p:sp>
      <p:sp>
        <p:nvSpPr>
          <p:cNvPr id="16" name="TextBox 15"/>
          <p:cNvSpPr txBox="1"/>
          <p:nvPr userDrawn="1"/>
        </p:nvSpPr>
        <p:spPr>
          <a:xfrm>
            <a:off x="10511897" y="301033"/>
            <a:ext cx="21408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/>
              <a:t>DEVICE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idx="24" hasCustomPrompt="1"/>
          </p:nvPr>
        </p:nvSpPr>
        <p:spPr>
          <a:xfrm>
            <a:off x="838201" y="5215364"/>
            <a:ext cx="10744733" cy="1119600"/>
          </a:xfrm>
        </p:spPr>
        <p:txBody>
          <a:bodyPr vert="horz" lIns="0" tIns="45720" rIns="432000" bIns="45720" numCol="1" spcCol="288000" rtlCol="0">
            <a:noAutofit/>
          </a:bodyPr>
          <a:lstStyle>
            <a:lvl1pPr marL="0" indent="0">
              <a:spcBef>
                <a:spcPts val="1000"/>
              </a:spcBef>
              <a:buNone/>
              <a:defRPr lang="en-US" sz="1333" dirty="0" smtClean="0">
                <a:solidFill>
                  <a:schemeClr val="bg1"/>
                </a:solidFill>
              </a:defRPr>
            </a:lvl1pPr>
            <a:lvl2pPr marL="457124" indent="0">
              <a:buNone/>
              <a:defRPr lang="en-US" dirty="0" smtClean="0">
                <a:solidFill>
                  <a:schemeClr val="bg1"/>
                </a:solidFill>
              </a:defRPr>
            </a:lvl2pPr>
            <a:lvl3pPr marL="914248" indent="0">
              <a:buNone/>
              <a:defRPr lang="en-US" dirty="0" smtClean="0">
                <a:solidFill>
                  <a:schemeClr val="bg1"/>
                </a:solidFill>
              </a:defRPr>
            </a:lvl3pPr>
            <a:lvl4pPr marL="1371372" indent="0">
              <a:buNone/>
              <a:defRPr lang="en-US" dirty="0" smtClean="0">
                <a:solidFill>
                  <a:schemeClr val="bg1"/>
                </a:solidFill>
              </a:defRPr>
            </a:lvl4pPr>
            <a:lvl5pPr marL="1828495" indent="0">
              <a:buNone/>
              <a:defRPr lang="en-US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10000"/>
              </a:lnSpc>
              <a:spcBef>
                <a:spcPts val="600"/>
              </a:spcBef>
              <a:buSzPct val="75000"/>
            </a:pPr>
            <a:r>
              <a:rPr lang="en-US"/>
              <a:t>Text goes here</a:t>
            </a:r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59834" y="729421"/>
            <a:ext cx="7680326" cy="256868"/>
          </a:xfrm>
        </p:spPr>
        <p:txBody>
          <a:bodyPr vert="horz" lIns="0" tIns="0" rIns="91440" bIns="45720" rtlCol="0" anchor="t">
            <a:noAutofit/>
          </a:bodyPr>
          <a:lstStyle>
            <a:lvl1pPr marL="0" indent="0">
              <a:buFontTx/>
              <a:buNone/>
              <a:defRPr lang="en-US" sz="1600" b="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  <a:buNone/>
            </a:pPr>
            <a:r>
              <a:rPr lang="en-US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121949730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38808" y="1460726"/>
            <a:ext cx="7977350" cy="5397275"/>
          </a:xfrm>
          <a:prstGeom prst="rect">
            <a:avLst/>
          </a:prstGeom>
        </p:spPr>
      </p:pic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>
          <a:xfrm>
            <a:off x="359834" y="6360982"/>
            <a:ext cx="7867649" cy="2619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MiQ | Nothing Bundt Cakes | Q1 2020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169FC91-59AE-C64A-9DCD-3B3C91131C8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59834" y="4320667"/>
            <a:ext cx="3878974" cy="362893"/>
          </a:xfrm>
        </p:spPr>
        <p:txBody>
          <a:bodyPr lIns="0">
            <a:normAutofit/>
          </a:bodyPr>
          <a:lstStyle>
            <a:lvl1pPr marL="0" indent="0">
              <a:buNone/>
              <a:defRPr sz="1600" b="1" baseline="0">
                <a:solidFill>
                  <a:schemeClr val="bg1"/>
                </a:solidFill>
              </a:defRPr>
            </a:lvl1pPr>
            <a:lvl2pPr marL="457124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248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37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49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6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274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98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699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Contact Name</a:t>
            </a:r>
          </a:p>
          <a:p>
            <a:pPr lvl="0"/>
            <a:endParaRPr lang="en-US"/>
          </a:p>
        </p:txBody>
      </p:sp>
      <p:sp>
        <p:nvSpPr>
          <p:cNvPr id="10" name="Text Placeholder 2"/>
          <p:cNvSpPr>
            <a:spLocks noGrp="1"/>
          </p:cNvSpPr>
          <p:nvPr>
            <p:ph type="body" idx="12" hasCustomPrompt="1"/>
          </p:nvPr>
        </p:nvSpPr>
        <p:spPr>
          <a:xfrm>
            <a:off x="359834" y="4835984"/>
            <a:ext cx="3878975" cy="362893"/>
          </a:xfrm>
        </p:spPr>
        <p:txBody>
          <a:bodyPr lIns="0">
            <a:normAutofit/>
          </a:bodyPr>
          <a:lstStyle>
            <a:lvl1pPr marL="0" indent="0">
              <a:buNone/>
              <a:defRPr sz="1333" b="0" baseline="0">
                <a:solidFill>
                  <a:schemeClr val="bg1"/>
                </a:solidFill>
              </a:defRPr>
            </a:lvl1pPr>
            <a:lvl2pPr marL="457124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248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37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49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6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274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98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699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Contact Details</a:t>
            </a:r>
          </a:p>
          <a:p>
            <a:pPr lvl="0"/>
            <a:endParaRPr lang="en-US"/>
          </a:p>
        </p:txBody>
      </p:sp>
      <p:sp>
        <p:nvSpPr>
          <p:cNvPr id="4" name="TextBox 3"/>
          <p:cNvSpPr txBox="1"/>
          <p:nvPr userDrawn="1"/>
        </p:nvSpPr>
        <p:spPr>
          <a:xfrm>
            <a:off x="274242" y="3065238"/>
            <a:ext cx="2664595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914248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sz="4800" b="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Thanks</a:t>
            </a:r>
          </a:p>
        </p:txBody>
      </p:sp>
    </p:spTree>
    <p:extLst>
      <p:ext uri="{BB962C8B-B14F-4D97-AF65-F5344CB8AC3E}">
        <p14:creationId xmlns:p14="http://schemas.microsoft.com/office/powerpoint/2010/main" val="31370366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239">
          <p15:clr>
            <a:srgbClr val="FBAE40"/>
          </p15:clr>
        </p15:guide>
      </p15:sldGuideLst>
    </p:ext>
  </p:extLs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1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0" name="Google Shape;1550;p103"/>
          <p:cNvSpPr txBox="1">
            <a:spLocks noGrp="1"/>
          </p:cNvSpPr>
          <p:nvPr>
            <p:ph type="ctrTitle"/>
          </p:nvPr>
        </p:nvSpPr>
        <p:spPr>
          <a:xfrm>
            <a:off x="1524000" y="1122362"/>
            <a:ext cx="9144000" cy="2387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25" tIns="68550" rIns="137125" bIns="6855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1551" name="Google Shape;1551;p103"/>
          <p:cNvSpPr txBox="1">
            <a:spLocks noGrp="1"/>
          </p:cNvSpPr>
          <p:nvPr>
            <p:ph type="subTitle" idx="1"/>
          </p:nvPr>
        </p:nvSpPr>
        <p:spPr>
          <a:xfrm>
            <a:off x="1524000" y="3602033"/>
            <a:ext cx="9144000" cy="16556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25" tIns="68550" rIns="137125" bIns="6855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067"/>
            </a:lvl1pPr>
            <a:lvl2pPr lvl="1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867"/>
            </a:lvl2pPr>
            <a:lvl3pPr lvl="2" algn="ctr">
              <a:lnSpc>
                <a:spcPct val="100000"/>
              </a:lnSpc>
              <a:spcBef>
                <a:spcPts val="1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800"/>
            </a:lvl3pPr>
            <a:lvl4pPr lvl="3" algn="ctr">
              <a:lnSpc>
                <a:spcPct val="100000"/>
              </a:lnSpc>
              <a:spcBef>
                <a:spcPts val="133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667"/>
            </a:lvl4pPr>
            <a:lvl5pPr lvl="4" algn="ctr">
              <a:lnSpc>
                <a:spcPct val="100000"/>
              </a:lnSpc>
              <a:spcBef>
                <a:spcPts val="133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667"/>
            </a:lvl5pPr>
            <a:lvl6pPr lvl="5" algn="ctr">
              <a:lnSpc>
                <a:spcPct val="100000"/>
              </a:lnSpc>
              <a:spcBef>
                <a:spcPts val="133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667"/>
            </a:lvl6pPr>
            <a:lvl7pPr lvl="6" algn="ctr">
              <a:lnSpc>
                <a:spcPct val="100000"/>
              </a:lnSpc>
              <a:spcBef>
                <a:spcPts val="133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667"/>
            </a:lvl7pPr>
            <a:lvl8pPr lvl="7" algn="ctr">
              <a:lnSpc>
                <a:spcPct val="100000"/>
              </a:lnSpc>
              <a:spcBef>
                <a:spcPts val="133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667"/>
            </a:lvl8pPr>
            <a:lvl9pPr lvl="8" algn="ctr">
              <a:lnSpc>
                <a:spcPct val="100000"/>
              </a:lnSpc>
              <a:spcBef>
                <a:spcPts val="133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667"/>
            </a:lvl9pPr>
          </a:lstStyle>
          <a:p>
            <a:endParaRPr/>
          </a:p>
        </p:txBody>
      </p:sp>
      <p:sp>
        <p:nvSpPr>
          <p:cNvPr id="1552" name="Google Shape;1552;p103"/>
          <p:cNvSpPr txBox="1">
            <a:spLocks noGrp="1"/>
          </p:cNvSpPr>
          <p:nvPr>
            <p:ph type="dt" idx="10"/>
          </p:nvPr>
        </p:nvSpPr>
        <p:spPr>
          <a:xfrm>
            <a:off x="609600" y="6356344"/>
            <a:ext cx="2844900" cy="36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25" tIns="68550" rIns="137125" bIns="6855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1553" name="Google Shape;1553;p103"/>
          <p:cNvSpPr txBox="1">
            <a:spLocks noGrp="1"/>
          </p:cNvSpPr>
          <p:nvPr>
            <p:ph type="ftr" idx="11"/>
          </p:nvPr>
        </p:nvSpPr>
        <p:spPr>
          <a:xfrm>
            <a:off x="4165600" y="6356344"/>
            <a:ext cx="3860700" cy="36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25" tIns="68550" rIns="137125" bIns="6855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1554" name="Google Shape;1554;p103"/>
          <p:cNvSpPr txBox="1">
            <a:spLocks noGrp="1"/>
          </p:cNvSpPr>
          <p:nvPr>
            <p:ph type="sldNum" idx="12"/>
          </p:nvPr>
        </p:nvSpPr>
        <p:spPr>
          <a:xfrm>
            <a:off x="8737600" y="6356344"/>
            <a:ext cx="2844900" cy="36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25" tIns="68550" rIns="137125" bIns="6855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667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667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667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667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667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667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667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667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667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757687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00282" y="1"/>
            <a:ext cx="10791719" cy="762715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9835" y="360056"/>
            <a:ext cx="7680325" cy="240037"/>
          </a:xfrm>
        </p:spPr>
        <p:txBody>
          <a:bodyPr vert="horz" lIns="0" tIns="0" rIns="91440" bIns="45720" rtlCol="0" anchor="t">
            <a:noAutofit/>
          </a:bodyPr>
          <a:lstStyle>
            <a:lvl1pPr>
              <a:defRPr lang="en-US" baseline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Agenda title</a:t>
            </a:r>
          </a:p>
        </p:txBody>
      </p:sp>
      <p:sp>
        <p:nvSpPr>
          <p:cNvPr id="27" name="Content Placeholder 2"/>
          <p:cNvSpPr>
            <a:spLocks noGrp="1"/>
          </p:cNvSpPr>
          <p:nvPr>
            <p:ph idx="1" hasCustomPrompt="1"/>
          </p:nvPr>
        </p:nvSpPr>
        <p:spPr>
          <a:xfrm>
            <a:off x="361077" y="1450999"/>
            <a:ext cx="3508983" cy="279115"/>
          </a:xfrm>
          <a:noFill/>
        </p:spPr>
        <p:txBody>
          <a:bodyPr>
            <a:noAutofit/>
          </a:bodyPr>
          <a:lstStyle>
            <a:lvl1pPr marL="247641" indent="-228592">
              <a:buSzPct val="85000"/>
              <a:buFont typeface="+mj-lt"/>
              <a:buAutoNum type="arabicPeriod"/>
              <a:tabLst/>
              <a:defRPr sz="1333" b="1" baseline="0">
                <a:solidFill>
                  <a:schemeClr val="bg1"/>
                </a:solidFill>
              </a:defRPr>
            </a:lvl1pPr>
            <a:lvl2pPr marL="19050" indent="0">
              <a:buNone/>
              <a:tabLst/>
              <a:defRPr sz="1200">
                <a:solidFill>
                  <a:schemeClr val="bg1"/>
                </a:solidFill>
              </a:defRPr>
            </a:lvl2pPr>
            <a:lvl3pPr marL="19050" indent="20108">
              <a:buNone/>
              <a:tabLst/>
              <a:defRPr sz="1200">
                <a:solidFill>
                  <a:schemeClr val="bg1"/>
                </a:solidFill>
              </a:defRPr>
            </a:lvl3pPr>
            <a:lvl4pPr marL="19050" indent="20108">
              <a:buNone/>
              <a:tabLst/>
              <a:defRPr sz="1200">
                <a:solidFill>
                  <a:schemeClr val="bg1"/>
                </a:solidFill>
              </a:defRPr>
            </a:lvl4pPr>
            <a:lvl5pPr marL="19050" indent="20108">
              <a:buNone/>
              <a:tabLst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Agenda item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7"/>
          </p:nvPr>
        </p:nvSpPr>
        <p:spPr>
          <a:xfrm>
            <a:off x="359834" y="6360981"/>
            <a:ext cx="4516967" cy="23363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MiQ | Nothing Bundt Cakes | Q1 2020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38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169FC91-59AE-C64A-9DCD-3B3C91131C8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59834" y="729421"/>
            <a:ext cx="7680326" cy="256868"/>
          </a:xfrm>
        </p:spPr>
        <p:txBody>
          <a:bodyPr vert="horz" lIns="0" tIns="0" rIns="91440" bIns="45720" rtlCol="0" anchor="t">
            <a:noAutofit/>
          </a:bodyPr>
          <a:lstStyle>
            <a:lvl1pPr marL="0" indent="0">
              <a:buFontTx/>
              <a:buNone/>
              <a:defRPr lang="en-US" sz="1600" b="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  <a:buNone/>
            </a:pPr>
            <a:r>
              <a:rPr lang="en-US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2093338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76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o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69FC91-59AE-C64A-9DCD-3B3C91131C8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MiQ | Nothing Bundt Cakes | Q1 2020</a:t>
            </a:r>
            <a:endParaRPr lang="en-GB"/>
          </a:p>
        </p:txBody>
      </p:sp>
      <p:sp>
        <p:nvSpPr>
          <p:cNvPr id="36" name="Picture Placeholder 18"/>
          <p:cNvSpPr>
            <a:spLocks noGrp="1"/>
          </p:cNvSpPr>
          <p:nvPr>
            <p:ph type="pic" sz="quarter" idx="16" hasCustomPrompt="1"/>
          </p:nvPr>
        </p:nvSpPr>
        <p:spPr>
          <a:xfrm>
            <a:off x="359833" y="1181829"/>
            <a:ext cx="2808000" cy="172826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933" b="1" baseline="0">
                <a:solidFill>
                  <a:schemeClr val="tx1"/>
                </a:solidFill>
              </a:defRPr>
            </a:lvl1pPr>
          </a:lstStyle>
          <a:p>
            <a:r>
              <a:rPr lang="en-GB"/>
              <a:t>Approved staff headshot</a:t>
            </a:r>
          </a:p>
        </p:txBody>
      </p:sp>
      <p:sp>
        <p:nvSpPr>
          <p:cNvPr id="39" name="Picture Placeholder 18"/>
          <p:cNvSpPr>
            <a:spLocks noGrp="1"/>
          </p:cNvSpPr>
          <p:nvPr>
            <p:ph type="pic" sz="quarter" idx="34" hasCustomPrompt="1"/>
          </p:nvPr>
        </p:nvSpPr>
        <p:spPr>
          <a:xfrm>
            <a:off x="3239558" y="1181829"/>
            <a:ext cx="2808000" cy="1728267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248" rtl="0" eaLnBrk="1" fontAlgn="auto" latinLnBrk="0" hangingPunct="1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933" b="1">
                <a:solidFill>
                  <a:schemeClr val="tx1"/>
                </a:solidFill>
              </a:defRPr>
            </a:lvl1pPr>
          </a:lstStyle>
          <a:p>
            <a:r>
              <a:rPr lang="en-GB"/>
              <a:t>Approved staff headshot</a:t>
            </a:r>
          </a:p>
          <a:p>
            <a:endParaRPr lang="en-GB"/>
          </a:p>
        </p:txBody>
      </p:sp>
      <p:sp>
        <p:nvSpPr>
          <p:cNvPr id="41" name="Content Placeholder 2"/>
          <p:cNvSpPr>
            <a:spLocks noGrp="1"/>
          </p:cNvSpPr>
          <p:nvPr>
            <p:ph idx="36" hasCustomPrompt="1"/>
          </p:nvPr>
        </p:nvSpPr>
        <p:spPr>
          <a:xfrm>
            <a:off x="359834" y="3020694"/>
            <a:ext cx="2759157" cy="222400"/>
          </a:xfrm>
          <a:noFill/>
        </p:spPr>
        <p:txBody>
          <a:bodyPr lIns="0">
            <a:normAutofit/>
          </a:bodyPr>
          <a:lstStyle>
            <a:lvl1pPr marL="19050" marR="0" indent="0" algn="l" defTabSz="914248" rtl="0" eaLnBrk="1" fontAlgn="auto" latinLnBrk="0" hangingPunct="1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1">
                <a:solidFill>
                  <a:schemeClr val="tx1"/>
                </a:solidFill>
              </a:defRPr>
            </a:lvl1pPr>
            <a:lvl2pPr marL="19050" indent="0">
              <a:buNone/>
              <a:tabLst/>
              <a:defRPr sz="1200">
                <a:solidFill>
                  <a:schemeClr val="bg1"/>
                </a:solidFill>
              </a:defRPr>
            </a:lvl2pPr>
            <a:lvl3pPr marL="19050" indent="20108">
              <a:buNone/>
              <a:tabLst/>
              <a:defRPr sz="1200">
                <a:solidFill>
                  <a:schemeClr val="bg1"/>
                </a:solidFill>
              </a:defRPr>
            </a:lvl3pPr>
            <a:lvl4pPr marL="19050" indent="20108">
              <a:buNone/>
              <a:tabLst/>
              <a:defRPr sz="1200">
                <a:solidFill>
                  <a:schemeClr val="bg1"/>
                </a:solidFill>
              </a:defRPr>
            </a:lvl4pPr>
            <a:lvl5pPr marL="19050" indent="20108">
              <a:buNone/>
              <a:tabLst/>
              <a:defRPr sz="1200">
                <a:solidFill>
                  <a:schemeClr val="bg1"/>
                </a:solidFill>
              </a:defRPr>
            </a:lvl5pPr>
          </a:lstStyle>
          <a:p>
            <a:pPr marL="19050" marR="0" lvl="0" indent="0" algn="l" defTabSz="914248" rtl="0" eaLnBrk="1" fontAlgn="auto" latinLnBrk="0" hangingPunct="1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Name Name</a:t>
            </a:r>
          </a:p>
          <a:p>
            <a:pPr lvl="0"/>
            <a:endParaRPr lang="en-US"/>
          </a:p>
        </p:txBody>
      </p:sp>
      <p:sp>
        <p:nvSpPr>
          <p:cNvPr id="42" name="Picture Placeholder 18"/>
          <p:cNvSpPr>
            <a:spLocks noGrp="1"/>
          </p:cNvSpPr>
          <p:nvPr>
            <p:ph type="pic" sz="quarter" idx="37" hasCustomPrompt="1"/>
          </p:nvPr>
        </p:nvSpPr>
        <p:spPr>
          <a:xfrm>
            <a:off x="6119993" y="1181829"/>
            <a:ext cx="2808000" cy="1728267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248" rtl="0" eaLnBrk="1" fontAlgn="auto" latinLnBrk="0" hangingPunct="1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933" b="1">
                <a:solidFill>
                  <a:schemeClr val="tx1"/>
                </a:solidFill>
              </a:defRPr>
            </a:lvl1pPr>
          </a:lstStyle>
          <a:p>
            <a:r>
              <a:rPr lang="en-GB"/>
              <a:t>Approved staff headshot</a:t>
            </a:r>
          </a:p>
          <a:p>
            <a:endParaRPr lang="en-GB"/>
          </a:p>
        </p:txBody>
      </p:sp>
      <p:sp>
        <p:nvSpPr>
          <p:cNvPr id="43" name="Text Placeholder 6"/>
          <p:cNvSpPr>
            <a:spLocks noGrp="1"/>
          </p:cNvSpPr>
          <p:nvPr>
            <p:ph type="body" sz="quarter" idx="38" hasCustomPrompt="1"/>
          </p:nvPr>
        </p:nvSpPr>
        <p:spPr>
          <a:xfrm>
            <a:off x="359834" y="3243093"/>
            <a:ext cx="2760133" cy="253682"/>
          </a:xfrm>
        </p:spPr>
        <p:txBody>
          <a:bodyPr lIns="0">
            <a:noAutofit/>
          </a:bodyPr>
          <a:lstStyle>
            <a:lvl1pPr marL="0" marR="0" indent="0" algn="l" defTabSz="914248" rtl="0" eaLnBrk="1" fontAlgn="auto" latinLnBrk="0" hangingPunct="1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tx1"/>
                </a:solidFill>
              </a:defRPr>
            </a:lvl1pPr>
            <a:lvl2pPr marL="457124" indent="0">
              <a:buNone/>
              <a:defRPr sz="1200"/>
            </a:lvl2pPr>
            <a:lvl3pPr marL="914248" indent="0">
              <a:buNone/>
              <a:defRPr sz="1200"/>
            </a:lvl3pPr>
            <a:lvl4pPr marL="1371372" indent="0">
              <a:buNone/>
              <a:defRPr sz="1200"/>
            </a:lvl4pPr>
            <a:lvl5pPr marL="1828495" indent="0">
              <a:buNone/>
              <a:defRPr sz="1200"/>
            </a:lvl5pPr>
          </a:lstStyle>
          <a:p>
            <a:pPr marL="0" marR="0" lvl="0" indent="0" algn="l" defTabSz="914248" rtl="0" eaLnBrk="1" fontAlgn="auto" latinLnBrk="0" hangingPunct="1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Job title</a:t>
            </a:r>
          </a:p>
          <a:p>
            <a:pPr lvl="0"/>
            <a:endParaRPr lang="en-US"/>
          </a:p>
        </p:txBody>
      </p:sp>
      <p:sp>
        <p:nvSpPr>
          <p:cNvPr id="44" name="Content Placeholder 2"/>
          <p:cNvSpPr>
            <a:spLocks noGrp="1"/>
          </p:cNvSpPr>
          <p:nvPr>
            <p:ph idx="39" hasCustomPrompt="1"/>
          </p:nvPr>
        </p:nvSpPr>
        <p:spPr>
          <a:xfrm>
            <a:off x="3239559" y="3064779"/>
            <a:ext cx="2759157" cy="220571"/>
          </a:xfrm>
          <a:noFill/>
        </p:spPr>
        <p:txBody>
          <a:bodyPr lIns="0">
            <a:normAutofit/>
          </a:bodyPr>
          <a:lstStyle>
            <a:lvl1pPr marL="19050" marR="0" indent="0" algn="l" defTabSz="914248" rtl="0" eaLnBrk="1" fontAlgn="auto" latinLnBrk="0" hangingPunct="1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1">
                <a:solidFill>
                  <a:schemeClr val="tx1"/>
                </a:solidFill>
              </a:defRPr>
            </a:lvl1pPr>
            <a:lvl2pPr marL="19050" indent="0">
              <a:buNone/>
              <a:tabLst/>
              <a:defRPr sz="1200">
                <a:solidFill>
                  <a:schemeClr val="bg1"/>
                </a:solidFill>
              </a:defRPr>
            </a:lvl2pPr>
            <a:lvl3pPr marL="19050" indent="20108">
              <a:buNone/>
              <a:tabLst/>
              <a:defRPr sz="1200">
                <a:solidFill>
                  <a:schemeClr val="bg1"/>
                </a:solidFill>
              </a:defRPr>
            </a:lvl3pPr>
            <a:lvl4pPr marL="19050" indent="20108">
              <a:buNone/>
              <a:tabLst/>
              <a:defRPr sz="1200">
                <a:solidFill>
                  <a:schemeClr val="bg1"/>
                </a:solidFill>
              </a:defRPr>
            </a:lvl4pPr>
            <a:lvl5pPr marL="19050" indent="20108">
              <a:buNone/>
              <a:tabLst/>
              <a:defRPr sz="1200">
                <a:solidFill>
                  <a:schemeClr val="bg1"/>
                </a:solidFill>
              </a:defRPr>
            </a:lvl5pPr>
          </a:lstStyle>
          <a:p>
            <a:pPr marL="19050" marR="0" lvl="0" indent="0" algn="l" defTabSz="914248" rtl="0" eaLnBrk="1" fontAlgn="auto" latinLnBrk="0" hangingPunct="1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Name Name</a:t>
            </a:r>
          </a:p>
          <a:p>
            <a:pPr lvl="0"/>
            <a:endParaRPr lang="en-US"/>
          </a:p>
        </p:txBody>
      </p:sp>
      <p:sp>
        <p:nvSpPr>
          <p:cNvPr id="45" name="Picture Placeholder 18"/>
          <p:cNvSpPr>
            <a:spLocks noGrp="1"/>
          </p:cNvSpPr>
          <p:nvPr>
            <p:ph type="pic" sz="quarter" idx="40" hasCustomPrompt="1"/>
          </p:nvPr>
        </p:nvSpPr>
        <p:spPr>
          <a:xfrm>
            <a:off x="9000071" y="1181829"/>
            <a:ext cx="2808000" cy="1728267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248" rtl="0" eaLnBrk="1" fontAlgn="auto" latinLnBrk="0" hangingPunct="1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933" b="1">
                <a:solidFill>
                  <a:schemeClr val="tx1"/>
                </a:solidFill>
              </a:defRPr>
            </a:lvl1pPr>
          </a:lstStyle>
          <a:p>
            <a:r>
              <a:rPr lang="en-GB"/>
              <a:t>Approved staff headshot</a:t>
            </a:r>
          </a:p>
          <a:p>
            <a:endParaRPr lang="en-GB"/>
          </a:p>
        </p:txBody>
      </p:sp>
      <p:sp>
        <p:nvSpPr>
          <p:cNvPr id="46" name="Text Placeholder 6"/>
          <p:cNvSpPr>
            <a:spLocks noGrp="1"/>
          </p:cNvSpPr>
          <p:nvPr>
            <p:ph type="body" sz="quarter" idx="41" hasCustomPrompt="1"/>
          </p:nvPr>
        </p:nvSpPr>
        <p:spPr>
          <a:xfrm>
            <a:off x="3239559" y="3285350"/>
            <a:ext cx="2760133" cy="225285"/>
          </a:xfrm>
        </p:spPr>
        <p:txBody>
          <a:bodyPr lIns="0">
            <a:noAutofit/>
          </a:bodyPr>
          <a:lstStyle>
            <a:lvl1pPr marL="0" marR="0" indent="0" algn="l" defTabSz="914248" rtl="0" eaLnBrk="1" fontAlgn="auto" latinLnBrk="0" hangingPunct="1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tx1"/>
                </a:solidFill>
              </a:defRPr>
            </a:lvl1pPr>
            <a:lvl2pPr marL="457124" indent="0">
              <a:buNone/>
              <a:defRPr sz="1200"/>
            </a:lvl2pPr>
            <a:lvl3pPr marL="914248" indent="0">
              <a:buNone/>
              <a:defRPr sz="1200"/>
            </a:lvl3pPr>
            <a:lvl4pPr marL="1371372" indent="0">
              <a:buNone/>
              <a:defRPr sz="1200"/>
            </a:lvl4pPr>
            <a:lvl5pPr marL="1828495" indent="0">
              <a:buNone/>
              <a:defRPr sz="1200"/>
            </a:lvl5pPr>
          </a:lstStyle>
          <a:p>
            <a:pPr marL="0" marR="0" lvl="0" indent="0" algn="l" defTabSz="914248" rtl="0" eaLnBrk="1" fontAlgn="auto" latinLnBrk="0" hangingPunct="1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Job title</a:t>
            </a:r>
          </a:p>
          <a:p>
            <a:pPr lvl="0"/>
            <a:endParaRPr lang="en-US"/>
          </a:p>
        </p:txBody>
      </p:sp>
      <p:sp>
        <p:nvSpPr>
          <p:cNvPr id="73" name="Content Placeholder 2"/>
          <p:cNvSpPr>
            <a:spLocks noGrp="1"/>
          </p:cNvSpPr>
          <p:nvPr>
            <p:ph idx="42" hasCustomPrompt="1"/>
          </p:nvPr>
        </p:nvSpPr>
        <p:spPr>
          <a:xfrm>
            <a:off x="6119994" y="3011229"/>
            <a:ext cx="2759157" cy="231864"/>
          </a:xfrm>
          <a:noFill/>
        </p:spPr>
        <p:txBody>
          <a:bodyPr lIns="0">
            <a:normAutofit/>
          </a:bodyPr>
          <a:lstStyle>
            <a:lvl1pPr marL="19050" marR="0" indent="0" algn="l" defTabSz="914248" rtl="0" eaLnBrk="1" fontAlgn="auto" latinLnBrk="0" hangingPunct="1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1">
                <a:solidFill>
                  <a:schemeClr val="tx1"/>
                </a:solidFill>
              </a:defRPr>
            </a:lvl1pPr>
            <a:lvl2pPr marL="19050" indent="0">
              <a:buNone/>
              <a:tabLst/>
              <a:defRPr sz="1200">
                <a:solidFill>
                  <a:schemeClr val="bg1"/>
                </a:solidFill>
              </a:defRPr>
            </a:lvl2pPr>
            <a:lvl3pPr marL="19050" indent="20108">
              <a:buNone/>
              <a:tabLst/>
              <a:defRPr sz="1200">
                <a:solidFill>
                  <a:schemeClr val="bg1"/>
                </a:solidFill>
              </a:defRPr>
            </a:lvl3pPr>
            <a:lvl4pPr marL="19050" indent="20108">
              <a:buNone/>
              <a:tabLst/>
              <a:defRPr sz="1200">
                <a:solidFill>
                  <a:schemeClr val="bg1"/>
                </a:solidFill>
              </a:defRPr>
            </a:lvl4pPr>
            <a:lvl5pPr marL="19050" indent="20108">
              <a:buNone/>
              <a:tabLst/>
              <a:defRPr sz="1200">
                <a:solidFill>
                  <a:schemeClr val="bg1"/>
                </a:solidFill>
              </a:defRPr>
            </a:lvl5pPr>
          </a:lstStyle>
          <a:p>
            <a:pPr marL="19050" marR="0" lvl="0" indent="0" algn="l" defTabSz="914248" rtl="0" eaLnBrk="1" fontAlgn="auto" latinLnBrk="0" hangingPunct="1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Name Name</a:t>
            </a:r>
          </a:p>
          <a:p>
            <a:pPr lvl="0"/>
            <a:endParaRPr lang="en-US"/>
          </a:p>
        </p:txBody>
      </p:sp>
      <p:sp>
        <p:nvSpPr>
          <p:cNvPr id="74" name="Text Placeholder 6"/>
          <p:cNvSpPr>
            <a:spLocks noGrp="1"/>
          </p:cNvSpPr>
          <p:nvPr>
            <p:ph type="body" sz="quarter" idx="43" hasCustomPrompt="1"/>
          </p:nvPr>
        </p:nvSpPr>
        <p:spPr>
          <a:xfrm>
            <a:off x="6119994" y="3231801"/>
            <a:ext cx="2760133" cy="225285"/>
          </a:xfrm>
        </p:spPr>
        <p:txBody>
          <a:bodyPr lIns="0">
            <a:noAutofit/>
          </a:bodyPr>
          <a:lstStyle>
            <a:lvl1pPr marL="0" marR="0" indent="0" algn="l" defTabSz="914248" rtl="0" eaLnBrk="1" fontAlgn="auto" latinLnBrk="0" hangingPunct="1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tx1"/>
                </a:solidFill>
              </a:defRPr>
            </a:lvl1pPr>
            <a:lvl2pPr marL="457124" indent="0">
              <a:buNone/>
              <a:defRPr sz="1200"/>
            </a:lvl2pPr>
            <a:lvl3pPr marL="914248" indent="0">
              <a:buNone/>
              <a:defRPr sz="1200"/>
            </a:lvl3pPr>
            <a:lvl4pPr marL="1371372" indent="0">
              <a:buNone/>
              <a:defRPr sz="1200"/>
            </a:lvl4pPr>
            <a:lvl5pPr marL="1828495" indent="0">
              <a:buNone/>
              <a:defRPr sz="1200"/>
            </a:lvl5pPr>
          </a:lstStyle>
          <a:p>
            <a:pPr marL="0" marR="0" lvl="0" indent="0" algn="l" defTabSz="914248" rtl="0" eaLnBrk="1" fontAlgn="auto" latinLnBrk="0" hangingPunct="1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Job title</a:t>
            </a:r>
          </a:p>
          <a:p>
            <a:pPr lvl="0"/>
            <a:endParaRPr lang="en-US"/>
          </a:p>
        </p:txBody>
      </p:sp>
      <p:sp>
        <p:nvSpPr>
          <p:cNvPr id="77" name="Content Placeholder 2"/>
          <p:cNvSpPr>
            <a:spLocks noGrp="1"/>
          </p:cNvSpPr>
          <p:nvPr>
            <p:ph idx="44" hasCustomPrompt="1"/>
          </p:nvPr>
        </p:nvSpPr>
        <p:spPr>
          <a:xfrm>
            <a:off x="9000072" y="3008065"/>
            <a:ext cx="2759157" cy="220571"/>
          </a:xfrm>
          <a:noFill/>
        </p:spPr>
        <p:txBody>
          <a:bodyPr lIns="0">
            <a:normAutofit/>
          </a:bodyPr>
          <a:lstStyle>
            <a:lvl1pPr marL="19050" marR="0" indent="0" algn="l" defTabSz="914248" rtl="0" eaLnBrk="1" fontAlgn="auto" latinLnBrk="0" hangingPunct="1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1">
                <a:solidFill>
                  <a:schemeClr val="tx1"/>
                </a:solidFill>
              </a:defRPr>
            </a:lvl1pPr>
            <a:lvl2pPr marL="19050" indent="0">
              <a:buNone/>
              <a:tabLst/>
              <a:defRPr sz="1200">
                <a:solidFill>
                  <a:schemeClr val="bg1"/>
                </a:solidFill>
              </a:defRPr>
            </a:lvl2pPr>
            <a:lvl3pPr marL="19050" indent="20108">
              <a:buNone/>
              <a:tabLst/>
              <a:defRPr sz="1200">
                <a:solidFill>
                  <a:schemeClr val="bg1"/>
                </a:solidFill>
              </a:defRPr>
            </a:lvl3pPr>
            <a:lvl4pPr marL="19050" indent="20108">
              <a:buNone/>
              <a:tabLst/>
              <a:defRPr sz="1200">
                <a:solidFill>
                  <a:schemeClr val="bg1"/>
                </a:solidFill>
              </a:defRPr>
            </a:lvl4pPr>
            <a:lvl5pPr marL="19050" indent="20108">
              <a:buNone/>
              <a:tabLst/>
              <a:defRPr sz="1200">
                <a:solidFill>
                  <a:schemeClr val="bg1"/>
                </a:solidFill>
              </a:defRPr>
            </a:lvl5pPr>
          </a:lstStyle>
          <a:p>
            <a:pPr marL="19050" marR="0" lvl="0" indent="0" algn="l" defTabSz="914248" rtl="0" eaLnBrk="1" fontAlgn="auto" latinLnBrk="0" hangingPunct="1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Name Name</a:t>
            </a:r>
          </a:p>
          <a:p>
            <a:pPr lvl="0"/>
            <a:endParaRPr lang="en-US"/>
          </a:p>
        </p:txBody>
      </p:sp>
      <p:sp>
        <p:nvSpPr>
          <p:cNvPr id="78" name="Text Placeholder 6"/>
          <p:cNvSpPr>
            <a:spLocks noGrp="1"/>
          </p:cNvSpPr>
          <p:nvPr>
            <p:ph type="body" sz="quarter" idx="45" hasCustomPrompt="1"/>
          </p:nvPr>
        </p:nvSpPr>
        <p:spPr>
          <a:xfrm>
            <a:off x="9000072" y="3228635"/>
            <a:ext cx="2760133" cy="225285"/>
          </a:xfrm>
        </p:spPr>
        <p:txBody>
          <a:bodyPr lIns="0">
            <a:noAutofit/>
          </a:bodyPr>
          <a:lstStyle>
            <a:lvl1pPr marL="0" marR="0" indent="0" algn="l" defTabSz="914248" rtl="0" eaLnBrk="1" fontAlgn="auto" latinLnBrk="0" hangingPunct="1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tx1"/>
                </a:solidFill>
              </a:defRPr>
            </a:lvl1pPr>
            <a:lvl2pPr marL="457124" indent="0">
              <a:buNone/>
              <a:defRPr sz="1200"/>
            </a:lvl2pPr>
            <a:lvl3pPr marL="914248" indent="0">
              <a:buNone/>
              <a:defRPr sz="1200"/>
            </a:lvl3pPr>
            <a:lvl4pPr marL="1371372" indent="0">
              <a:buNone/>
              <a:defRPr sz="1200"/>
            </a:lvl4pPr>
            <a:lvl5pPr marL="1828495" indent="0">
              <a:buNone/>
              <a:defRPr sz="1200"/>
            </a:lvl5pPr>
          </a:lstStyle>
          <a:p>
            <a:pPr marL="0" marR="0" lvl="0" indent="0" algn="l" defTabSz="914248" rtl="0" eaLnBrk="1" fontAlgn="auto" latinLnBrk="0" hangingPunct="1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Job title</a:t>
            </a:r>
          </a:p>
          <a:p>
            <a:pPr lvl="0"/>
            <a:endParaRPr lang="en-US"/>
          </a:p>
        </p:txBody>
      </p:sp>
      <p:sp>
        <p:nvSpPr>
          <p:cNvPr id="79" name="Text Placeholder 6"/>
          <p:cNvSpPr>
            <a:spLocks noGrp="1"/>
          </p:cNvSpPr>
          <p:nvPr>
            <p:ph type="body" sz="quarter" idx="33" hasCustomPrompt="1"/>
          </p:nvPr>
        </p:nvSpPr>
        <p:spPr>
          <a:xfrm>
            <a:off x="6119993" y="3740031"/>
            <a:ext cx="2759156" cy="804457"/>
          </a:xfrm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 marL="457124" indent="0">
              <a:buNone/>
              <a:defRPr sz="1200"/>
            </a:lvl2pPr>
            <a:lvl3pPr marL="914248" indent="0">
              <a:buNone/>
              <a:defRPr sz="1200"/>
            </a:lvl3pPr>
            <a:lvl4pPr marL="1371372" indent="0">
              <a:buNone/>
              <a:defRPr sz="1200"/>
            </a:lvl4pPr>
            <a:lvl5pPr marL="1828495" indent="0">
              <a:buNone/>
              <a:defRPr sz="1200"/>
            </a:lvl5pPr>
          </a:lstStyle>
          <a:p>
            <a:pPr lvl="0"/>
            <a:r>
              <a:rPr lang="en-US"/>
              <a:t>A little bit about this person</a:t>
            </a:r>
          </a:p>
        </p:txBody>
      </p:sp>
      <p:sp>
        <p:nvSpPr>
          <p:cNvPr id="80" name="Text Placeholder 6"/>
          <p:cNvSpPr>
            <a:spLocks noGrp="1"/>
          </p:cNvSpPr>
          <p:nvPr>
            <p:ph type="body" sz="quarter" idx="46" hasCustomPrompt="1"/>
          </p:nvPr>
        </p:nvSpPr>
        <p:spPr>
          <a:xfrm>
            <a:off x="3240536" y="3740031"/>
            <a:ext cx="2759156" cy="804457"/>
          </a:xfrm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 marL="457124" indent="0">
              <a:buNone/>
              <a:defRPr sz="1200"/>
            </a:lvl2pPr>
            <a:lvl3pPr marL="914248" indent="0">
              <a:buNone/>
              <a:defRPr sz="1200"/>
            </a:lvl3pPr>
            <a:lvl4pPr marL="1371372" indent="0">
              <a:buNone/>
              <a:defRPr sz="1200"/>
            </a:lvl4pPr>
            <a:lvl5pPr marL="1828495" indent="0">
              <a:buNone/>
              <a:defRPr sz="1200"/>
            </a:lvl5pPr>
          </a:lstStyle>
          <a:p>
            <a:pPr lvl="0"/>
            <a:r>
              <a:rPr lang="en-US"/>
              <a:t>A little bit about this person</a:t>
            </a:r>
          </a:p>
        </p:txBody>
      </p:sp>
      <p:sp>
        <p:nvSpPr>
          <p:cNvPr id="81" name="Text Placeholder 6"/>
          <p:cNvSpPr>
            <a:spLocks noGrp="1"/>
          </p:cNvSpPr>
          <p:nvPr>
            <p:ph type="body" sz="quarter" idx="47" hasCustomPrompt="1"/>
          </p:nvPr>
        </p:nvSpPr>
        <p:spPr>
          <a:xfrm>
            <a:off x="359833" y="3758476"/>
            <a:ext cx="2759156" cy="804457"/>
          </a:xfrm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 marL="457124" indent="0">
              <a:buNone/>
              <a:defRPr sz="1200"/>
            </a:lvl2pPr>
            <a:lvl3pPr marL="914248" indent="0">
              <a:buNone/>
              <a:defRPr sz="1200"/>
            </a:lvl3pPr>
            <a:lvl4pPr marL="1371372" indent="0">
              <a:buNone/>
              <a:defRPr sz="1200"/>
            </a:lvl4pPr>
            <a:lvl5pPr marL="1828495" indent="0">
              <a:buNone/>
              <a:defRPr sz="1200"/>
            </a:lvl5pPr>
          </a:lstStyle>
          <a:p>
            <a:pPr lvl="0"/>
            <a:r>
              <a:rPr lang="en-US"/>
              <a:t>A little bit about this person</a:t>
            </a:r>
          </a:p>
        </p:txBody>
      </p:sp>
      <p:sp>
        <p:nvSpPr>
          <p:cNvPr id="82" name="Text Placeholder 6"/>
          <p:cNvSpPr>
            <a:spLocks noGrp="1"/>
          </p:cNvSpPr>
          <p:nvPr>
            <p:ph type="body" sz="quarter" idx="48" hasCustomPrompt="1"/>
          </p:nvPr>
        </p:nvSpPr>
        <p:spPr>
          <a:xfrm>
            <a:off x="9000071" y="3740031"/>
            <a:ext cx="2759156" cy="804457"/>
          </a:xfrm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 marL="457124" indent="0">
              <a:buNone/>
              <a:defRPr sz="1200"/>
            </a:lvl2pPr>
            <a:lvl3pPr marL="914248" indent="0">
              <a:buNone/>
              <a:defRPr sz="1200"/>
            </a:lvl3pPr>
            <a:lvl4pPr marL="1371372" indent="0">
              <a:buNone/>
              <a:defRPr sz="1200"/>
            </a:lvl4pPr>
            <a:lvl5pPr marL="1828495" indent="0">
              <a:buNone/>
              <a:defRPr sz="1200"/>
            </a:lvl5pPr>
          </a:lstStyle>
          <a:p>
            <a:pPr lvl="0"/>
            <a:r>
              <a:rPr lang="en-US"/>
              <a:t>A little bit about this person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359834" y="393078"/>
            <a:ext cx="2104422" cy="338606"/>
          </a:xfrm>
          <a:prstGeom prst="rect">
            <a:avLst/>
          </a:prstGeom>
        </p:spPr>
        <p:txBody>
          <a:bodyPr vert="horz" lIns="0" tIns="0" rIns="60951" bIns="30475" rtlCol="0" anchor="t">
            <a:noAutofit/>
          </a:bodyPr>
          <a:lstStyle/>
          <a:p>
            <a:pPr lvl="0" defTabSz="914248">
              <a:lnSpc>
                <a:spcPct val="90000"/>
              </a:lnSpc>
              <a:spcBef>
                <a:spcPct val="0"/>
              </a:spcBef>
              <a:buNone/>
            </a:pPr>
            <a:r>
              <a:rPr lang="en-US" sz="2000" b="1">
                <a:latin typeface="+mj-lt"/>
                <a:ea typeface="+mj-ea"/>
                <a:cs typeface="+mj-cs"/>
              </a:rPr>
              <a:t>Meet your team</a:t>
            </a:r>
          </a:p>
        </p:txBody>
      </p:sp>
      <p:sp>
        <p:nvSpPr>
          <p:cNvPr id="23" name="TextBox 22"/>
          <p:cNvSpPr txBox="1"/>
          <p:nvPr userDrawn="1"/>
        </p:nvSpPr>
        <p:spPr>
          <a:xfrm>
            <a:off x="358857" y="-557780"/>
            <a:ext cx="2760133" cy="461448"/>
          </a:xfrm>
          <a:prstGeom prst="snip1Rect">
            <a:avLst>
              <a:gd name="adj" fmla="val 18798"/>
            </a:avLst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GB" sz="1067">
                <a:solidFill>
                  <a:schemeClr val="bg1"/>
                </a:solidFill>
              </a:rPr>
              <a:t>For larger teams there is an alternative layout in the</a:t>
            </a:r>
            <a:r>
              <a:rPr lang="en-GB" sz="1067" baseline="0">
                <a:solidFill>
                  <a:schemeClr val="bg1"/>
                </a:solidFill>
              </a:rPr>
              <a:t> Slide Master</a:t>
            </a:r>
            <a:endParaRPr lang="en-GB" sz="1067">
              <a:solidFill>
                <a:schemeClr val="bg1"/>
              </a:solidFill>
            </a:endParaRPr>
          </a:p>
        </p:txBody>
      </p:sp>
      <p:sp>
        <p:nvSpPr>
          <p:cNvPr id="24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59834" y="729421"/>
            <a:ext cx="7680326" cy="256868"/>
          </a:xfrm>
        </p:spPr>
        <p:txBody>
          <a:bodyPr vert="horz" lIns="0" tIns="0" rIns="91440" bIns="45720" rtlCol="0" anchor="t">
            <a:noAutofit/>
          </a:bodyPr>
          <a:lstStyle>
            <a:lvl1pPr marL="0" indent="0">
              <a:buFontTx/>
              <a:buNone/>
              <a:defRPr lang="en-US" sz="1600" b="0" dirty="0" smtClean="0"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  <a:buNone/>
            </a:pPr>
            <a:r>
              <a:rPr lang="en-US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38896769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ople larger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9833" y="380002"/>
            <a:ext cx="8496300" cy="220092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Your team – use this slide for larger teams</a:t>
            </a:r>
            <a:endParaRPr lang="en-GB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69FC91-59AE-C64A-9DCD-3B3C91131C8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MiQ | Nothing Bundt Cakes | Q1 2020</a:t>
            </a:r>
            <a:endParaRPr lang="en-GB"/>
          </a:p>
        </p:txBody>
      </p:sp>
      <p:sp>
        <p:nvSpPr>
          <p:cNvPr id="36" name="Picture Placeholder 18"/>
          <p:cNvSpPr>
            <a:spLocks noGrp="1"/>
          </p:cNvSpPr>
          <p:nvPr>
            <p:ph type="pic" sz="quarter" idx="16" hasCustomPrompt="1"/>
          </p:nvPr>
        </p:nvSpPr>
        <p:spPr>
          <a:xfrm>
            <a:off x="359833" y="1181829"/>
            <a:ext cx="2808000" cy="172826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933" b="1" baseline="0">
                <a:solidFill>
                  <a:schemeClr val="tx1"/>
                </a:solidFill>
              </a:defRPr>
            </a:lvl1pPr>
          </a:lstStyle>
          <a:p>
            <a:r>
              <a:rPr lang="en-GB"/>
              <a:t>Approved staff headshot</a:t>
            </a:r>
          </a:p>
        </p:txBody>
      </p:sp>
      <p:sp>
        <p:nvSpPr>
          <p:cNvPr id="39" name="Picture Placeholder 18"/>
          <p:cNvSpPr>
            <a:spLocks noGrp="1"/>
          </p:cNvSpPr>
          <p:nvPr>
            <p:ph type="pic" sz="quarter" idx="34" hasCustomPrompt="1"/>
          </p:nvPr>
        </p:nvSpPr>
        <p:spPr>
          <a:xfrm>
            <a:off x="3239558" y="1181829"/>
            <a:ext cx="2808000" cy="1728267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248" rtl="0" eaLnBrk="1" fontAlgn="auto" latinLnBrk="0" hangingPunct="1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933" b="1">
                <a:solidFill>
                  <a:schemeClr val="tx1"/>
                </a:solidFill>
              </a:defRPr>
            </a:lvl1pPr>
          </a:lstStyle>
          <a:p>
            <a:r>
              <a:rPr lang="en-GB"/>
              <a:t>Approved staff headshot</a:t>
            </a:r>
          </a:p>
          <a:p>
            <a:endParaRPr lang="en-GB"/>
          </a:p>
        </p:txBody>
      </p:sp>
      <p:sp>
        <p:nvSpPr>
          <p:cNvPr id="41" name="Content Placeholder 2"/>
          <p:cNvSpPr>
            <a:spLocks noGrp="1"/>
          </p:cNvSpPr>
          <p:nvPr>
            <p:ph idx="36" hasCustomPrompt="1"/>
          </p:nvPr>
        </p:nvSpPr>
        <p:spPr>
          <a:xfrm>
            <a:off x="359834" y="3020693"/>
            <a:ext cx="2759157" cy="222400"/>
          </a:xfrm>
          <a:noFill/>
        </p:spPr>
        <p:txBody>
          <a:bodyPr lIns="0">
            <a:normAutofit/>
          </a:bodyPr>
          <a:lstStyle>
            <a:lvl1pPr marL="19050" marR="0" indent="0" algn="l" defTabSz="914248" rtl="0" eaLnBrk="1" fontAlgn="auto" latinLnBrk="0" hangingPunct="1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1">
                <a:solidFill>
                  <a:schemeClr val="tx1"/>
                </a:solidFill>
              </a:defRPr>
            </a:lvl1pPr>
            <a:lvl2pPr marL="19050" indent="0">
              <a:buNone/>
              <a:tabLst/>
              <a:defRPr sz="1200">
                <a:solidFill>
                  <a:schemeClr val="bg1"/>
                </a:solidFill>
              </a:defRPr>
            </a:lvl2pPr>
            <a:lvl3pPr marL="19050" indent="20108">
              <a:buNone/>
              <a:tabLst/>
              <a:defRPr sz="1200">
                <a:solidFill>
                  <a:schemeClr val="bg1"/>
                </a:solidFill>
              </a:defRPr>
            </a:lvl3pPr>
            <a:lvl4pPr marL="19050" indent="20108">
              <a:buNone/>
              <a:tabLst/>
              <a:defRPr sz="1200">
                <a:solidFill>
                  <a:schemeClr val="bg1"/>
                </a:solidFill>
              </a:defRPr>
            </a:lvl4pPr>
            <a:lvl5pPr marL="19050" indent="20108">
              <a:buNone/>
              <a:tabLst/>
              <a:defRPr sz="1200">
                <a:solidFill>
                  <a:schemeClr val="bg1"/>
                </a:solidFill>
              </a:defRPr>
            </a:lvl5pPr>
          </a:lstStyle>
          <a:p>
            <a:pPr marL="19050" marR="0" lvl="0" indent="0" algn="l" defTabSz="914248" rtl="0" eaLnBrk="1" fontAlgn="auto" latinLnBrk="0" hangingPunct="1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Name Name</a:t>
            </a:r>
          </a:p>
          <a:p>
            <a:pPr lvl="0"/>
            <a:endParaRPr lang="en-US"/>
          </a:p>
        </p:txBody>
      </p:sp>
      <p:sp>
        <p:nvSpPr>
          <p:cNvPr id="42" name="Picture Placeholder 18"/>
          <p:cNvSpPr>
            <a:spLocks noGrp="1"/>
          </p:cNvSpPr>
          <p:nvPr>
            <p:ph type="pic" sz="quarter" idx="37" hasCustomPrompt="1"/>
          </p:nvPr>
        </p:nvSpPr>
        <p:spPr>
          <a:xfrm>
            <a:off x="6119993" y="1181829"/>
            <a:ext cx="2808000" cy="1728267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248" rtl="0" eaLnBrk="1" fontAlgn="auto" latinLnBrk="0" hangingPunct="1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933" b="1">
                <a:solidFill>
                  <a:schemeClr val="tx1"/>
                </a:solidFill>
              </a:defRPr>
            </a:lvl1pPr>
          </a:lstStyle>
          <a:p>
            <a:r>
              <a:rPr lang="en-GB"/>
              <a:t>Approved staff headshot</a:t>
            </a:r>
          </a:p>
          <a:p>
            <a:endParaRPr lang="en-GB"/>
          </a:p>
        </p:txBody>
      </p:sp>
      <p:sp>
        <p:nvSpPr>
          <p:cNvPr id="43" name="Text Placeholder 6"/>
          <p:cNvSpPr>
            <a:spLocks noGrp="1"/>
          </p:cNvSpPr>
          <p:nvPr>
            <p:ph type="body" sz="quarter" idx="38" hasCustomPrompt="1"/>
          </p:nvPr>
        </p:nvSpPr>
        <p:spPr>
          <a:xfrm>
            <a:off x="359834" y="3243093"/>
            <a:ext cx="2760133" cy="253682"/>
          </a:xfrm>
        </p:spPr>
        <p:txBody>
          <a:bodyPr lIns="0">
            <a:noAutofit/>
          </a:bodyPr>
          <a:lstStyle>
            <a:lvl1pPr marL="0" marR="0" indent="0" algn="l" defTabSz="914248" rtl="0" eaLnBrk="1" fontAlgn="auto" latinLnBrk="0" hangingPunct="1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tx1"/>
                </a:solidFill>
              </a:defRPr>
            </a:lvl1pPr>
            <a:lvl2pPr marL="457124" indent="0">
              <a:buNone/>
              <a:defRPr sz="1200"/>
            </a:lvl2pPr>
            <a:lvl3pPr marL="914248" indent="0">
              <a:buNone/>
              <a:defRPr sz="1200"/>
            </a:lvl3pPr>
            <a:lvl4pPr marL="1371372" indent="0">
              <a:buNone/>
              <a:defRPr sz="1200"/>
            </a:lvl4pPr>
            <a:lvl5pPr marL="1828495" indent="0">
              <a:buNone/>
              <a:defRPr sz="1200"/>
            </a:lvl5pPr>
          </a:lstStyle>
          <a:p>
            <a:pPr marL="0" marR="0" lvl="0" indent="0" algn="l" defTabSz="914248" rtl="0" eaLnBrk="1" fontAlgn="auto" latinLnBrk="0" hangingPunct="1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Job title</a:t>
            </a:r>
          </a:p>
          <a:p>
            <a:pPr lvl="0"/>
            <a:endParaRPr lang="en-US"/>
          </a:p>
        </p:txBody>
      </p:sp>
      <p:sp>
        <p:nvSpPr>
          <p:cNvPr id="44" name="Content Placeholder 2"/>
          <p:cNvSpPr>
            <a:spLocks noGrp="1"/>
          </p:cNvSpPr>
          <p:nvPr>
            <p:ph idx="39" hasCustomPrompt="1"/>
          </p:nvPr>
        </p:nvSpPr>
        <p:spPr>
          <a:xfrm>
            <a:off x="3239559" y="3064779"/>
            <a:ext cx="2759157" cy="220571"/>
          </a:xfrm>
          <a:noFill/>
        </p:spPr>
        <p:txBody>
          <a:bodyPr lIns="0">
            <a:normAutofit/>
          </a:bodyPr>
          <a:lstStyle>
            <a:lvl1pPr marL="19050" marR="0" indent="0" algn="l" defTabSz="914248" rtl="0" eaLnBrk="1" fontAlgn="auto" latinLnBrk="0" hangingPunct="1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1">
                <a:solidFill>
                  <a:schemeClr val="tx1"/>
                </a:solidFill>
              </a:defRPr>
            </a:lvl1pPr>
            <a:lvl2pPr marL="19050" indent="0">
              <a:buNone/>
              <a:tabLst/>
              <a:defRPr sz="1200">
                <a:solidFill>
                  <a:schemeClr val="bg1"/>
                </a:solidFill>
              </a:defRPr>
            </a:lvl2pPr>
            <a:lvl3pPr marL="19050" indent="20108">
              <a:buNone/>
              <a:tabLst/>
              <a:defRPr sz="1200">
                <a:solidFill>
                  <a:schemeClr val="bg1"/>
                </a:solidFill>
              </a:defRPr>
            </a:lvl3pPr>
            <a:lvl4pPr marL="19050" indent="20108">
              <a:buNone/>
              <a:tabLst/>
              <a:defRPr sz="1200">
                <a:solidFill>
                  <a:schemeClr val="bg1"/>
                </a:solidFill>
              </a:defRPr>
            </a:lvl4pPr>
            <a:lvl5pPr marL="19050" indent="20108">
              <a:buNone/>
              <a:tabLst/>
              <a:defRPr sz="1200">
                <a:solidFill>
                  <a:schemeClr val="bg1"/>
                </a:solidFill>
              </a:defRPr>
            </a:lvl5pPr>
          </a:lstStyle>
          <a:p>
            <a:pPr marL="19050" marR="0" lvl="0" indent="0" algn="l" defTabSz="914248" rtl="0" eaLnBrk="1" fontAlgn="auto" latinLnBrk="0" hangingPunct="1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Name Name</a:t>
            </a:r>
          </a:p>
          <a:p>
            <a:pPr lvl="0"/>
            <a:endParaRPr lang="en-US"/>
          </a:p>
        </p:txBody>
      </p:sp>
      <p:sp>
        <p:nvSpPr>
          <p:cNvPr id="45" name="Picture Placeholder 18"/>
          <p:cNvSpPr>
            <a:spLocks noGrp="1"/>
          </p:cNvSpPr>
          <p:nvPr>
            <p:ph type="pic" sz="quarter" idx="40" hasCustomPrompt="1"/>
          </p:nvPr>
        </p:nvSpPr>
        <p:spPr>
          <a:xfrm>
            <a:off x="9000071" y="1181829"/>
            <a:ext cx="2808000" cy="1728267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248" rtl="0" eaLnBrk="1" fontAlgn="auto" latinLnBrk="0" hangingPunct="1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933" b="1">
                <a:solidFill>
                  <a:schemeClr val="tx1"/>
                </a:solidFill>
              </a:defRPr>
            </a:lvl1pPr>
          </a:lstStyle>
          <a:p>
            <a:r>
              <a:rPr lang="en-GB"/>
              <a:t>Approved staff headshot</a:t>
            </a:r>
          </a:p>
          <a:p>
            <a:endParaRPr lang="en-GB"/>
          </a:p>
        </p:txBody>
      </p:sp>
      <p:sp>
        <p:nvSpPr>
          <p:cNvPr id="46" name="Text Placeholder 6"/>
          <p:cNvSpPr>
            <a:spLocks noGrp="1"/>
          </p:cNvSpPr>
          <p:nvPr>
            <p:ph type="body" sz="quarter" idx="41" hasCustomPrompt="1"/>
          </p:nvPr>
        </p:nvSpPr>
        <p:spPr>
          <a:xfrm>
            <a:off x="3239559" y="3285350"/>
            <a:ext cx="2760133" cy="225285"/>
          </a:xfrm>
        </p:spPr>
        <p:txBody>
          <a:bodyPr lIns="0">
            <a:noAutofit/>
          </a:bodyPr>
          <a:lstStyle>
            <a:lvl1pPr marL="0" marR="0" indent="0" algn="l" defTabSz="914248" rtl="0" eaLnBrk="1" fontAlgn="auto" latinLnBrk="0" hangingPunct="1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tx1"/>
                </a:solidFill>
              </a:defRPr>
            </a:lvl1pPr>
            <a:lvl2pPr marL="457124" indent="0">
              <a:buNone/>
              <a:defRPr sz="1200"/>
            </a:lvl2pPr>
            <a:lvl3pPr marL="914248" indent="0">
              <a:buNone/>
              <a:defRPr sz="1200"/>
            </a:lvl3pPr>
            <a:lvl4pPr marL="1371372" indent="0">
              <a:buNone/>
              <a:defRPr sz="1200"/>
            </a:lvl4pPr>
            <a:lvl5pPr marL="1828495" indent="0">
              <a:buNone/>
              <a:defRPr sz="1200"/>
            </a:lvl5pPr>
          </a:lstStyle>
          <a:p>
            <a:pPr marL="0" marR="0" lvl="0" indent="0" algn="l" defTabSz="914248" rtl="0" eaLnBrk="1" fontAlgn="auto" latinLnBrk="0" hangingPunct="1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Job title</a:t>
            </a:r>
          </a:p>
          <a:p>
            <a:pPr lvl="0"/>
            <a:endParaRPr lang="en-US"/>
          </a:p>
        </p:txBody>
      </p:sp>
      <p:sp>
        <p:nvSpPr>
          <p:cNvPr id="73" name="Content Placeholder 2"/>
          <p:cNvSpPr>
            <a:spLocks noGrp="1"/>
          </p:cNvSpPr>
          <p:nvPr>
            <p:ph idx="42" hasCustomPrompt="1"/>
          </p:nvPr>
        </p:nvSpPr>
        <p:spPr>
          <a:xfrm>
            <a:off x="6119994" y="3011229"/>
            <a:ext cx="2759157" cy="231864"/>
          </a:xfrm>
          <a:noFill/>
        </p:spPr>
        <p:txBody>
          <a:bodyPr lIns="0">
            <a:normAutofit/>
          </a:bodyPr>
          <a:lstStyle>
            <a:lvl1pPr marL="19050" marR="0" indent="0" algn="l" defTabSz="914248" rtl="0" eaLnBrk="1" fontAlgn="auto" latinLnBrk="0" hangingPunct="1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1">
                <a:solidFill>
                  <a:schemeClr val="tx1"/>
                </a:solidFill>
              </a:defRPr>
            </a:lvl1pPr>
            <a:lvl2pPr marL="19050" indent="0">
              <a:buNone/>
              <a:tabLst/>
              <a:defRPr sz="1200">
                <a:solidFill>
                  <a:schemeClr val="bg1"/>
                </a:solidFill>
              </a:defRPr>
            </a:lvl2pPr>
            <a:lvl3pPr marL="19050" indent="20108">
              <a:buNone/>
              <a:tabLst/>
              <a:defRPr sz="1200">
                <a:solidFill>
                  <a:schemeClr val="bg1"/>
                </a:solidFill>
              </a:defRPr>
            </a:lvl3pPr>
            <a:lvl4pPr marL="19050" indent="20108">
              <a:buNone/>
              <a:tabLst/>
              <a:defRPr sz="1200">
                <a:solidFill>
                  <a:schemeClr val="bg1"/>
                </a:solidFill>
              </a:defRPr>
            </a:lvl4pPr>
            <a:lvl5pPr marL="19050" indent="20108">
              <a:buNone/>
              <a:tabLst/>
              <a:defRPr sz="1200">
                <a:solidFill>
                  <a:schemeClr val="bg1"/>
                </a:solidFill>
              </a:defRPr>
            </a:lvl5pPr>
          </a:lstStyle>
          <a:p>
            <a:pPr marL="19050" marR="0" lvl="0" indent="0" algn="l" defTabSz="914248" rtl="0" eaLnBrk="1" fontAlgn="auto" latinLnBrk="0" hangingPunct="1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Name Name</a:t>
            </a:r>
          </a:p>
          <a:p>
            <a:pPr lvl="0"/>
            <a:endParaRPr lang="en-US"/>
          </a:p>
        </p:txBody>
      </p:sp>
      <p:sp>
        <p:nvSpPr>
          <p:cNvPr id="74" name="Text Placeholder 6"/>
          <p:cNvSpPr>
            <a:spLocks noGrp="1"/>
          </p:cNvSpPr>
          <p:nvPr>
            <p:ph type="body" sz="quarter" idx="43" hasCustomPrompt="1"/>
          </p:nvPr>
        </p:nvSpPr>
        <p:spPr>
          <a:xfrm>
            <a:off x="6119994" y="3231801"/>
            <a:ext cx="2760133" cy="225285"/>
          </a:xfrm>
        </p:spPr>
        <p:txBody>
          <a:bodyPr lIns="0">
            <a:noAutofit/>
          </a:bodyPr>
          <a:lstStyle>
            <a:lvl1pPr marL="0" marR="0" indent="0" algn="l" defTabSz="914248" rtl="0" eaLnBrk="1" fontAlgn="auto" latinLnBrk="0" hangingPunct="1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tx1"/>
                </a:solidFill>
              </a:defRPr>
            </a:lvl1pPr>
            <a:lvl2pPr marL="457124" indent="0">
              <a:buNone/>
              <a:defRPr sz="1200"/>
            </a:lvl2pPr>
            <a:lvl3pPr marL="914248" indent="0">
              <a:buNone/>
              <a:defRPr sz="1200"/>
            </a:lvl3pPr>
            <a:lvl4pPr marL="1371372" indent="0">
              <a:buNone/>
              <a:defRPr sz="1200"/>
            </a:lvl4pPr>
            <a:lvl5pPr marL="1828495" indent="0">
              <a:buNone/>
              <a:defRPr sz="1200"/>
            </a:lvl5pPr>
          </a:lstStyle>
          <a:p>
            <a:pPr marL="0" marR="0" lvl="0" indent="0" algn="l" defTabSz="914248" rtl="0" eaLnBrk="1" fontAlgn="auto" latinLnBrk="0" hangingPunct="1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Job title</a:t>
            </a:r>
          </a:p>
          <a:p>
            <a:pPr lvl="0"/>
            <a:endParaRPr lang="en-US"/>
          </a:p>
        </p:txBody>
      </p:sp>
      <p:sp>
        <p:nvSpPr>
          <p:cNvPr id="77" name="Content Placeholder 2"/>
          <p:cNvSpPr>
            <a:spLocks noGrp="1"/>
          </p:cNvSpPr>
          <p:nvPr>
            <p:ph idx="44" hasCustomPrompt="1"/>
          </p:nvPr>
        </p:nvSpPr>
        <p:spPr>
          <a:xfrm>
            <a:off x="9000072" y="3008063"/>
            <a:ext cx="2759157" cy="216420"/>
          </a:xfrm>
          <a:noFill/>
        </p:spPr>
        <p:txBody>
          <a:bodyPr lIns="0">
            <a:normAutofit/>
          </a:bodyPr>
          <a:lstStyle>
            <a:lvl1pPr marL="19050" marR="0" indent="0" algn="l" defTabSz="914248" rtl="0" eaLnBrk="1" fontAlgn="auto" latinLnBrk="0" hangingPunct="1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1">
                <a:solidFill>
                  <a:schemeClr val="tx1"/>
                </a:solidFill>
              </a:defRPr>
            </a:lvl1pPr>
            <a:lvl2pPr marL="19050" indent="0">
              <a:buNone/>
              <a:tabLst/>
              <a:defRPr sz="1200">
                <a:solidFill>
                  <a:schemeClr val="bg1"/>
                </a:solidFill>
              </a:defRPr>
            </a:lvl2pPr>
            <a:lvl3pPr marL="19050" indent="20108">
              <a:buNone/>
              <a:tabLst/>
              <a:defRPr sz="1200">
                <a:solidFill>
                  <a:schemeClr val="bg1"/>
                </a:solidFill>
              </a:defRPr>
            </a:lvl3pPr>
            <a:lvl4pPr marL="19050" indent="20108">
              <a:buNone/>
              <a:tabLst/>
              <a:defRPr sz="1200">
                <a:solidFill>
                  <a:schemeClr val="bg1"/>
                </a:solidFill>
              </a:defRPr>
            </a:lvl4pPr>
            <a:lvl5pPr marL="19050" indent="20108">
              <a:buNone/>
              <a:tabLst/>
              <a:defRPr sz="1200">
                <a:solidFill>
                  <a:schemeClr val="bg1"/>
                </a:solidFill>
              </a:defRPr>
            </a:lvl5pPr>
          </a:lstStyle>
          <a:p>
            <a:pPr marL="19050" marR="0" lvl="0" indent="0" algn="l" defTabSz="914248" rtl="0" eaLnBrk="1" fontAlgn="auto" latinLnBrk="0" hangingPunct="1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Name Name</a:t>
            </a:r>
          </a:p>
          <a:p>
            <a:pPr lvl="0"/>
            <a:endParaRPr lang="en-US"/>
          </a:p>
        </p:txBody>
      </p:sp>
      <p:sp>
        <p:nvSpPr>
          <p:cNvPr id="78" name="Text Placeholder 6"/>
          <p:cNvSpPr>
            <a:spLocks noGrp="1"/>
          </p:cNvSpPr>
          <p:nvPr>
            <p:ph type="body" sz="quarter" idx="45" hasCustomPrompt="1"/>
          </p:nvPr>
        </p:nvSpPr>
        <p:spPr>
          <a:xfrm>
            <a:off x="9000072" y="3228635"/>
            <a:ext cx="2760133" cy="225285"/>
          </a:xfrm>
        </p:spPr>
        <p:txBody>
          <a:bodyPr lIns="0">
            <a:noAutofit/>
          </a:bodyPr>
          <a:lstStyle>
            <a:lvl1pPr marL="0" marR="0" indent="0" algn="l" defTabSz="914248" rtl="0" eaLnBrk="1" fontAlgn="auto" latinLnBrk="0" hangingPunct="1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tx1"/>
                </a:solidFill>
              </a:defRPr>
            </a:lvl1pPr>
            <a:lvl2pPr marL="457124" indent="0">
              <a:buNone/>
              <a:defRPr sz="1200"/>
            </a:lvl2pPr>
            <a:lvl3pPr marL="914248" indent="0">
              <a:buNone/>
              <a:defRPr sz="1200"/>
            </a:lvl3pPr>
            <a:lvl4pPr marL="1371372" indent="0">
              <a:buNone/>
              <a:defRPr sz="1200"/>
            </a:lvl4pPr>
            <a:lvl5pPr marL="1828495" indent="0">
              <a:buNone/>
              <a:defRPr sz="1200"/>
            </a:lvl5pPr>
          </a:lstStyle>
          <a:p>
            <a:pPr marL="0" marR="0" lvl="0" indent="0" algn="l" defTabSz="914248" rtl="0" eaLnBrk="1" fontAlgn="auto" latinLnBrk="0" hangingPunct="1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Job title</a:t>
            </a:r>
          </a:p>
          <a:p>
            <a:pPr lvl="0"/>
            <a:endParaRPr lang="en-US"/>
          </a:p>
        </p:txBody>
      </p:sp>
      <p:sp>
        <p:nvSpPr>
          <p:cNvPr id="22" name="Picture Placeholder 18"/>
          <p:cNvSpPr>
            <a:spLocks noGrp="1"/>
          </p:cNvSpPr>
          <p:nvPr>
            <p:ph type="pic" sz="quarter" idx="46" hasCustomPrompt="1"/>
          </p:nvPr>
        </p:nvSpPr>
        <p:spPr>
          <a:xfrm>
            <a:off x="359829" y="3709462"/>
            <a:ext cx="2808000" cy="172826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933" b="1" baseline="0">
                <a:solidFill>
                  <a:schemeClr val="tx1"/>
                </a:solidFill>
              </a:defRPr>
            </a:lvl1pPr>
          </a:lstStyle>
          <a:p>
            <a:r>
              <a:rPr lang="en-GB"/>
              <a:t>Approved staff headshot</a:t>
            </a:r>
          </a:p>
        </p:txBody>
      </p:sp>
      <p:sp>
        <p:nvSpPr>
          <p:cNvPr id="23" name="Picture Placeholder 18"/>
          <p:cNvSpPr>
            <a:spLocks noGrp="1"/>
          </p:cNvSpPr>
          <p:nvPr>
            <p:ph type="pic" sz="quarter" idx="47" hasCustomPrompt="1"/>
          </p:nvPr>
        </p:nvSpPr>
        <p:spPr>
          <a:xfrm>
            <a:off x="3239554" y="3709462"/>
            <a:ext cx="2808000" cy="1728267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248" rtl="0" eaLnBrk="1" fontAlgn="auto" latinLnBrk="0" hangingPunct="1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933" b="1">
                <a:solidFill>
                  <a:schemeClr val="tx1"/>
                </a:solidFill>
              </a:defRPr>
            </a:lvl1pPr>
          </a:lstStyle>
          <a:p>
            <a:r>
              <a:rPr lang="en-GB"/>
              <a:t>Approved staff headshot</a:t>
            </a:r>
          </a:p>
          <a:p>
            <a:endParaRPr lang="en-GB"/>
          </a:p>
        </p:txBody>
      </p:sp>
      <p:sp>
        <p:nvSpPr>
          <p:cNvPr id="24" name="Content Placeholder 2"/>
          <p:cNvSpPr>
            <a:spLocks noGrp="1"/>
          </p:cNvSpPr>
          <p:nvPr>
            <p:ph idx="48" hasCustomPrompt="1"/>
          </p:nvPr>
        </p:nvSpPr>
        <p:spPr>
          <a:xfrm>
            <a:off x="359830" y="5548327"/>
            <a:ext cx="2759157" cy="264656"/>
          </a:xfrm>
          <a:noFill/>
        </p:spPr>
        <p:txBody>
          <a:bodyPr lIns="0">
            <a:normAutofit/>
          </a:bodyPr>
          <a:lstStyle>
            <a:lvl1pPr marL="19050" marR="0" indent="0" algn="l" defTabSz="914248" rtl="0" eaLnBrk="1" fontAlgn="auto" latinLnBrk="0" hangingPunct="1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1">
                <a:solidFill>
                  <a:schemeClr val="tx1"/>
                </a:solidFill>
              </a:defRPr>
            </a:lvl1pPr>
            <a:lvl2pPr marL="19050" indent="0">
              <a:buNone/>
              <a:tabLst/>
              <a:defRPr sz="1200">
                <a:solidFill>
                  <a:schemeClr val="bg1"/>
                </a:solidFill>
              </a:defRPr>
            </a:lvl2pPr>
            <a:lvl3pPr marL="19050" indent="20108">
              <a:buNone/>
              <a:tabLst/>
              <a:defRPr sz="1200">
                <a:solidFill>
                  <a:schemeClr val="bg1"/>
                </a:solidFill>
              </a:defRPr>
            </a:lvl3pPr>
            <a:lvl4pPr marL="19050" indent="20108">
              <a:buNone/>
              <a:tabLst/>
              <a:defRPr sz="1200">
                <a:solidFill>
                  <a:schemeClr val="bg1"/>
                </a:solidFill>
              </a:defRPr>
            </a:lvl4pPr>
            <a:lvl5pPr marL="19050" indent="20108">
              <a:buNone/>
              <a:tabLst/>
              <a:defRPr sz="1200">
                <a:solidFill>
                  <a:schemeClr val="bg1"/>
                </a:solidFill>
              </a:defRPr>
            </a:lvl5pPr>
          </a:lstStyle>
          <a:p>
            <a:pPr marL="19050" marR="0" lvl="0" indent="0" algn="l" defTabSz="914248" rtl="0" eaLnBrk="1" fontAlgn="auto" latinLnBrk="0" hangingPunct="1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Name Name</a:t>
            </a:r>
          </a:p>
          <a:p>
            <a:pPr lvl="0"/>
            <a:endParaRPr lang="en-US"/>
          </a:p>
        </p:txBody>
      </p:sp>
      <p:sp>
        <p:nvSpPr>
          <p:cNvPr id="25" name="Picture Placeholder 18"/>
          <p:cNvSpPr>
            <a:spLocks noGrp="1"/>
          </p:cNvSpPr>
          <p:nvPr>
            <p:ph type="pic" sz="quarter" idx="49" hasCustomPrompt="1"/>
          </p:nvPr>
        </p:nvSpPr>
        <p:spPr>
          <a:xfrm>
            <a:off x="6119989" y="3709462"/>
            <a:ext cx="2808000" cy="1728267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248" rtl="0" eaLnBrk="1" fontAlgn="auto" latinLnBrk="0" hangingPunct="1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933" b="1">
                <a:solidFill>
                  <a:schemeClr val="tx1"/>
                </a:solidFill>
              </a:defRPr>
            </a:lvl1pPr>
          </a:lstStyle>
          <a:p>
            <a:r>
              <a:rPr lang="en-GB"/>
              <a:t>Approved staff headshot</a:t>
            </a:r>
          </a:p>
          <a:p>
            <a:endParaRPr lang="en-GB"/>
          </a:p>
        </p:txBody>
      </p:sp>
      <p:sp>
        <p:nvSpPr>
          <p:cNvPr id="26" name="Text Placeholder 6"/>
          <p:cNvSpPr>
            <a:spLocks noGrp="1"/>
          </p:cNvSpPr>
          <p:nvPr>
            <p:ph type="body" sz="quarter" idx="50" hasCustomPrompt="1"/>
          </p:nvPr>
        </p:nvSpPr>
        <p:spPr>
          <a:xfrm>
            <a:off x="359829" y="5770726"/>
            <a:ext cx="2760133" cy="253682"/>
          </a:xfrm>
        </p:spPr>
        <p:txBody>
          <a:bodyPr lIns="0">
            <a:noAutofit/>
          </a:bodyPr>
          <a:lstStyle>
            <a:lvl1pPr marL="0" marR="0" indent="0" algn="l" defTabSz="914248" rtl="0" eaLnBrk="1" fontAlgn="auto" latinLnBrk="0" hangingPunct="1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tx1"/>
                </a:solidFill>
              </a:defRPr>
            </a:lvl1pPr>
            <a:lvl2pPr marL="457124" indent="0">
              <a:buNone/>
              <a:defRPr sz="1200"/>
            </a:lvl2pPr>
            <a:lvl3pPr marL="914248" indent="0">
              <a:buNone/>
              <a:defRPr sz="1200"/>
            </a:lvl3pPr>
            <a:lvl4pPr marL="1371372" indent="0">
              <a:buNone/>
              <a:defRPr sz="1200"/>
            </a:lvl4pPr>
            <a:lvl5pPr marL="1828495" indent="0">
              <a:buNone/>
              <a:defRPr sz="1200"/>
            </a:lvl5pPr>
          </a:lstStyle>
          <a:p>
            <a:pPr marL="0" marR="0" lvl="0" indent="0" algn="l" defTabSz="914248" rtl="0" eaLnBrk="1" fontAlgn="auto" latinLnBrk="0" hangingPunct="1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Job title</a:t>
            </a:r>
          </a:p>
          <a:p>
            <a:pPr lvl="0"/>
            <a:endParaRPr lang="en-US"/>
          </a:p>
        </p:txBody>
      </p:sp>
      <p:sp>
        <p:nvSpPr>
          <p:cNvPr id="27" name="Content Placeholder 2"/>
          <p:cNvSpPr>
            <a:spLocks noGrp="1"/>
          </p:cNvSpPr>
          <p:nvPr>
            <p:ph idx="51" hasCustomPrompt="1"/>
          </p:nvPr>
        </p:nvSpPr>
        <p:spPr>
          <a:xfrm>
            <a:off x="3239555" y="5592411"/>
            <a:ext cx="2759157" cy="235030"/>
          </a:xfrm>
          <a:noFill/>
        </p:spPr>
        <p:txBody>
          <a:bodyPr lIns="0">
            <a:normAutofit/>
          </a:bodyPr>
          <a:lstStyle>
            <a:lvl1pPr marL="19050" marR="0" indent="0" algn="l" defTabSz="914248" rtl="0" eaLnBrk="1" fontAlgn="auto" latinLnBrk="0" hangingPunct="1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1">
                <a:solidFill>
                  <a:schemeClr val="tx1"/>
                </a:solidFill>
              </a:defRPr>
            </a:lvl1pPr>
            <a:lvl2pPr marL="19050" indent="0">
              <a:buNone/>
              <a:tabLst/>
              <a:defRPr sz="1200">
                <a:solidFill>
                  <a:schemeClr val="bg1"/>
                </a:solidFill>
              </a:defRPr>
            </a:lvl2pPr>
            <a:lvl3pPr marL="19050" indent="20108">
              <a:buNone/>
              <a:tabLst/>
              <a:defRPr sz="1200">
                <a:solidFill>
                  <a:schemeClr val="bg1"/>
                </a:solidFill>
              </a:defRPr>
            </a:lvl3pPr>
            <a:lvl4pPr marL="19050" indent="20108">
              <a:buNone/>
              <a:tabLst/>
              <a:defRPr sz="1200">
                <a:solidFill>
                  <a:schemeClr val="bg1"/>
                </a:solidFill>
              </a:defRPr>
            </a:lvl4pPr>
            <a:lvl5pPr marL="19050" indent="20108">
              <a:buNone/>
              <a:tabLst/>
              <a:defRPr sz="1200">
                <a:solidFill>
                  <a:schemeClr val="bg1"/>
                </a:solidFill>
              </a:defRPr>
            </a:lvl5pPr>
          </a:lstStyle>
          <a:p>
            <a:pPr marL="19050" marR="0" lvl="0" indent="0" algn="l" defTabSz="914248" rtl="0" eaLnBrk="1" fontAlgn="auto" latinLnBrk="0" hangingPunct="1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Name Name</a:t>
            </a:r>
          </a:p>
          <a:p>
            <a:pPr lvl="0"/>
            <a:endParaRPr lang="en-US"/>
          </a:p>
        </p:txBody>
      </p:sp>
      <p:sp>
        <p:nvSpPr>
          <p:cNvPr id="28" name="Picture Placeholder 18"/>
          <p:cNvSpPr>
            <a:spLocks noGrp="1"/>
          </p:cNvSpPr>
          <p:nvPr>
            <p:ph type="pic" sz="quarter" idx="52" hasCustomPrompt="1"/>
          </p:nvPr>
        </p:nvSpPr>
        <p:spPr>
          <a:xfrm>
            <a:off x="9000067" y="3709462"/>
            <a:ext cx="2808000" cy="1728267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248" rtl="0" eaLnBrk="1" fontAlgn="auto" latinLnBrk="0" hangingPunct="1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933" b="1">
                <a:solidFill>
                  <a:schemeClr val="tx1"/>
                </a:solidFill>
              </a:defRPr>
            </a:lvl1pPr>
          </a:lstStyle>
          <a:p>
            <a:r>
              <a:rPr lang="en-GB"/>
              <a:t>Approved staff headshot</a:t>
            </a:r>
          </a:p>
          <a:p>
            <a:endParaRPr lang="en-GB"/>
          </a:p>
        </p:txBody>
      </p:sp>
      <p:sp>
        <p:nvSpPr>
          <p:cNvPr id="29" name="Text Placeholder 6"/>
          <p:cNvSpPr>
            <a:spLocks noGrp="1"/>
          </p:cNvSpPr>
          <p:nvPr>
            <p:ph type="body" sz="quarter" idx="53" hasCustomPrompt="1"/>
          </p:nvPr>
        </p:nvSpPr>
        <p:spPr>
          <a:xfrm>
            <a:off x="3239555" y="5812983"/>
            <a:ext cx="2760133" cy="225285"/>
          </a:xfrm>
        </p:spPr>
        <p:txBody>
          <a:bodyPr lIns="0">
            <a:noAutofit/>
          </a:bodyPr>
          <a:lstStyle>
            <a:lvl1pPr marL="0" marR="0" indent="0" algn="l" defTabSz="914248" rtl="0" eaLnBrk="1" fontAlgn="auto" latinLnBrk="0" hangingPunct="1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tx1"/>
                </a:solidFill>
              </a:defRPr>
            </a:lvl1pPr>
            <a:lvl2pPr marL="457124" indent="0">
              <a:buNone/>
              <a:defRPr sz="1200"/>
            </a:lvl2pPr>
            <a:lvl3pPr marL="914248" indent="0">
              <a:buNone/>
              <a:defRPr sz="1200"/>
            </a:lvl3pPr>
            <a:lvl4pPr marL="1371372" indent="0">
              <a:buNone/>
              <a:defRPr sz="1200"/>
            </a:lvl4pPr>
            <a:lvl5pPr marL="1828495" indent="0">
              <a:buNone/>
              <a:defRPr sz="1200"/>
            </a:lvl5pPr>
          </a:lstStyle>
          <a:p>
            <a:pPr marL="0" marR="0" lvl="0" indent="0" algn="l" defTabSz="914248" rtl="0" eaLnBrk="1" fontAlgn="auto" latinLnBrk="0" hangingPunct="1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Job title</a:t>
            </a:r>
          </a:p>
          <a:p>
            <a:pPr lvl="0"/>
            <a:endParaRPr lang="en-US"/>
          </a:p>
        </p:txBody>
      </p:sp>
      <p:sp>
        <p:nvSpPr>
          <p:cNvPr id="30" name="Content Placeholder 2"/>
          <p:cNvSpPr>
            <a:spLocks noGrp="1"/>
          </p:cNvSpPr>
          <p:nvPr>
            <p:ph idx="54" hasCustomPrompt="1"/>
          </p:nvPr>
        </p:nvSpPr>
        <p:spPr>
          <a:xfrm>
            <a:off x="6119990" y="5538862"/>
            <a:ext cx="2759157" cy="235030"/>
          </a:xfrm>
          <a:noFill/>
        </p:spPr>
        <p:txBody>
          <a:bodyPr lIns="0">
            <a:normAutofit/>
          </a:bodyPr>
          <a:lstStyle>
            <a:lvl1pPr marL="19050" marR="0" indent="0" algn="l" defTabSz="914248" rtl="0" eaLnBrk="1" fontAlgn="auto" latinLnBrk="0" hangingPunct="1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1">
                <a:solidFill>
                  <a:schemeClr val="tx1"/>
                </a:solidFill>
              </a:defRPr>
            </a:lvl1pPr>
            <a:lvl2pPr marL="19050" indent="0">
              <a:buNone/>
              <a:tabLst/>
              <a:defRPr sz="1200">
                <a:solidFill>
                  <a:schemeClr val="bg1"/>
                </a:solidFill>
              </a:defRPr>
            </a:lvl2pPr>
            <a:lvl3pPr marL="19050" indent="20108">
              <a:buNone/>
              <a:tabLst/>
              <a:defRPr sz="1200">
                <a:solidFill>
                  <a:schemeClr val="bg1"/>
                </a:solidFill>
              </a:defRPr>
            </a:lvl3pPr>
            <a:lvl4pPr marL="19050" indent="20108">
              <a:buNone/>
              <a:tabLst/>
              <a:defRPr sz="1200">
                <a:solidFill>
                  <a:schemeClr val="bg1"/>
                </a:solidFill>
              </a:defRPr>
            </a:lvl4pPr>
            <a:lvl5pPr marL="19050" indent="20108">
              <a:buNone/>
              <a:tabLst/>
              <a:defRPr sz="1200">
                <a:solidFill>
                  <a:schemeClr val="bg1"/>
                </a:solidFill>
              </a:defRPr>
            </a:lvl5pPr>
          </a:lstStyle>
          <a:p>
            <a:pPr marL="19050" marR="0" lvl="0" indent="0" algn="l" defTabSz="914248" rtl="0" eaLnBrk="1" fontAlgn="auto" latinLnBrk="0" hangingPunct="1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Name Name</a:t>
            </a:r>
          </a:p>
          <a:p>
            <a:pPr lvl="0"/>
            <a:endParaRPr lang="en-US"/>
          </a:p>
        </p:txBody>
      </p:sp>
      <p:sp>
        <p:nvSpPr>
          <p:cNvPr id="31" name="Text Placeholder 6"/>
          <p:cNvSpPr>
            <a:spLocks noGrp="1"/>
          </p:cNvSpPr>
          <p:nvPr>
            <p:ph type="body" sz="quarter" idx="55" hasCustomPrompt="1"/>
          </p:nvPr>
        </p:nvSpPr>
        <p:spPr>
          <a:xfrm>
            <a:off x="6119990" y="5759434"/>
            <a:ext cx="2760133" cy="225285"/>
          </a:xfrm>
        </p:spPr>
        <p:txBody>
          <a:bodyPr lIns="0">
            <a:noAutofit/>
          </a:bodyPr>
          <a:lstStyle>
            <a:lvl1pPr marL="0" marR="0" indent="0" algn="l" defTabSz="914248" rtl="0" eaLnBrk="1" fontAlgn="auto" latinLnBrk="0" hangingPunct="1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tx1"/>
                </a:solidFill>
              </a:defRPr>
            </a:lvl1pPr>
            <a:lvl2pPr marL="457124" indent="0">
              <a:buNone/>
              <a:defRPr sz="1200"/>
            </a:lvl2pPr>
            <a:lvl3pPr marL="914248" indent="0">
              <a:buNone/>
              <a:defRPr sz="1200"/>
            </a:lvl3pPr>
            <a:lvl4pPr marL="1371372" indent="0">
              <a:buNone/>
              <a:defRPr sz="1200"/>
            </a:lvl4pPr>
            <a:lvl5pPr marL="1828495" indent="0">
              <a:buNone/>
              <a:defRPr sz="1200"/>
            </a:lvl5pPr>
          </a:lstStyle>
          <a:p>
            <a:pPr marL="0" marR="0" lvl="0" indent="0" algn="l" defTabSz="914248" rtl="0" eaLnBrk="1" fontAlgn="auto" latinLnBrk="0" hangingPunct="1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Job title</a:t>
            </a:r>
          </a:p>
          <a:p>
            <a:pPr lvl="0"/>
            <a:endParaRPr lang="en-US"/>
          </a:p>
        </p:txBody>
      </p:sp>
      <p:sp>
        <p:nvSpPr>
          <p:cNvPr id="32" name="Content Placeholder 2"/>
          <p:cNvSpPr>
            <a:spLocks noGrp="1"/>
          </p:cNvSpPr>
          <p:nvPr>
            <p:ph idx="56" hasCustomPrompt="1"/>
          </p:nvPr>
        </p:nvSpPr>
        <p:spPr>
          <a:xfrm>
            <a:off x="9000068" y="5535696"/>
            <a:ext cx="2759157" cy="235030"/>
          </a:xfrm>
          <a:noFill/>
        </p:spPr>
        <p:txBody>
          <a:bodyPr lIns="0">
            <a:normAutofit/>
          </a:bodyPr>
          <a:lstStyle>
            <a:lvl1pPr marL="19050" marR="0" indent="0" algn="l" defTabSz="914248" rtl="0" eaLnBrk="1" fontAlgn="auto" latinLnBrk="0" hangingPunct="1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1">
                <a:solidFill>
                  <a:schemeClr val="tx1"/>
                </a:solidFill>
              </a:defRPr>
            </a:lvl1pPr>
            <a:lvl2pPr marL="19050" indent="0">
              <a:buNone/>
              <a:tabLst/>
              <a:defRPr sz="1200">
                <a:solidFill>
                  <a:schemeClr val="bg1"/>
                </a:solidFill>
              </a:defRPr>
            </a:lvl2pPr>
            <a:lvl3pPr marL="19050" indent="20108">
              <a:buNone/>
              <a:tabLst/>
              <a:defRPr sz="1200">
                <a:solidFill>
                  <a:schemeClr val="bg1"/>
                </a:solidFill>
              </a:defRPr>
            </a:lvl3pPr>
            <a:lvl4pPr marL="19050" indent="20108">
              <a:buNone/>
              <a:tabLst/>
              <a:defRPr sz="1200">
                <a:solidFill>
                  <a:schemeClr val="bg1"/>
                </a:solidFill>
              </a:defRPr>
            </a:lvl4pPr>
            <a:lvl5pPr marL="19050" indent="20108">
              <a:buNone/>
              <a:tabLst/>
              <a:defRPr sz="1200">
                <a:solidFill>
                  <a:schemeClr val="bg1"/>
                </a:solidFill>
              </a:defRPr>
            </a:lvl5pPr>
          </a:lstStyle>
          <a:p>
            <a:pPr marL="19050" marR="0" lvl="0" indent="0" algn="l" defTabSz="914248" rtl="0" eaLnBrk="1" fontAlgn="auto" latinLnBrk="0" hangingPunct="1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Name Name</a:t>
            </a:r>
          </a:p>
          <a:p>
            <a:pPr lvl="0"/>
            <a:endParaRPr lang="en-US"/>
          </a:p>
        </p:txBody>
      </p:sp>
      <p:sp>
        <p:nvSpPr>
          <p:cNvPr id="33" name="Text Placeholder 6"/>
          <p:cNvSpPr>
            <a:spLocks noGrp="1"/>
          </p:cNvSpPr>
          <p:nvPr>
            <p:ph type="body" sz="quarter" idx="57" hasCustomPrompt="1"/>
          </p:nvPr>
        </p:nvSpPr>
        <p:spPr>
          <a:xfrm>
            <a:off x="9000068" y="5756269"/>
            <a:ext cx="2760133" cy="225285"/>
          </a:xfrm>
        </p:spPr>
        <p:txBody>
          <a:bodyPr lIns="0">
            <a:noAutofit/>
          </a:bodyPr>
          <a:lstStyle>
            <a:lvl1pPr marL="0" marR="0" indent="0" algn="l" defTabSz="914248" rtl="0" eaLnBrk="1" fontAlgn="auto" latinLnBrk="0" hangingPunct="1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tx1"/>
                </a:solidFill>
              </a:defRPr>
            </a:lvl1pPr>
            <a:lvl2pPr marL="457124" indent="0">
              <a:buNone/>
              <a:defRPr sz="1200"/>
            </a:lvl2pPr>
            <a:lvl3pPr marL="914248" indent="0">
              <a:buNone/>
              <a:defRPr sz="1200"/>
            </a:lvl3pPr>
            <a:lvl4pPr marL="1371372" indent="0">
              <a:buNone/>
              <a:defRPr sz="1200"/>
            </a:lvl4pPr>
            <a:lvl5pPr marL="1828495" indent="0">
              <a:buNone/>
              <a:defRPr sz="1200"/>
            </a:lvl5pPr>
          </a:lstStyle>
          <a:p>
            <a:pPr marL="0" marR="0" lvl="0" indent="0" algn="l" defTabSz="914248" rtl="0" eaLnBrk="1" fontAlgn="auto" latinLnBrk="0" hangingPunct="1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Job title</a:t>
            </a:r>
          </a:p>
          <a:p>
            <a:pPr lvl="0"/>
            <a:endParaRPr lang="en-US"/>
          </a:p>
        </p:txBody>
      </p:sp>
      <p:sp>
        <p:nvSpPr>
          <p:cNvPr id="34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59834" y="729421"/>
            <a:ext cx="7680326" cy="256868"/>
          </a:xfrm>
        </p:spPr>
        <p:txBody>
          <a:bodyPr vert="horz" lIns="0" tIns="0" rIns="91440" bIns="45720" rtlCol="0" anchor="t">
            <a:noAutofit/>
          </a:bodyPr>
          <a:lstStyle>
            <a:lvl1pPr marL="0" indent="0">
              <a:buFontTx/>
              <a:buNone/>
              <a:defRPr lang="en-US" sz="1600" b="0" dirty="0" smtClean="0"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  <a:buNone/>
            </a:pPr>
            <a:r>
              <a:rPr lang="en-US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352369020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59224" y="-14123"/>
            <a:ext cx="5499037" cy="13744246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11454811" y="5898435"/>
            <a:ext cx="552893" cy="8230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9835" y="-4742"/>
            <a:ext cx="8250765" cy="6862743"/>
          </a:xfrm>
        </p:spPr>
        <p:txBody>
          <a:bodyPr anchor="ctr"/>
          <a:lstStyle>
            <a:lvl1pPr>
              <a:defRPr sz="4800" b="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Section header / divider slide title goes here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>
          <a:xfrm>
            <a:off x="359833" y="6360981"/>
            <a:ext cx="8250766" cy="3519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MiQ | Nothing Bundt Cakes | Q1 2020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169FC91-59AE-C64A-9DCD-3B3C91131C8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59832" y="4320668"/>
            <a:ext cx="7050194" cy="731632"/>
          </a:xfrm>
        </p:spPr>
        <p:txBody>
          <a:bodyPr lIns="0">
            <a:normAutofit/>
          </a:bodyPr>
          <a:lstStyle>
            <a:lvl1pPr marL="0" indent="0">
              <a:buNone/>
              <a:defRPr sz="2133" b="1">
                <a:solidFill>
                  <a:schemeClr val="bg1"/>
                </a:solidFill>
              </a:defRPr>
            </a:lvl1pPr>
            <a:lvl2pPr marL="457124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248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37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49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6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274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98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699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Use this space for a subtitle if you need one. When you’re done, move it up so it’s just under the title.</a:t>
            </a:r>
          </a:p>
        </p:txBody>
      </p:sp>
    </p:spTree>
    <p:extLst>
      <p:ext uri="{BB962C8B-B14F-4D97-AF65-F5344CB8AC3E}">
        <p14:creationId xmlns:p14="http://schemas.microsoft.com/office/powerpoint/2010/main" val="8890440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239">
          <p15:clr>
            <a:srgbClr val="FBAE40"/>
          </p15:clr>
        </p15:guide>
        <p15:guide id="2" orient="horz" pos="401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ection Header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38808" y="1460726"/>
            <a:ext cx="7977350" cy="53972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9834" y="0"/>
            <a:ext cx="8496300" cy="6858000"/>
          </a:xfrm>
        </p:spPr>
        <p:txBody>
          <a:bodyPr anchor="ctr"/>
          <a:lstStyle>
            <a:lvl1pPr>
              <a:defRPr sz="4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Section header / divider slide title goes here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>
          <a:xfrm>
            <a:off x="359834" y="6360982"/>
            <a:ext cx="7867649" cy="2619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MiQ | Nothing Bundt Cakes | Q1 2020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169FC91-59AE-C64A-9DCD-3B3C91131C8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59834" y="4320668"/>
            <a:ext cx="7145021" cy="731632"/>
          </a:xfrm>
        </p:spPr>
        <p:txBody>
          <a:bodyPr lIns="0">
            <a:normAutofit/>
          </a:bodyPr>
          <a:lstStyle>
            <a:lvl1pPr marL="0" indent="0">
              <a:buNone/>
              <a:defRPr sz="2133" b="1">
                <a:solidFill>
                  <a:schemeClr val="bg1"/>
                </a:solidFill>
              </a:defRPr>
            </a:lvl1pPr>
            <a:lvl2pPr marL="457124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248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37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49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6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274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98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699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Use this space for a subtitle if you need one. When you’re done, move it up so it’s just under the title.</a:t>
            </a:r>
          </a:p>
        </p:txBody>
      </p:sp>
    </p:spTree>
    <p:extLst>
      <p:ext uri="{BB962C8B-B14F-4D97-AF65-F5344CB8AC3E}">
        <p14:creationId xmlns:p14="http://schemas.microsoft.com/office/powerpoint/2010/main" val="8189127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239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ection Header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548596" y="-96196"/>
            <a:ext cx="12913696" cy="729058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9835" y="-4742"/>
            <a:ext cx="7560733" cy="6862741"/>
          </a:xfrm>
        </p:spPr>
        <p:txBody>
          <a:bodyPr anchor="ctr"/>
          <a:lstStyle>
            <a:lvl1pPr>
              <a:defRPr sz="4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Section header / divider slide title goes here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59834" y="4320668"/>
            <a:ext cx="7560734" cy="731632"/>
          </a:xfrm>
        </p:spPr>
        <p:txBody>
          <a:bodyPr lIns="0">
            <a:normAutofit/>
          </a:bodyPr>
          <a:lstStyle>
            <a:lvl1pPr marL="0" indent="0">
              <a:buNone/>
              <a:defRPr sz="2133" b="1">
                <a:solidFill>
                  <a:schemeClr val="bg1"/>
                </a:solidFill>
              </a:defRPr>
            </a:lvl1pPr>
            <a:lvl2pPr marL="457124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248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37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49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6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274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98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699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Use this space for a subtitle if you need one. When you’re done, move it up so it’s just under the title.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>
          <a:xfrm>
            <a:off x="359835" y="6360982"/>
            <a:ext cx="7680325" cy="2619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MiQ | Nothing Bundt Cakes | Q1 2020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169FC91-59AE-C64A-9DCD-3B3C91131C8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56396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239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Section Header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69692" y="-65711"/>
            <a:ext cx="5383268" cy="947644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9835" y="1"/>
            <a:ext cx="7560733" cy="6857999"/>
          </a:xfrm>
        </p:spPr>
        <p:txBody>
          <a:bodyPr anchor="ctr"/>
          <a:lstStyle>
            <a:lvl1pPr>
              <a:defRPr sz="4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Section header / divider slide title goes here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>
          <a:xfrm>
            <a:off x="359835" y="6360983"/>
            <a:ext cx="7680325" cy="3937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MiQ | Nothing Bundt Cakes | Q1 2020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169FC91-59AE-C64A-9DCD-3B3C91131C8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59834" y="4320668"/>
            <a:ext cx="7104381" cy="731632"/>
          </a:xfrm>
        </p:spPr>
        <p:txBody>
          <a:bodyPr lIns="0">
            <a:normAutofit/>
          </a:bodyPr>
          <a:lstStyle>
            <a:lvl1pPr marL="0" indent="0">
              <a:buNone/>
              <a:defRPr sz="2133" b="1">
                <a:solidFill>
                  <a:schemeClr val="bg1"/>
                </a:solidFill>
              </a:defRPr>
            </a:lvl1pPr>
            <a:lvl2pPr marL="457124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248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37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49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6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274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98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699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Use this space for a subtitle if you need one. When you’re done, move it up so it’s just under the title.</a:t>
            </a:r>
          </a:p>
        </p:txBody>
      </p:sp>
    </p:spTree>
    <p:extLst>
      <p:ext uri="{BB962C8B-B14F-4D97-AF65-F5344CB8AC3E}">
        <p14:creationId xmlns:p14="http://schemas.microsoft.com/office/powerpoint/2010/main" val="596455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239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59833" y="2981159"/>
            <a:ext cx="8496300" cy="3453663"/>
          </a:xfrm>
        </p:spPr>
        <p:txBody>
          <a:bodyPr vert="horz" lIns="0" tIns="0" rIns="91440" bIns="45720" rtlCol="0" anchor="t">
            <a:noAutofit/>
          </a:bodyPr>
          <a:lstStyle>
            <a:lvl1pPr marL="0" indent="0">
              <a:spcBef>
                <a:spcPts val="1000"/>
              </a:spcBef>
              <a:buFontTx/>
              <a:buNone/>
              <a:defRPr lang="en-US" b="0" baseline="0" dirty="0" smtClean="0"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/>
              <a:t>Content goes here – this is without bullets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59833" y="360055"/>
            <a:ext cx="8496300" cy="379834"/>
          </a:xfrm>
        </p:spPr>
        <p:txBody>
          <a:bodyPr vert="horz" lIns="0" tIns="0" rIns="91440" bIns="45720" rtlCol="0" anchor="t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Slide title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>
          <a:xfrm>
            <a:off x="359835" y="6360981"/>
            <a:ext cx="7680325" cy="455990"/>
          </a:xfrm>
          <a:prstGeom prst="rect">
            <a:avLst/>
          </a:prstGeom>
        </p:spPr>
        <p:txBody>
          <a:bodyPr/>
          <a:lstStyle/>
          <a:p>
            <a:r>
              <a:rPr lang="en-US"/>
              <a:t>MiQ | Nothing Bundt Cakes | Q1 2020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169FC91-59AE-C64A-9DCD-3B3C91131C8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359833" y="1453456"/>
            <a:ext cx="8496300" cy="1031510"/>
          </a:xfrm>
        </p:spPr>
        <p:txBody>
          <a:bodyPr vert="horz" lIns="0" tIns="0" rIns="91440" bIns="45720" rtlCol="0" anchor="t">
            <a:noAutofit/>
          </a:bodyPr>
          <a:lstStyle>
            <a:lvl1pPr marL="0" indent="0">
              <a:buFontTx/>
              <a:buNone/>
              <a:defRPr lang="en-US" sz="4000" b="0" smtClean="0">
                <a:solidFill>
                  <a:schemeClr val="accent3"/>
                </a:solidFill>
                <a:latin typeface="+mj-lt"/>
                <a:ea typeface="+mj-ea"/>
                <a:cs typeface="+mj-cs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US"/>
              <a:t>Put a bold quote or statement at the top  in here</a:t>
            </a: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359833" y="2484966"/>
            <a:ext cx="8496300" cy="496192"/>
          </a:xfrm>
        </p:spPr>
        <p:txBody>
          <a:bodyPr vert="horz" lIns="0" tIns="0" rIns="91440" bIns="45720" rtlCol="0" anchor="b">
            <a:noAutofit/>
          </a:bodyPr>
          <a:lstStyle>
            <a:lvl1pPr marL="0" indent="0">
              <a:buFontTx/>
              <a:buNone/>
              <a:defRPr lang="en-US" b="1" dirty="0" smtClean="0">
                <a:latin typeface="+mj-lt"/>
                <a:ea typeface="+mj-ea"/>
                <a:cs typeface="+mj-cs"/>
              </a:defRPr>
            </a:lvl1pPr>
          </a:lstStyle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US"/>
              <a:t>Paragraph heading goes here</a:t>
            </a:r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59834" y="729421"/>
            <a:ext cx="7680326" cy="256868"/>
          </a:xfrm>
        </p:spPr>
        <p:txBody>
          <a:bodyPr vert="horz" lIns="0" tIns="0" rIns="91440" bIns="45720" rtlCol="0" anchor="t">
            <a:noAutofit/>
          </a:bodyPr>
          <a:lstStyle>
            <a:lvl1pPr marL="0" indent="0">
              <a:buFontTx/>
              <a:buNone/>
              <a:defRPr lang="en-US" sz="1600" b="0" dirty="0" smtClean="0"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  <a:buNone/>
            </a:pPr>
            <a:r>
              <a:rPr lang="en-US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425548418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59833" y="1460727"/>
            <a:ext cx="8496300" cy="4974095"/>
          </a:xfrm>
        </p:spPr>
        <p:txBody>
          <a:bodyPr vert="horz" lIns="0" tIns="0" rIns="91440" bIns="45720" rtlCol="0" anchor="t">
            <a:noAutofit/>
          </a:bodyPr>
          <a:lstStyle>
            <a:lvl1pPr marL="0" indent="0">
              <a:spcBef>
                <a:spcPts val="1000"/>
              </a:spcBef>
              <a:buFontTx/>
              <a:buNone/>
              <a:defRPr lang="en-US" b="0" baseline="0" dirty="0" smtClean="0"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/>
              <a:t>Content goes here – this is without bullets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59833" y="360055"/>
            <a:ext cx="8496300" cy="379834"/>
          </a:xfrm>
        </p:spPr>
        <p:txBody>
          <a:bodyPr vert="horz" lIns="0" tIns="0" rIns="91440" bIns="45720" rtlCol="0" anchor="t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Slide title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>
          <a:xfrm>
            <a:off x="359835" y="6360981"/>
            <a:ext cx="7680325" cy="455990"/>
          </a:xfrm>
          <a:prstGeom prst="rect">
            <a:avLst/>
          </a:prstGeom>
        </p:spPr>
        <p:txBody>
          <a:bodyPr/>
          <a:lstStyle/>
          <a:p>
            <a:r>
              <a:rPr lang="en-US"/>
              <a:t>MiQ | Nothing Bundt Cakes | Q1 2020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169FC91-59AE-C64A-9DCD-3B3C91131C8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59834" y="729421"/>
            <a:ext cx="7680326" cy="256868"/>
          </a:xfrm>
        </p:spPr>
        <p:txBody>
          <a:bodyPr vert="horz" lIns="0" tIns="0" rIns="91440" bIns="45720" rtlCol="0" anchor="t">
            <a:noAutofit/>
          </a:bodyPr>
          <a:lstStyle>
            <a:lvl1pPr marL="0" indent="0">
              <a:buFontTx/>
              <a:buNone/>
              <a:defRPr lang="en-US" sz="1600" b="0" dirty="0" smtClean="0"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  <a:buNone/>
            </a:pPr>
            <a:r>
              <a:rPr lang="en-US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6216957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-Branded Title Slide 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2"/>
          <p:cNvSpPr>
            <a:spLocks noGrp="1" noChangeAspect="1"/>
          </p:cNvSpPr>
          <p:nvPr>
            <p:ph type="pic" idx="27"/>
          </p:nvPr>
        </p:nvSpPr>
        <p:spPr>
          <a:xfrm>
            <a:off x="0" y="0"/>
            <a:ext cx="12192000" cy="68580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200">
                <a:solidFill>
                  <a:schemeClr val="bg1"/>
                </a:solidFill>
              </a:defRPr>
            </a:lvl1pPr>
            <a:lvl2pPr marL="457124" indent="0">
              <a:buNone/>
              <a:defRPr sz="2799"/>
            </a:lvl2pPr>
            <a:lvl3pPr marL="914248" indent="0">
              <a:buNone/>
              <a:defRPr sz="2400"/>
            </a:lvl3pPr>
            <a:lvl4pPr marL="1371372" indent="0">
              <a:buNone/>
              <a:defRPr sz="2000"/>
            </a:lvl4pPr>
            <a:lvl5pPr marL="1828495" indent="0">
              <a:buNone/>
              <a:defRPr sz="2000"/>
            </a:lvl5pPr>
            <a:lvl6pPr marL="2285620" indent="0">
              <a:buNone/>
              <a:defRPr sz="2000"/>
            </a:lvl6pPr>
            <a:lvl7pPr marL="2742742" indent="0">
              <a:buNone/>
              <a:defRPr sz="2000"/>
            </a:lvl7pPr>
            <a:lvl8pPr marL="3199866" indent="0">
              <a:buNone/>
              <a:defRPr sz="2000"/>
            </a:lvl8pPr>
            <a:lvl9pPr marL="365699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9834" y="1460725"/>
            <a:ext cx="3839634" cy="3985875"/>
          </a:xfrm>
        </p:spPr>
        <p:txBody>
          <a:bodyPr lIns="0" tIns="0" rIns="0" bIns="0" anchor="ctr">
            <a:noAutofit/>
          </a:bodyPr>
          <a:lstStyle>
            <a:lvl1pPr marL="0" indent="0">
              <a:buNone/>
              <a:defRPr sz="4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Presentation title goes here</a:t>
            </a:r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4"/>
          </p:nvPr>
        </p:nvSpPr>
        <p:spPr>
          <a:xfrm>
            <a:off x="359834" y="6360982"/>
            <a:ext cx="8250767" cy="30519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MiQ | Nothing Bundt Cakes | Q1 2020</a:t>
            </a:r>
            <a:endParaRPr lang="en-GB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1850" y="380001"/>
            <a:ext cx="2584303" cy="863461"/>
          </a:xfrm>
          <a:prstGeom prst="rect">
            <a:avLst/>
          </a:prstGeom>
        </p:spPr>
      </p:pic>
      <p:sp>
        <p:nvSpPr>
          <p:cNvPr id="3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3167434" y="416350"/>
            <a:ext cx="2879725" cy="794931"/>
          </a:xfrm>
        </p:spPr>
        <p:txBody>
          <a:bodyPr/>
          <a:lstStyle>
            <a:lvl1pPr marL="0" indent="0">
              <a:buFontTx/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GB"/>
              <a:t>Client Logo – centred vertically and left aligned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 flipH="1">
            <a:off x="2713398" y="287809"/>
            <a:ext cx="2775" cy="1036963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59835" y="4429249"/>
            <a:ext cx="3839633" cy="1965151"/>
          </a:xfrm>
        </p:spPr>
        <p:txBody>
          <a:bodyPr vert="horz" lIns="0" tIns="0" rIns="0" bIns="0" rtlCol="0">
            <a:normAutofit/>
          </a:bodyPr>
          <a:lstStyle>
            <a:lvl1pPr marL="0" indent="0">
              <a:spcBef>
                <a:spcPts val="0"/>
              </a:spcBef>
              <a:buNone/>
              <a:defRPr lang="en-US" sz="2133" b="1" smtClean="0">
                <a:solidFill>
                  <a:schemeClr val="bg1"/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Use this space for a </a:t>
            </a:r>
            <a:br>
              <a:rPr lang="en-US"/>
            </a:br>
            <a:r>
              <a:rPr lang="en-US"/>
              <a:t>subtitle if you need one. When you’re done, move it up so it’s just under the title.</a:t>
            </a:r>
          </a:p>
        </p:txBody>
      </p:sp>
    </p:spTree>
    <p:extLst>
      <p:ext uri="{BB962C8B-B14F-4D97-AF65-F5344CB8AC3E}">
        <p14:creationId xmlns:p14="http://schemas.microsoft.com/office/powerpoint/2010/main" val="6897870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239">
          <p15:clr>
            <a:srgbClr val="FBAE40"/>
          </p15:clr>
        </p15:guide>
        <p15:guide id="2" pos="135">
          <p15:clr>
            <a:srgbClr val="FBAE40"/>
          </p15:clr>
        </p15:guide>
        <p15:guide id="3" orient="horz" pos="4600">
          <p15:clr>
            <a:srgbClr val="FBAE40"/>
          </p15:clr>
        </p15:guide>
        <p15:guide id="4" pos="3243">
          <p15:clr>
            <a:srgbClr val="FBAE40"/>
          </p15:clr>
        </p15:guide>
        <p15:guide id="5" orient="horz" pos="1244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59835" y="360056"/>
            <a:ext cx="8496299" cy="240036"/>
          </a:xfrm>
        </p:spPr>
        <p:txBody>
          <a:bodyPr vert="horz" lIns="0" tIns="0" rIns="91440" bIns="45720" rtlCol="0" anchor="t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Slide title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>
          <a:xfrm>
            <a:off x="359835" y="6360981"/>
            <a:ext cx="7680325" cy="455990"/>
          </a:xfrm>
          <a:prstGeom prst="rect">
            <a:avLst/>
          </a:prstGeom>
        </p:spPr>
        <p:txBody>
          <a:bodyPr/>
          <a:lstStyle/>
          <a:p>
            <a:r>
              <a:rPr lang="en-US"/>
              <a:t>MiQ | Nothing Bundt Cakes | Q1 2020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169FC91-59AE-C64A-9DCD-3B3C91131C8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359833" y="1453456"/>
            <a:ext cx="8496300" cy="1031510"/>
          </a:xfrm>
        </p:spPr>
        <p:txBody>
          <a:bodyPr vert="horz" lIns="0" tIns="0" rIns="91440" bIns="45720" rtlCol="0" anchor="t">
            <a:noAutofit/>
          </a:bodyPr>
          <a:lstStyle>
            <a:lvl1pPr marL="0" indent="0">
              <a:buFontTx/>
              <a:buNone/>
              <a:defRPr lang="en-US" sz="4000" b="0" smtClean="0">
                <a:solidFill>
                  <a:schemeClr val="accent3"/>
                </a:solidFill>
                <a:latin typeface="+mj-lt"/>
                <a:ea typeface="+mj-ea"/>
                <a:cs typeface="+mj-cs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US"/>
              <a:t>Put a bold quote or statement at the top  in here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" hasCustomPrompt="1"/>
          </p:nvPr>
        </p:nvSpPr>
        <p:spPr>
          <a:xfrm>
            <a:off x="359833" y="2778584"/>
            <a:ext cx="3151710" cy="204276"/>
          </a:xfrm>
        </p:spPr>
        <p:txBody>
          <a:bodyPr vert="horz" lIns="0" tIns="0" rIns="91440" bIns="45720" rtlCol="0" anchor="t">
            <a:noAutofit/>
          </a:bodyPr>
          <a:lstStyle>
            <a:lvl1pPr marL="0" indent="0">
              <a:buFontTx/>
              <a:buNone/>
              <a:defRPr lang="en-US" b="1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/>
              <a:t>Paragraph header</a:t>
            </a:r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17" hasCustomPrompt="1"/>
          </p:nvPr>
        </p:nvSpPr>
        <p:spPr>
          <a:xfrm>
            <a:off x="366083" y="2982859"/>
            <a:ext cx="3145460" cy="3269400"/>
          </a:xfrm>
        </p:spPr>
        <p:txBody>
          <a:bodyPr lIns="0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Insert text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9" hasCustomPrompt="1"/>
          </p:nvPr>
        </p:nvSpPr>
        <p:spPr>
          <a:xfrm>
            <a:off x="4197789" y="2763172"/>
            <a:ext cx="3137533" cy="219687"/>
          </a:xfrm>
        </p:spPr>
        <p:txBody>
          <a:bodyPr vert="horz" lIns="0" tIns="0" rIns="91440" bIns="45720" rtlCol="0" anchor="t">
            <a:noAutofit/>
          </a:bodyPr>
          <a:lstStyle>
            <a:lvl1pPr marL="0" indent="0">
              <a:buFontTx/>
              <a:buNone/>
              <a:defRPr lang="en-US" b="1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/>
              <a:t>Paragraph header</a:t>
            </a:r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20" hasCustomPrompt="1"/>
          </p:nvPr>
        </p:nvSpPr>
        <p:spPr>
          <a:xfrm>
            <a:off x="4189861" y="2967448"/>
            <a:ext cx="3145460" cy="3284811"/>
          </a:xfrm>
        </p:spPr>
        <p:txBody>
          <a:bodyPr lIns="0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Insert text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idx="21" hasCustomPrompt="1"/>
          </p:nvPr>
        </p:nvSpPr>
        <p:spPr>
          <a:xfrm>
            <a:off x="8047384" y="2763172"/>
            <a:ext cx="3137533" cy="219687"/>
          </a:xfrm>
        </p:spPr>
        <p:txBody>
          <a:bodyPr vert="horz" lIns="0" tIns="0" rIns="91440" bIns="45720" rtlCol="0" anchor="t">
            <a:noAutofit/>
          </a:bodyPr>
          <a:lstStyle>
            <a:lvl1pPr marL="0" indent="0">
              <a:buFontTx/>
              <a:buNone/>
              <a:defRPr lang="en-US" b="1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/>
              <a:t>Paragraph header</a:t>
            </a:r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22" hasCustomPrompt="1"/>
          </p:nvPr>
        </p:nvSpPr>
        <p:spPr>
          <a:xfrm>
            <a:off x="8039456" y="2967448"/>
            <a:ext cx="3145460" cy="3284811"/>
          </a:xfrm>
        </p:spPr>
        <p:txBody>
          <a:bodyPr lIns="0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Insert text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59834" y="729421"/>
            <a:ext cx="7680326" cy="256868"/>
          </a:xfrm>
        </p:spPr>
        <p:txBody>
          <a:bodyPr vert="horz" lIns="0" tIns="0" rIns="91440" bIns="45720" rtlCol="0" anchor="t">
            <a:noAutofit/>
          </a:bodyPr>
          <a:lstStyle>
            <a:lvl1pPr marL="0" indent="0">
              <a:buFontTx/>
              <a:buNone/>
              <a:defRPr lang="en-US" sz="1600" b="0" dirty="0" smtClean="0"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  <a:buNone/>
            </a:pPr>
            <a:r>
              <a:rPr lang="en-US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418883622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59834" y="1481739"/>
            <a:ext cx="3704187" cy="278642"/>
          </a:xfrm>
        </p:spPr>
        <p:txBody>
          <a:bodyPr vert="horz" lIns="0" tIns="0" rIns="91440" bIns="45720" rtlCol="0" anchor="t">
            <a:noAutofit/>
          </a:bodyPr>
          <a:lstStyle>
            <a:lvl1pPr marL="0" indent="0">
              <a:buFontTx/>
              <a:buNone/>
              <a:defRPr lang="en-US" b="1" dirty="0" smtClean="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/>
              <a:t>Header 1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59833" y="360056"/>
            <a:ext cx="8496300" cy="240037"/>
          </a:xfrm>
        </p:spPr>
        <p:txBody>
          <a:bodyPr vert="horz" lIns="0" tIns="0" rIns="91440" bIns="45720" rtlCol="0" anchor="t">
            <a:noAutofit/>
          </a:bodyPr>
          <a:lstStyle>
            <a:lvl1pPr>
              <a:defRPr lang="en-US" baseline="0" dirty="0"/>
            </a:lvl1pPr>
          </a:lstStyle>
          <a:p>
            <a:pPr lvl="0"/>
            <a:r>
              <a:rPr lang="en-US"/>
              <a:t>Slide title – use this slide for 2 pieces of content of equal weight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>
          <a:xfrm>
            <a:off x="359835" y="6360981"/>
            <a:ext cx="7680325" cy="455990"/>
          </a:xfrm>
          <a:prstGeom prst="rect">
            <a:avLst/>
          </a:prstGeom>
        </p:spPr>
        <p:txBody>
          <a:bodyPr/>
          <a:lstStyle/>
          <a:p>
            <a:r>
              <a:rPr lang="en-US"/>
              <a:t>MiQ | Nothing Bundt Cakes | Q1 2020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169FC91-59AE-C64A-9DCD-3B3C91131C8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Rectangle 4"/>
          <p:cNvSpPr/>
          <p:nvPr userDrawn="1"/>
        </p:nvSpPr>
        <p:spPr>
          <a:xfrm>
            <a:off x="9468740" y="1"/>
            <a:ext cx="2160552" cy="3407449"/>
          </a:xfrm>
          <a:custGeom>
            <a:avLst/>
            <a:gdLst>
              <a:gd name="connsiteX0" fmla="*/ 0 w 3282461"/>
              <a:gd name="connsiteY0" fmla="*/ 0 h 5134708"/>
              <a:gd name="connsiteX1" fmla="*/ 3282461 w 3282461"/>
              <a:gd name="connsiteY1" fmla="*/ 0 h 5134708"/>
              <a:gd name="connsiteX2" fmla="*/ 3282461 w 3282461"/>
              <a:gd name="connsiteY2" fmla="*/ 5134708 h 5134708"/>
              <a:gd name="connsiteX3" fmla="*/ 0 w 3282461"/>
              <a:gd name="connsiteY3" fmla="*/ 5134708 h 5134708"/>
              <a:gd name="connsiteX4" fmla="*/ 0 w 3282461"/>
              <a:gd name="connsiteY4" fmla="*/ 0 h 5134708"/>
              <a:gd name="connsiteX0" fmla="*/ 8546 w 3291007"/>
              <a:gd name="connsiteY0" fmla="*/ 0 h 5134708"/>
              <a:gd name="connsiteX1" fmla="*/ 3291007 w 3291007"/>
              <a:gd name="connsiteY1" fmla="*/ 0 h 5134708"/>
              <a:gd name="connsiteX2" fmla="*/ 3291007 w 3291007"/>
              <a:gd name="connsiteY2" fmla="*/ 5134708 h 5134708"/>
              <a:gd name="connsiteX3" fmla="*/ 0 w 3291007"/>
              <a:gd name="connsiteY3" fmla="*/ 1827485 h 5134708"/>
              <a:gd name="connsiteX4" fmla="*/ 8546 w 3291007"/>
              <a:gd name="connsiteY4" fmla="*/ 0 h 5134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91007" h="5134708">
                <a:moveTo>
                  <a:pt x="8546" y="0"/>
                </a:moveTo>
                <a:lnTo>
                  <a:pt x="3291007" y="0"/>
                </a:lnTo>
                <a:lnTo>
                  <a:pt x="3291007" y="5134708"/>
                </a:lnTo>
                <a:lnTo>
                  <a:pt x="0" y="1827485"/>
                </a:lnTo>
                <a:cubicBezTo>
                  <a:pt x="2849" y="1218323"/>
                  <a:pt x="5697" y="609162"/>
                  <a:pt x="854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367763" y="1767255"/>
            <a:ext cx="3696259" cy="1640194"/>
          </a:xfrm>
        </p:spPr>
        <p:txBody>
          <a:bodyPr lIns="0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Insert text – no bullets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7" hasCustomPrompt="1"/>
          </p:nvPr>
        </p:nvSpPr>
        <p:spPr>
          <a:xfrm>
            <a:off x="5151948" y="1474865"/>
            <a:ext cx="3704187" cy="285516"/>
          </a:xfrm>
        </p:spPr>
        <p:txBody>
          <a:bodyPr vert="horz" lIns="0" tIns="0" rIns="91440" bIns="45720" rtlCol="0" anchor="t">
            <a:noAutofit/>
          </a:bodyPr>
          <a:lstStyle>
            <a:lvl1pPr marL="0" indent="0">
              <a:buFontTx/>
              <a:buNone/>
              <a:defRPr lang="en-US" b="1" dirty="0" smtClean="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/>
              <a:t>Header 2</a:t>
            </a:r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5159876" y="1760381"/>
            <a:ext cx="3696258" cy="1640194"/>
          </a:xfrm>
        </p:spPr>
        <p:txBody>
          <a:bodyPr lIns="0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Insert text – no bullets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359835" y="3407302"/>
            <a:ext cx="3704187" cy="1487187"/>
          </a:xfrm>
        </p:spPr>
        <p:txBody>
          <a:bodyPr/>
          <a:lstStyle>
            <a:lvl1pPr>
              <a:spcBef>
                <a:spcPts val="400"/>
              </a:spcBef>
              <a:defRPr/>
            </a:lvl1pPr>
            <a:lvl2pPr marL="455068" indent="-146045">
              <a:spcBef>
                <a:spcPts val="400"/>
              </a:spcBef>
              <a:tabLst/>
              <a:defRPr/>
            </a:lvl2pPr>
          </a:lstStyle>
          <a:p>
            <a:pPr lvl="0"/>
            <a:r>
              <a:rPr lang="en-US"/>
              <a:t>Bulleted text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5159876" y="3394162"/>
            <a:ext cx="3696258" cy="1487187"/>
          </a:xfrm>
        </p:spPr>
        <p:txBody>
          <a:bodyPr/>
          <a:lstStyle>
            <a:lvl1pPr>
              <a:spcBef>
                <a:spcPts val="400"/>
              </a:spcBef>
              <a:defRPr/>
            </a:lvl1pPr>
            <a:lvl2pPr marL="455068" indent="-146045">
              <a:spcBef>
                <a:spcPts val="400"/>
              </a:spcBef>
              <a:tabLst/>
              <a:defRPr/>
            </a:lvl2pPr>
          </a:lstStyle>
          <a:p>
            <a:pPr lvl="0"/>
            <a:r>
              <a:rPr lang="en-US"/>
              <a:t>Bulleted text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59834" y="729421"/>
            <a:ext cx="7680326" cy="256868"/>
          </a:xfrm>
        </p:spPr>
        <p:txBody>
          <a:bodyPr vert="horz" lIns="0" tIns="0" rIns="91440" bIns="45720" rtlCol="0" anchor="t">
            <a:noAutofit/>
          </a:bodyPr>
          <a:lstStyle>
            <a:lvl1pPr marL="0" indent="0">
              <a:buFontTx/>
              <a:buNone/>
              <a:defRPr lang="en-US" sz="1600" b="0" dirty="0" smtClean="0"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  <a:buNone/>
            </a:pPr>
            <a:r>
              <a:rPr lang="en-US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98694554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 2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61512" y="2217565"/>
            <a:ext cx="3151710" cy="204276"/>
          </a:xfrm>
        </p:spPr>
        <p:txBody>
          <a:bodyPr vert="horz" lIns="0" tIns="0" rIns="91440" bIns="45720" rtlCol="0" anchor="t">
            <a:noAutofit/>
          </a:bodyPr>
          <a:lstStyle>
            <a:lvl1pPr marL="0" indent="0">
              <a:buFontTx/>
              <a:buNone/>
              <a:defRPr lang="en-US" b="1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/>
              <a:t>Paragraph header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59833" y="360056"/>
            <a:ext cx="8496300" cy="240036"/>
          </a:xfrm>
        </p:spPr>
        <p:txBody>
          <a:bodyPr vert="horz" lIns="0" tIns="0" rIns="91440" bIns="45720" rtlCol="0" anchor="t">
            <a:noAutofit/>
          </a:bodyPr>
          <a:lstStyle>
            <a:lvl1pPr>
              <a:buFontTx/>
              <a:buNone/>
              <a:defRPr lang="en-US" baseline="0" dirty="0"/>
            </a:lvl1pPr>
          </a:lstStyle>
          <a:p>
            <a:pPr lvl="0"/>
            <a:r>
              <a:rPr lang="en-US"/>
              <a:t>Slide title – 3 section slide, show a relationship between 3 concepts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>
          <a:xfrm>
            <a:off x="359835" y="6360981"/>
            <a:ext cx="7680325" cy="455990"/>
          </a:xfrm>
          <a:prstGeom prst="rect">
            <a:avLst/>
          </a:prstGeom>
        </p:spPr>
        <p:txBody>
          <a:bodyPr/>
          <a:lstStyle>
            <a:lvl1pPr>
              <a:buFontTx/>
              <a:buNone/>
              <a:defRPr/>
            </a:lvl1pPr>
          </a:lstStyle>
          <a:p>
            <a:r>
              <a:rPr lang="en-US"/>
              <a:t>MiQ | Nothing Bundt Cakes | Q1 2020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buFontTx/>
              <a:buNone/>
              <a:defRPr/>
            </a:lvl1pPr>
          </a:lstStyle>
          <a:p>
            <a:fld id="{D169FC91-59AE-C64A-9DCD-3B3C91131C8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367762" y="2421841"/>
            <a:ext cx="3145460" cy="3830418"/>
          </a:xfrm>
        </p:spPr>
        <p:txBody>
          <a:bodyPr lIns="0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Insert text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9" hasCustomPrompt="1"/>
          </p:nvPr>
        </p:nvSpPr>
        <p:spPr>
          <a:xfrm>
            <a:off x="4199467" y="2202155"/>
            <a:ext cx="3145460" cy="219687"/>
          </a:xfrm>
        </p:spPr>
        <p:txBody>
          <a:bodyPr vert="horz" lIns="0" tIns="0" rIns="91440" bIns="45720" rtlCol="0" anchor="t">
            <a:noAutofit/>
          </a:bodyPr>
          <a:lstStyle>
            <a:lvl1pPr marL="0" indent="0">
              <a:buFontTx/>
              <a:buNone/>
              <a:defRPr lang="en-US" b="1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/>
              <a:t>Paragraph header</a:t>
            </a:r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20" hasCustomPrompt="1"/>
          </p:nvPr>
        </p:nvSpPr>
        <p:spPr>
          <a:xfrm>
            <a:off x="4191540" y="2406429"/>
            <a:ext cx="3145460" cy="3845829"/>
          </a:xfrm>
        </p:spPr>
        <p:txBody>
          <a:bodyPr lIns="0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Insert text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idx="21" hasCustomPrompt="1"/>
          </p:nvPr>
        </p:nvSpPr>
        <p:spPr>
          <a:xfrm>
            <a:off x="8049063" y="2202155"/>
            <a:ext cx="3137533" cy="219687"/>
          </a:xfrm>
        </p:spPr>
        <p:txBody>
          <a:bodyPr vert="horz" lIns="0" tIns="0" rIns="91440" bIns="45720" rtlCol="0" anchor="t">
            <a:noAutofit/>
          </a:bodyPr>
          <a:lstStyle>
            <a:lvl1pPr marL="0" indent="0">
              <a:buFontTx/>
              <a:buNone/>
              <a:defRPr lang="en-US" b="1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/>
              <a:t>Paragraph header</a:t>
            </a:r>
          </a:p>
        </p:txBody>
      </p:sp>
      <p:sp>
        <p:nvSpPr>
          <p:cNvPr id="18" name="Text Placeholder 12"/>
          <p:cNvSpPr>
            <a:spLocks noGrp="1"/>
          </p:cNvSpPr>
          <p:nvPr>
            <p:ph type="body" sz="quarter" idx="22" hasCustomPrompt="1"/>
          </p:nvPr>
        </p:nvSpPr>
        <p:spPr>
          <a:xfrm>
            <a:off x="8041135" y="2406429"/>
            <a:ext cx="3145460" cy="3845829"/>
          </a:xfrm>
        </p:spPr>
        <p:txBody>
          <a:bodyPr lIns="0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Insert text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359833" y="1477588"/>
            <a:ext cx="3399417" cy="384957"/>
          </a:xfrm>
          <a:custGeom>
            <a:avLst/>
            <a:gdLst>
              <a:gd name="connsiteX0" fmla="*/ 0 w 5099125"/>
              <a:gd name="connsiteY0" fmla="*/ 0 h 566590"/>
              <a:gd name="connsiteX1" fmla="*/ 5099125 w 5099125"/>
              <a:gd name="connsiteY1" fmla="*/ 0 h 566590"/>
              <a:gd name="connsiteX2" fmla="*/ 5099125 w 5099125"/>
              <a:gd name="connsiteY2" fmla="*/ 566590 h 566590"/>
              <a:gd name="connsiteX3" fmla="*/ 0 w 5099125"/>
              <a:gd name="connsiteY3" fmla="*/ 566590 h 566590"/>
              <a:gd name="connsiteX4" fmla="*/ 0 w 5099125"/>
              <a:gd name="connsiteY4" fmla="*/ 0 h 566590"/>
              <a:gd name="connsiteX0" fmla="*/ 0 w 5099125"/>
              <a:gd name="connsiteY0" fmla="*/ 0 h 577347"/>
              <a:gd name="connsiteX1" fmla="*/ 5099125 w 5099125"/>
              <a:gd name="connsiteY1" fmla="*/ 0 h 577347"/>
              <a:gd name="connsiteX2" fmla="*/ 4518212 w 5099125"/>
              <a:gd name="connsiteY2" fmla="*/ 577347 h 577347"/>
              <a:gd name="connsiteX3" fmla="*/ 0 w 5099125"/>
              <a:gd name="connsiteY3" fmla="*/ 566590 h 577347"/>
              <a:gd name="connsiteX4" fmla="*/ 0 w 5099125"/>
              <a:gd name="connsiteY4" fmla="*/ 0 h 5773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99125" h="577347">
                <a:moveTo>
                  <a:pt x="0" y="0"/>
                </a:moveTo>
                <a:lnTo>
                  <a:pt x="5099125" y="0"/>
                </a:lnTo>
                <a:lnTo>
                  <a:pt x="4518212" y="577347"/>
                </a:lnTo>
                <a:lnTo>
                  <a:pt x="0" y="56659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FontTx/>
              <a:buNone/>
            </a:pPr>
            <a:endParaRPr lang="en-GB" sz="1200"/>
          </a:p>
        </p:txBody>
      </p:sp>
      <p:sp>
        <p:nvSpPr>
          <p:cNvPr id="19" name="Rectangle 5"/>
          <p:cNvSpPr/>
          <p:nvPr userDrawn="1"/>
        </p:nvSpPr>
        <p:spPr>
          <a:xfrm>
            <a:off x="4196969" y="1477588"/>
            <a:ext cx="3399417" cy="384957"/>
          </a:xfrm>
          <a:custGeom>
            <a:avLst/>
            <a:gdLst>
              <a:gd name="connsiteX0" fmla="*/ 0 w 5099125"/>
              <a:gd name="connsiteY0" fmla="*/ 0 h 566590"/>
              <a:gd name="connsiteX1" fmla="*/ 5099125 w 5099125"/>
              <a:gd name="connsiteY1" fmla="*/ 0 h 566590"/>
              <a:gd name="connsiteX2" fmla="*/ 5099125 w 5099125"/>
              <a:gd name="connsiteY2" fmla="*/ 566590 h 566590"/>
              <a:gd name="connsiteX3" fmla="*/ 0 w 5099125"/>
              <a:gd name="connsiteY3" fmla="*/ 566590 h 566590"/>
              <a:gd name="connsiteX4" fmla="*/ 0 w 5099125"/>
              <a:gd name="connsiteY4" fmla="*/ 0 h 566590"/>
              <a:gd name="connsiteX0" fmla="*/ 0 w 5099125"/>
              <a:gd name="connsiteY0" fmla="*/ 0 h 577347"/>
              <a:gd name="connsiteX1" fmla="*/ 5099125 w 5099125"/>
              <a:gd name="connsiteY1" fmla="*/ 0 h 577347"/>
              <a:gd name="connsiteX2" fmla="*/ 4518212 w 5099125"/>
              <a:gd name="connsiteY2" fmla="*/ 577347 h 577347"/>
              <a:gd name="connsiteX3" fmla="*/ 0 w 5099125"/>
              <a:gd name="connsiteY3" fmla="*/ 566590 h 577347"/>
              <a:gd name="connsiteX4" fmla="*/ 0 w 5099125"/>
              <a:gd name="connsiteY4" fmla="*/ 0 h 5773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99125" h="577347">
                <a:moveTo>
                  <a:pt x="0" y="0"/>
                </a:moveTo>
                <a:lnTo>
                  <a:pt x="5099125" y="0"/>
                </a:lnTo>
                <a:lnTo>
                  <a:pt x="4518212" y="577347"/>
                </a:lnTo>
                <a:lnTo>
                  <a:pt x="0" y="56659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FontTx/>
              <a:buNone/>
            </a:pPr>
            <a:endParaRPr lang="en-GB" sz="1200"/>
          </a:p>
        </p:txBody>
      </p:sp>
      <p:sp>
        <p:nvSpPr>
          <p:cNvPr id="20" name="Rectangle 5"/>
          <p:cNvSpPr/>
          <p:nvPr userDrawn="1"/>
        </p:nvSpPr>
        <p:spPr>
          <a:xfrm>
            <a:off x="8040704" y="1477588"/>
            <a:ext cx="3399417" cy="384957"/>
          </a:xfrm>
          <a:custGeom>
            <a:avLst/>
            <a:gdLst>
              <a:gd name="connsiteX0" fmla="*/ 0 w 5099125"/>
              <a:gd name="connsiteY0" fmla="*/ 0 h 566590"/>
              <a:gd name="connsiteX1" fmla="*/ 5099125 w 5099125"/>
              <a:gd name="connsiteY1" fmla="*/ 0 h 566590"/>
              <a:gd name="connsiteX2" fmla="*/ 5099125 w 5099125"/>
              <a:gd name="connsiteY2" fmla="*/ 566590 h 566590"/>
              <a:gd name="connsiteX3" fmla="*/ 0 w 5099125"/>
              <a:gd name="connsiteY3" fmla="*/ 566590 h 566590"/>
              <a:gd name="connsiteX4" fmla="*/ 0 w 5099125"/>
              <a:gd name="connsiteY4" fmla="*/ 0 h 566590"/>
              <a:gd name="connsiteX0" fmla="*/ 0 w 5099125"/>
              <a:gd name="connsiteY0" fmla="*/ 0 h 577347"/>
              <a:gd name="connsiteX1" fmla="*/ 5099125 w 5099125"/>
              <a:gd name="connsiteY1" fmla="*/ 0 h 577347"/>
              <a:gd name="connsiteX2" fmla="*/ 4518212 w 5099125"/>
              <a:gd name="connsiteY2" fmla="*/ 577347 h 577347"/>
              <a:gd name="connsiteX3" fmla="*/ 0 w 5099125"/>
              <a:gd name="connsiteY3" fmla="*/ 566590 h 577347"/>
              <a:gd name="connsiteX4" fmla="*/ 0 w 5099125"/>
              <a:gd name="connsiteY4" fmla="*/ 0 h 5773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99125" h="577347">
                <a:moveTo>
                  <a:pt x="0" y="0"/>
                </a:moveTo>
                <a:lnTo>
                  <a:pt x="5099125" y="0"/>
                </a:lnTo>
                <a:lnTo>
                  <a:pt x="4518212" y="577347"/>
                </a:lnTo>
                <a:lnTo>
                  <a:pt x="0" y="56659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FontTx/>
              <a:buNone/>
            </a:pPr>
            <a:endParaRPr lang="en-GB" sz="1200"/>
          </a:p>
        </p:txBody>
      </p:sp>
      <p:sp>
        <p:nvSpPr>
          <p:cNvPr id="14" name="Content Placeholder 2"/>
          <p:cNvSpPr>
            <a:spLocks noGrp="1"/>
          </p:cNvSpPr>
          <p:nvPr>
            <p:ph idx="17" hasCustomPrompt="1"/>
          </p:nvPr>
        </p:nvSpPr>
        <p:spPr>
          <a:xfrm>
            <a:off x="359834" y="1477587"/>
            <a:ext cx="3727907" cy="384958"/>
          </a:xfrm>
        </p:spPr>
        <p:txBody>
          <a:bodyPr vert="horz" lIns="216000" tIns="0" rIns="91440" bIns="45720" rtlCol="0" anchor="ctr">
            <a:noAutofit/>
          </a:bodyPr>
          <a:lstStyle>
            <a:lvl1pPr marL="0" indent="0">
              <a:buFontTx/>
              <a:buNone/>
              <a:defRPr lang="en-US" b="1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/>
              <a:t>Insert concept 1</a:t>
            </a:r>
          </a:p>
        </p:txBody>
      </p:sp>
      <p:sp>
        <p:nvSpPr>
          <p:cNvPr id="21" name="Content Placeholder 2"/>
          <p:cNvSpPr>
            <a:spLocks noGrp="1"/>
          </p:cNvSpPr>
          <p:nvPr>
            <p:ph idx="23" hasCustomPrompt="1"/>
          </p:nvPr>
        </p:nvSpPr>
        <p:spPr>
          <a:xfrm>
            <a:off x="4196968" y="1477587"/>
            <a:ext cx="3704187" cy="384958"/>
          </a:xfrm>
        </p:spPr>
        <p:txBody>
          <a:bodyPr vert="horz" lIns="216000" tIns="0" rIns="91440" bIns="45720" rtlCol="0" anchor="ctr">
            <a:noAutofit/>
          </a:bodyPr>
          <a:lstStyle>
            <a:lvl1pPr marL="0" indent="0">
              <a:buFontTx/>
              <a:buNone/>
              <a:defRPr lang="en-US" b="1" baseline="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/>
              <a:t>Insert concept 2</a:t>
            </a:r>
          </a:p>
        </p:txBody>
      </p:sp>
      <p:sp>
        <p:nvSpPr>
          <p:cNvPr id="22" name="Content Placeholder 2"/>
          <p:cNvSpPr>
            <a:spLocks noGrp="1"/>
          </p:cNvSpPr>
          <p:nvPr>
            <p:ph idx="24" hasCustomPrompt="1"/>
          </p:nvPr>
        </p:nvSpPr>
        <p:spPr>
          <a:xfrm>
            <a:off x="8047875" y="1477587"/>
            <a:ext cx="3704187" cy="384958"/>
          </a:xfrm>
        </p:spPr>
        <p:txBody>
          <a:bodyPr vert="horz" lIns="216000" tIns="0" rIns="91440" bIns="45720" rtlCol="0" anchor="ctr">
            <a:noAutofit/>
          </a:bodyPr>
          <a:lstStyle>
            <a:lvl1pPr marL="0" indent="0">
              <a:buFontTx/>
              <a:buNone/>
              <a:defRPr lang="en-US" b="1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/>
              <a:t>Insert concept 3</a:t>
            </a:r>
          </a:p>
        </p:txBody>
      </p:sp>
      <p:sp>
        <p:nvSpPr>
          <p:cNvPr id="23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59834" y="729421"/>
            <a:ext cx="7680326" cy="256868"/>
          </a:xfrm>
        </p:spPr>
        <p:txBody>
          <a:bodyPr vert="horz" lIns="0" tIns="0" rIns="91440" bIns="45720" rtlCol="0" anchor="t">
            <a:noAutofit/>
          </a:bodyPr>
          <a:lstStyle>
            <a:lvl1pPr marL="0" indent="0">
              <a:buFontTx/>
              <a:buNone/>
              <a:defRPr lang="en-US" sz="1600" b="0" dirty="0" smtClean="0"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  <a:buNone/>
            </a:pPr>
            <a:r>
              <a:rPr lang="en-US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55669299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image or diagram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39" hasCustomPrompt="1"/>
          </p:nvPr>
        </p:nvSpPr>
        <p:spPr>
          <a:xfrm>
            <a:off x="4199469" y="-1"/>
            <a:ext cx="7992533" cy="6858001"/>
          </a:xfrm>
        </p:spPr>
        <p:txBody>
          <a:bodyPr/>
          <a:lstStyle>
            <a:lvl1pPr marL="0" indent="0">
              <a:buFontTx/>
              <a:buNone/>
              <a:defRPr baseline="0"/>
            </a:lvl1pPr>
          </a:lstStyle>
          <a:p>
            <a:pPr lvl="0"/>
            <a:r>
              <a:rPr lang="en-GB"/>
              <a:t>Insert photo or diagram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359835" y="360057"/>
            <a:ext cx="3839633" cy="379834"/>
          </a:xfrm>
        </p:spPr>
        <p:txBody>
          <a:bodyPr vert="horz" lIns="0" tIns="0" rIns="91440" bIns="45720" rtlCol="0" anchor="t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Slide title – text supported by image or graphic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4" hasCustomPrompt="1"/>
          </p:nvPr>
        </p:nvSpPr>
        <p:spPr>
          <a:xfrm>
            <a:off x="359834" y="1467976"/>
            <a:ext cx="3720043" cy="279115"/>
          </a:xfrm>
          <a:noFill/>
        </p:spPr>
        <p:txBody>
          <a:bodyPr lIns="0">
            <a:normAutofit/>
          </a:bodyPr>
          <a:lstStyle>
            <a:lvl1pPr marL="19050" indent="0">
              <a:buNone/>
              <a:tabLst/>
              <a:defRPr sz="1200" b="1">
                <a:solidFill>
                  <a:schemeClr val="accent2"/>
                </a:solidFill>
              </a:defRPr>
            </a:lvl1pPr>
            <a:lvl2pPr marL="19050" indent="0">
              <a:buNone/>
              <a:tabLst/>
              <a:defRPr sz="1200">
                <a:solidFill>
                  <a:schemeClr val="bg1"/>
                </a:solidFill>
              </a:defRPr>
            </a:lvl2pPr>
            <a:lvl3pPr marL="19050" indent="20108">
              <a:buNone/>
              <a:tabLst/>
              <a:defRPr sz="1200">
                <a:solidFill>
                  <a:schemeClr val="bg1"/>
                </a:solidFill>
              </a:defRPr>
            </a:lvl3pPr>
            <a:lvl4pPr marL="19050" indent="20108">
              <a:buNone/>
              <a:tabLst/>
              <a:defRPr sz="1200">
                <a:solidFill>
                  <a:schemeClr val="bg1"/>
                </a:solidFill>
              </a:defRPr>
            </a:lvl4pPr>
            <a:lvl5pPr marL="19050" indent="20108">
              <a:buNone/>
              <a:tabLst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Subheading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32" hasCustomPrompt="1"/>
          </p:nvPr>
        </p:nvSpPr>
        <p:spPr>
          <a:xfrm>
            <a:off x="359834" y="1747091"/>
            <a:ext cx="3720043" cy="3945673"/>
          </a:xfrm>
        </p:spPr>
        <p:txBody>
          <a:bodyPr lIns="0">
            <a:noAutofit/>
          </a:bodyPr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457124" indent="0">
              <a:buNone/>
              <a:defRPr sz="1200"/>
            </a:lvl2pPr>
            <a:lvl3pPr marL="914248" indent="0">
              <a:buNone/>
              <a:defRPr sz="1200"/>
            </a:lvl3pPr>
            <a:lvl4pPr marL="1371372" indent="0">
              <a:buNone/>
              <a:defRPr sz="1200"/>
            </a:lvl4pPr>
            <a:lvl5pPr marL="1828495" indent="0">
              <a:buNone/>
              <a:defRPr sz="1200"/>
            </a:lvl5pPr>
          </a:lstStyle>
          <a:p>
            <a:pPr lvl="0"/>
            <a:r>
              <a:rPr lang="en-US"/>
              <a:t>Insert text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7"/>
          </p:nvPr>
        </p:nvSpPr>
        <p:spPr>
          <a:xfrm>
            <a:off x="359834" y="6360981"/>
            <a:ext cx="5760509" cy="233631"/>
          </a:xfrm>
          <a:prstGeom prst="rect">
            <a:avLst/>
          </a:prstGeom>
        </p:spPr>
        <p:txBody>
          <a:bodyPr/>
          <a:lstStyle/>
          <a:p>
            <a:r>
              <a:rPr lang="en-US"/>
              <a:t>MiQ | Nothing Bundt Cakes | Q1 2020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38"/>
          </p:nvPr>
        </p:nvSpPr>
        <p:spPr/>
        <p:txBody>
          <a:bodyPr/>
          <a:lstStyle/>
          <a:p>
            <a:fld id="{D169FC91-59AE-C64A-9DCD-3B3C91131C8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59304" y="986622"/>
            <a:ext cx="7680326" cy="256868"/>
          </a:xfrm>
        </p:spPr>
        <p:txBody>
          <a:bodyPr vert="horz" lIns="0" tIns="0" rIns="91440" bIns="45720" rtlCol="0" anchor="t">
            <a:noAutofit/>
          </a:bodyPr>
          <a:lstStyle>
            <a:lvl1pPr marL="0" indent="0">
              <a:buFontTx/>
              <a:buNone/>
              <a:defRPr lang="en-US" sz="1600" b="0" dirty="0" smtClean="0"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  <a:buNone/>
            </a:pPr>
            <a:r>
              <a:rPr lang="en-US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88448058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rcle comparison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359835" y="360056"/>
            <a:ext cx="6430433" cy="235878"/>
          </a:xfrm>
        </p:spPr>
        <p:txBody>
          <a:bodyPr vert="horz" lIns="0" tIns="0" rIns="91440" bIns="45720" rtlCol="0" anchor="t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Slide title – text supported by circle graphic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7"/>
          </p:nvPr>
        </p:nvSpPr>
        <p:spPr>
          <a:xfrm>
            <a:off x="359834" y="6360981"/>
            <a:ext cx="5760509" cy="233631"/>
          </a:xfrm>
          <a:prstGeom prst="rect">
            <a:avLst/>
          </a:prstGeom>
        </p:spPr>
        <p:txBody>
          <a:bodyPr/>
          <a:lstStyle/>
          <a:p>
            <a:r>
              <a:rPr lang="en-US"/>
              <a:t>MiQ | Nothing Bundt Cakes | Q1 2020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38"/>
          </p:nvPr>
        </p:nvSpPr>
        <p:spPr/>
        <p:txBody>
          <a:bodyPr/>
          <a:lstStyle/>
          <a:p>
            <a:fld id="{D169FC91-59AE-C64A-9DCD-3B3C91131C8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Oval 11"/>
          <p:cNvSpPr>
            <a:spLocks noChangeAspect="1"/>
          </p:cNvSpPr>
          <p:nvPr userDrawn="1"/>
        </p:nvSpPr>
        <p:spPr>
          <a:xfrm>
            <a:off x="6843834" y="1741186"/>
            <a:ext cx="4312467" cy="4313133"/>
          </a:xfrm>
          <a:prstGeom prst="ellipse">
            <a:avLst/>
          </a:prstGeom>
          <a:ln w="2540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sz="2699"/>
          </a:p>
        </p:txBody>
      </p:sp>
      <p:sp>
        <p:nvSpPr>
          <p:cNvPr id="13" name="Right Triangle 12"/>
          <p:cNvSpPr/>
          <p:nvPr userDrawn="1"/>
        </p:nvSpPr>
        <p:spPr>
          <a:xfrm rot="1810025" flipH="1">
            <a:off x="8671171" y="1530646"/>
            <a:ext cx="1297060" cy="1009402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699"/>
          </a:p>
        </p:txBody>
      </p:sp>
      <p:sp>
        <p:nvSpPr>
          <p:cNvPr id="14" name="Oval 13"/>
          <p:cNvSpPr>
            <a:spLocks noChangeAspect="1"/>
          </p:cNvSpPr>
          <p:nvPr userDrawn="1"/>
        </p:nvSpPr>
        <p:spPr>
          <a:xfrm>
            <a:off x="10485862" y="5129713"/>
            <a:ext cx="960000" cy="96014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99"/>
          </a:p>
        </p:txBody>
      </p:sp>
      <p:sp>
        <p:nvSpPr>
          <p:cNvPr id="15" name="Oval 14"/>
          <p:cNvSpPr>
            <a:spLocks noChangeAspect="1"/>
          </p:cNvSpPr>
          <p:nvPr userDrawn="1"/>
        </p:nvSpPr>
        <p:spPr>
          <a:xfrm>
            <a:off x="6572618" y="5119406"/>
            <a:ext cx="960000" cy="96014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99"/>
          </a:p>
        </p:txBody>
      </p:sp>
      <p:sp>
        <p:nvSpPr>
          <p:cNvPr id="16" name="Oval 15"/>
          <p:cNvSpPr>
            <a:spLocks noChangeAspect="1"/>
          </p:cNvSpPr>
          <p:nvPr userDrawn="1"/>
        </p:nvSpPr>
        <p:spPr>
          <a:xfrm>
            <a:off x="8505420" y="867053"/>
            <a:ext cx="960000" cy="96014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99"/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10790" y="1020942"/>
            <a:ext cx="149262" cy="73284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79957" y="5282296"/>
            <a:ext cx="235401" cy="719638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42859" y="5273075"/>
            <a:ext cx="235401" cy="706312"/>
          </a:xfrm>
          <a:prstGeom prst="rect">
            <a:avLst/>
          </a:prstGeom>
        </p:spPr>
      </p:pic>
      <p:sp>
        <p:nvSpPr>
          <p:cNvPr id="7" name="Content Placeholder 6"/>
          <p:cNvSpPr>
            <a:spLocks noGrp="1" noChangeAspect="1"/>
          </p:cNvSpPr>
          <p:nvPr>
            <p:ph sz="quarter" idx="39" hasCustomPrompt="1"/>
          </p:nvPr>
        </p:nvSpPr>
        <p:spPr>
          <a:xfrm>
            <a:off x="6893574" y="1827201"/>
            <a:ext cx="4175999" cy="4176644"/>
          </a:xfrm>
          <a:prstGeom prst="ellipse">
            <a:avLst/>
          </a:prstGeom>
          <a:solidFill>
            <a:schemeClr val="bg2"/>
          </a:solidFill>
        </p:spPr>
        <p:txBody>
          <a:bodyPr/>
          <a:lstStyle>
            <a:lvl1pPr marL="0" indent="0">
              <a:buFontTx/>
              <a:buNone/>
              <a:defRPr baseline="0"/>
            </a:lvl1pPr>
          </a:lstStyle>
          <a:p>
            <a:pPr lvl="0"/>
            <a:r>
              <a:rPr lang="en-GB"/>
              <a:t>Insert photo or diagram</a:t>
            </a:r>
          </a:p>
        </p:txBody>
      </p:sp>
      <p:sp>
        <p:nvSpPr>
          <p:cNvPr id="20" name="Parallelogram 19"/>
          <p:cNvSpPr/>
          <p:nvPr userDrawn="1"/>
        </p:nvSpPr>
        <p:spPr>
          <a:xfrm>
            <a:off x="-1261532" y="1192231"/>
            <a:ext cx="5460999" cy="600093"/>
          </a:xfrm>
          <a:prstGeom prst="parallelogram">
            <a:avLst>
              <a:gd name="adj" fmla="val 95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51" tIns="30475" rIns="60951" bIns="3047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200"/>
          </a:p>
        </p:txBody>
      </p:sp>
      <p:sp>
        <p:nvSpPr>
          <p:cNvPr id="21" name="Parallelogram 20"/>
          <p:cNvSpPr/>
          <p:nvPr userDrawn="1"/>
        </p:nvSpPr>
        <p:spPr>
          <a:xfrm>
            <a:off x="-1261533" y="2919789"/>
            <a:ext cx="5461000" cy="600093"/>
          </a:xfrm>
          <a:prstGeom prst="parallelogram">
            <a:avLst>
              <a:gd name="adj" fmla="val 95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51" tIns="30475" rIns="60951" bIns="3047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200"/>
          </a:p>
        </p:txBody>
      </p:sp>
      <p:sp>
        <p:nvSpPr>
          <p:cNvPr id="22" name="Parallelogram 21"/>
          <p:cNvSpPr/>
          <p:nvPr userDrawn="1"/>
        </p:nvSpPr>
        <p:spPr>
          <a:xfrm>
            <a:off x="-1261534" y="4664283"/>
            <a:ext cx="5461001" cy="600093"/>
          </a:xfrm>
          <a:prstGeom prst="parallelogram">
            <a:avLst>
              <a:gd name="adj" fmla="val 95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51" tIns="30475" rIns="60951" bIns="3047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200"/>
          </a:p>
        </p:txBody>
      </p:sp>
      <p:sp>
        <p:nvSpPr>
          <p:cNvPr id="23" name="Content Placeholder 2"/>
          <p:cNvSpPr>
            <a:spLocks noGrp="1"/>
          </p:cNvSpPr>
          <p:nvPr>
            <p:ph idx="21" hasCustomPrompt="1"/>
          </p:nvPr>
        </p:nvSpPr>
        <p:spPr>
          <a:xfrm>
            <a:off x="1199094" y="1192231"/>
            <a:ext cx="2415715" cy="600093"/>
          </a:xfrm>
          <a:noFill/>
        </p:spPr>
        <p:txBody>
          <a:bodyPr lIns="0" anchor="ctr">
            <a:normAutofit/>
          </a:bodyPr>
          <a:lstStyle>
            <a:lvl1pPr marL="19050" indent="0">
              <a:buNone/>
              <a:tabLst/>
              <a:defRPr sz="1333" b="1">
                <a:solidFill>
                  <a:schemeClr val="bg1"/>
                </a:solidFill>
              </a:defRPr>
            </a:lvl1pPr>
            <a:lvl2pPr marL="19050" indent="0">
              <a:buNone/>
              <a:tabLst/>
              <a:defRPr sz="1200">
                <a:solidFill>
                  <a:schemeClr val="bg1"/>
                </a:solidFill>
              </a:defRPr>
            </a:lvl2pPr>
            <a:lvl3pPr marL="19050" indent="20108">
              <a:buNone/>
              <a:tabLst/>
              <a:defRPr sz="1200">
                <a:solidFill>
                  <a:schemeClr val="bg1"/>
                </a:solidFill>
              </a:defRPr>
            </a:lvl3pPr>
            <a:lvl4pPr marL="19050" indent="20108">
              <a:buNone/>
              <a:tabLst/>
              <a:defRPr sz="1200">
                <a:solidFill>
                  <a:schemeClr val="bg1"/>
                </a:solidFill>
              </a:defRPr>
            </a:lvl4pPr>
            <a:lvl5pPr marL="19050" indent="20108">
              <a:buNone/>
              <a:tabLst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24" name="Content Placeholder 2"/>
          <p:cNvSpPr>
            <a:spLocks noGrp="1"/>
          </p:cNvSpPr>
          <p:nvPr>
            <p:ph idx="22" hasCustomPrompt="1"/>
          </p:nvPr>
        </p:nvSpPr>
        <p:spPr>
          <a:xfrm>
            <a:off x="1199092" y="2924837"/>
            <a:ext cx="2415714" cy="600093"/>
          </a:xfrm>
          <a:noFill/>
        </p:spPr>
        <p:txBody>
          <a:bodyPr lIns="0" anchor="ctr">
            <a:normAutofit/>
          </a:bodyPr>
          <a:lstStyle>
            <a:lvl1pPr marL="19050" indent="0">
              <a:buNone/>
              <a:tabLst/>
              <a:defRPr sz="1333" b="1">
                <a:solidFill>
                  <a:schemeClr val="bg1"/>
                </a:solidFill>
              </a:defRPr>
            </a:lvl1pPr>
            <a:lvl2pPr marL="19050" indent="0">
              <a:buNone/>
              <a:tabLst/>
              <a:defRPr sz="1200">
                <a:solidFill>
                  <a:schemeClr val="bg1"/>
                </a:solidFill>
              </a:defRPr>
            </a:lvl2pPr>
            <a:lvl3pPr marL="19050" indent="20108">
              <a:buNone/>
              <a:tabLst/>
              <a:defRPr sz="1200">
                <a:solidFill>
                  <a:schemeClr val="bg1"/>
                </a:solidFill>
              </a:defRPr>
            </a:lvl3pPr>
            <a:lvl4pPr marL="19050" indent="20108">
              <a:buNone/>
              <a:tabLst/>
              <a:defRPr sz="1200">
                <a:solidFill>
                  <a:schemeClr val="bg1"/>
                </a:solidFill>
              </a:defRPr>
            </a:lvl4pPr>
            <a:lvl5pPr marL="19050" indent="20108">
              <a:buNone/>
              <a:tabLst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25" name="Content Placeholder 2"/>
          <p:cNvSpPr>
            <a:spLocks noGrp="1"/>
          </p:cNvSpPr>
          <p:nvPr>
            <p:ph idx="24" hasCustomPrompt="1"/>
          </p:nvPr>
        </p:nvSpPr>
        <p:spPr>
          <a:xfrm>
            <a:off x="1199094" y="4664283"/>
            <a:ext cx="2415715" cy="600093"/>
          </a:xfrm>
          <a:noFill/>
        </p:spPr>
        <p:txBody>
          <a:bodyPr lIns="0" anchor="ctr">
            <a:normAutofit/>
          </a:bodyPr>
          <a:lstStyle>
            <a:lvl1pPr marL="19050" indent="0">
              <a:buNone/>
              <a:tabLst/>
              <a:defRPr sz="1333" b="1">
                <a:solidFill>
                  <a:schemeClr val="bg1"/>
                </a:solidFill>
              </a:defRPr>
            </a:lvl1pPr>
            <a:lvl2pPr marL="19050" indent="0">
              <a:buNone/>
              <a:tabLst/>
              <a:defRPr sz="1200">
                <a:solidFill>
                  <a:schemeClr val="bg1"/>
                </a:solidFill>
              </a:defRPr>
            </a:lvl2pPr>
            <a:lvl3pPr marL="19050" indent="20108">
              <a:buNone/>
              <a:tabLst/>
              <a:defRPr sz="1200">
                <a:solidFill>
                  <a:schemeClr val="bg1"/>
                </a:solidFill>
              </a:defRPr>
            </a:lvl3pPr>
            <a:lvl4pPr marL="19050" indent="20108">
              <a:buNone/>
              <a:tabLst/>
              <a:defRPr sz="1200">
                <a:solidFill>
                  <a:schemeClr val="bg1"/>
                </a:solidFill>
              </a:defRPr>
            </a:lvl4pPr>
            <a:lvl5pPr marL="19050" indent="20108">
              <a:buNone/>
              <a:tabLst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Heading</a:t>
            </a:r>
          </a:p>
        </p:txBody>
      </p:sp>
      <p:pic>
        <p:nvPicPr>
          <p:cNvPr id="26" name="Picture Placeholder 19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64865" t="-1616" r="-267127" b="646"/>
          <a:stretch/>
        </p:blipFill>
        <p:spPr>
          <a:xfrm>
            <a:off x="93818" y="1198649"/>
            <a:ext cx="788410" cy="618616"/>
          </a:xfrm>
          <a:prstGeom prst="rect">
            <a:avLst/>
          </a:prstGeom>
        </p:spPr>
      </p:pic>
      <p:pic>
        <p:nvPicPr>
          <p:cNvPr id="27" name="Picture Placeholder 20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38933" t="-628" r="-142311" b="2756"/>
          <a:stretch/>
        </p:blipFill>
        <p:spPr>
          <a:xfrm>
            <a:off x="93818" y="2932832"/>
            <a:ext cx="788410" cy="618616"/>
          </a:xfrm>
          <a:prstGeom prst="rect">
            <a:avLst/>
          </a:prstGeom>
        </p:spPr>
      </p:pic>
      <p:pic>
        <p:nvPicPr>
          <p:cNvPr id="28" name="Picture Placeholder 21"/>
          <p:cNvPicPr>
            <a:picLocks noChangeAspect="1"/>
          </p:cNvPicPr>
          <p:nvPr userDrawn="1"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40511" t="-643" r="-141796" b="643"/>
          <a:stretch/>
        </p:blipFill>
        <p:spPr>
          <a:xfrm>
            <a:off x="114731" y="4664283"/>
            <a:ext cx="788410" cy="618616"/>
          </a:xfrm>
          <a:prstGeom prst="rect">
            <a:avLst/>
          </a:prstGeom>
        </p:spPr>
      </p:pic>
      <p:sp>
        <p:nvSpPr>
          <p:cNvPr id="29" name="Content Placeholder 2"/>
          <p:cNvSpPr>
            <a:spLocks noGrp="1"/>
          </p:cNvSpPr>
          <p:nvPr>
            <p:ph idx="17" hasCustomPrompt="1"/>
          </p:nvPr>
        </p:nvSpPr>
        <p:spPr>
          <a:xfrm>
            <a:off x="358775" y="1862671"/>
            <a:ext cx="3721100" cy="984152"/>
          </a:xfrm>
        </p:spPr>
        <p:txBody>
          <a:bodyPr vert="horz" lIns="0" tIns="45720" rIns="288000" bIns="45720" numCol="1" spcCol="288000" rtlCol="0" anchor="t">
            <a:noAutofit/>
          </a:bodyPr>
          <a:lstStyle>
            <a:lvl1pPr marL="228562" indent="-228562">
              <a:spcBef>
                <a:spcPts val="1000"/>
              </a:spcBef>
              <a:buNone/>
              <a:defRPr lang="en-US" sz="1200" dirty="0" smtClean="0">
                <a:solidFill>
                  <a:schemeClr val="tx1"/>
                </a:solidFill>
              </a:defRPr>
            </a:lvl1pPr>
            <a:lvl2pPr>
              <a:defRPr lang="en-US" dirty="0" smtClean="0">
                <a:solidFill>
                  <a:schemeClr val="bg1"/>
                </a:solidFill>
              </a:defRPr>
            </a:lvl2pPr>
            <a:lvl3pPr>
              <a:defRPr lang="en-US" dirty="0" smtClean="0">
                <a:solidFill>
                  <a:schemeClr val="bg1"/>
                </a:solidFill>
              </a:defRPr>
            </a:lvl3pPr>
            <a:lvl4pPr>
              <a:defRPr lang="en-US" dirty="0" smtClean="0">
                <a:solidFill>
                  <a:schemeClr val="bg1"/>
                </a:solidFill>
              </a:defRPr>
            </a:lvl4pPr>
            <a:lvl5pPr>
              <a:defRPr lang="en-US" dirty="0">
                <a:solidFill>
                  <a:schemeClr val="bg1"/>
                </a:solidFill>
              </a:defRPr>
            </a:lvl5pPr>
          </a:lstStyle>
          <a:p>
            <a:pPr marL="0" lvl="0" indent="0">
              <a:lnSpc>
                <a:spcPct val="110000"/>
              </a:lnSpc>
              <a:spcBef>
                <a:spcPts val="600"/>
              </a:spcBef>
              <a:buSzPct val="75000"/>
            </a:pPr>
            <a:r>
              <a:rPr lang="en-US"/>
              <a:t>Enter text</a:t>
            </a:r>
          </a:p>
        </p:txBody>
      </p:sp>
      <p:sp>
        <p:nvSpPr>
          <p:cNvPr id="30" name="Content Placeholder 2"/>
          <p:cNvSpPr>
            <a:spLocks noGrp="1"/>
          </p:cNvSpPr>
          <p:nvPr>
            <p:ph idx="26" hasCustomPrompt="1"/>
          </p:nvPr>
        </p:nvSpPr>
        <p:spPr>
          <a:xfrm>
            <a:off x="358775" y="3598692"/>
            <a:ext cx="3721100" cy="984152"/>
          </a:xfrm>
        </p:spPr>
        <p:txBody>
          <a:bodyPr vert="horz" lIns="0" tIns="45720" rIns="288000" bIns="45720" numCol="1" spcCol="288000" rtlCol="0" anchor="t">
            <a:noAutofit/>
          </a:bodyPr>
          <a:lstStyle>
            <a:lvl1pPr marL="228562" indent="-228562">
              <a:spcBef>
                <a:spcPts val="1000"/>
              </a:spcBef>
              <a:buNone/>
              <a:defRPr lang="en-US" sz="1200" dirty="0" smtClean="0">
                <a:solidFill>
                  <a:schemeClr val="tx1"/>
                </a:solidFill>
              </a:defRPr>
            </a:lvl1pPr>
            <a:lvl2pPr>
              <a:defRPr lang="en-US" dirty="0" smtClean="0">
                <a:solidFill>
                  <a:schemeClr val="bg1"/>
                </a:solidFill>
              </a:defRPr>
            </a:lvl2pPr>
            <a:lvl3pPr>
              <a:defRPr lang="en-US" dirty="0" smtClean="0">
                <a:solidFill>
                  <a:schemeClr val="bg1"/>
                </a:solidFill>
              </a:defRPr>
            </a:lvl3pPr>
            <a:lvl4pPr>
              <a:defRPr lang="en-US" dirty="0" smtClean="0">
                <a:solidFill>
                  <a:schemeClr val="bg1"/>
                </a:solidFill>
              </a:defRPr>
            </a:lvl4pPr>
            <a:lvl5pPr>
              <a:defRPr lang="en-US" dirty="0">
                <a:solidFill>
                  <a:schemeClr val="bg1"/>
                </a:solidFill>
              </a:defRPr>
            </a:lvl5pPr>
          </a:lstStyle>
          <a:p>
            <a:pPr marL="0" lvl="0" indent="0">
              <a:lnSpc>
                <a:spcPct val="110000"/>
              </a:lnSpc>
              <a:spcBef>
                <a:spcPts val="600"/>
              </a:spcBef>
              <a:buSzPct val="75000"/>
            </a:pPr>
            <a:r>
              <a:rPr lang="en-US"/>
              <a:t>Enter text</a:t>
            </a:r>
          </a:p>
        </p:txBody>
      </p:sp>
      <p:sp>
        <p:nvSpPr>
          <p:cNvPr id="31" name="Content Placeholder 2"/>
          <p:cNvSpPr>
            <a:spLocks noGrp="1"/>
          </p:cNvSpPr>
          <p:nvPr>
            <p:ph idx="27" hasCustomPrompt="1"/>
          </p:nvPr>
        </p:nvSpPr>
        <p:spPr>
          <a:xfrm>
            <a:off x="375163" y="5345813"/>
            <a:ext cx="3721100" cy="984152"/>
          </a:xfrm>
        </p:spPr>
        <p:txBody>
          <a:bodyPr vert="horz" lIns="0" tIns="45720" rIns="288000" bIns="45720" numCol="1" spcCol="288000" rtlCol="0" anchor="t">
            <a:noAutofit/>
          </a:bodyPr>
          <a:lstStyle>
            <a:lvl1pPr marL="228562" indent="-228562">
              <a:spcBef>
                <a:spcPts val="1000"/>
              </a:spcBef>
              <a:buNone/>
              <a:defRPr lang="en-US" sz="1200" dirty="0" smtClean="0">
                <a:solidFill>
                  <a:schemeClr val="tx1"/>
                </a:solidFill>
              </a:defRPr>
            </a:lvl1pPr>
            <a:lvl2pPr>
              <a:defRPr lang="en-US" dirty="0" smtClean="0">
                <a:solidFill>
                  <a:schemeClr val="bg1"/>
                </a:solidFill>
              </a:defRPr>
            </a:lvl2pPr>
            <a:lvl3pPr>
              <a:defRPr lang="en-US" dirty="0" smtClean="0">
                <a:solidFill>
                  <a:schemeClr val="bg1"/>
                </a:solidFill>
              </a:defRPr>
            </a:lvl3pPr>
            <a:lvl4pPr>
              <a:defRPr lang="en-US" dirty="0" smtClean="0">
                <a:solidFill>
                  <a:schemeClr val="bg1"/>
                </a:solidFill>
              </a:defRPr>
            </a:lvl4pPr>
            <a:lvl5pPr>
              <a:defRPr lang="en-US" dirty="0">
                <a:solidFill>
                  <a:schemeClr val="bg1"/>
                </a:solidFill>
              </a:defRPr>
            </a:lvl5pPr>
          </a:lstStyle>
          <a:p>
            <a:pPr marL="0" lvl="0" indent="0">
              <a:lnSpc>
                <a:spcPct val="110000"/>
              </a:lnSpc>
              <a:spcBef>
                <a:spcPts val="600"/>
              </a:spcBef>
              <a:buSzPct val="75000"/>
            </a:pPr>
            <a:r>
              <a:rPr lang="en-US"/>
              <a:t>Enter text</a:t>
            </a:r>
          </a:p>
        </p:txBody>
      </p:sp>
      <p:sp>
        <p:nvSpPr>
          <p:cNvPr id="32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59834" y="729421"/>
            <a:ext cx="7680326" cy="256868"/>
          </a:xfrm>
        </p:spPr>
        <p:txBody>
          <a:bodyPr vert="horz" lIns="0" tIns="0" rIns="91440" bIns="45720" rtlCol="0" anchor="t">
            <a:noAutofit/>
          </a:bodyPr>
          <a:lstStyle>
            <a:lvl1pPr marL="0" indent="0">
              <a:buFontTx/>
              <a:buNone/>
              <a:defRPr lang="en-US" sz="1600" b="0" dirty="0" smtClean="0"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  <a:buNone/>
            </a:pPr>
            <a:r>
              <a:rPr lang="en-US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132106016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rcle comparison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359835" y="360056"/>
            <a:ext cx="6430433" cy="235878"/>
          </a:xfrm>
        </p:spPr>
        <p:txBody>
          <a:bodyPr vert="horz" lIns="0" tIns="0" rIns="91440" bIns="45720" rtlCol="0" anchor="t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Slide title – text supported by circle graphic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7"/>
          </p:nvPr>
        </p:nvSpPr>
        <p:spPr>
          <a:xfrm>
            <a:off x="359834" y="6360981"/>
            <a:ext cx="5760509" cy="233631"/>
          </a:xfrm>
          <a:prstGeom prst="rect">
            <a:avLst/>
          </a:prstGeom>
        </p:spPr>
        <p:txBody>
          <a:bodyPr/>
          <a:lstStyle/>
          <a:p>
            <a:r>
              <a:rPr lang="en-US"/>
              <a:t>MiQ | Nothing Bundt Cakes | Q1 2020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38"/>
          </p:nvPr>
        </p:nvSpPr>
        <p:spPr/>
        <p:txBody>
          <a:bodyPr/>
          <a:lstStyle/>
          <a:p>
            <a:fld id="{D169FC91-59AE-C64A-9DCD-3B3C91131C8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Oval 11"/>
          <p:cNvSpPr>
            <a:spLocks noChangeAspect="1"/>
          </p:cNvSpPr>
          <p:nvPr userDrawn="1"/>
        </p:nvSpPr>
        <p:spPr>
          <a:xfrm>
            <a:off x="6843834" y="1741186"/>
            <a:ext cx="4312467" cy="4313133"/>
          </a:xfrm>
          <a:prstGeom prst="ellipse">
            <a:avLst/>
          </a:prstGeom>
          <a:ln w="2540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sz="2699"/>
          </a:p>
        </p:txBody>
      </p:sp>
      <p:sp>
        <p:nvSpPr>
          <p:cNvPr id="13" name="Right Triangle 12"/>
          <p:cNvSpPr/>
          <p:nvPr userDrawn="1"/>
        </p:nvSpPr>
        <p:spPr>
          <a:xfrm rot="1810025" flipH="1">
            <a:off x="8671171" y="1530646"/>
            <a:ext cx="1297060" cy="1009402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699"/>
          </a:p>
        </p:txBody>
      </p:sp>
      <p:sp>
        <p:nvSpPr>
          <p:cNvPr id="7" name="Content Placeholder 6"/>
          <p:cNvSpPr>
            <a:spLocks noGrp="1" noChangeAspect="1"/>
          </p:cNvSpPr>
          <p:nvPr>
            <p:ph sz="quarter" idx="39" hasCustomPrompt="1"/>
          </p:nvPr>
        </p:nvSpPr>
        <p:spPr>
          <a:xfrm>
            <a:off x="6893574" y="1827201"/>
            <a:ext cx="4175999" cy="4176644"/>
          </a:xfrm>
          <a:prstGeom prst="ellipse">
            <a:avLst/>
          </a:prstGeom>
          <a:solidFill>
            <a:schemeClr val="bg2"/>
          </a:solidFill>
        </p:spPr>
        <p:txBody>
          <a:bodyPr/>
          <a:lstStyle>
            <a:lvl1pPr marL="0" indent="0">
              <a:buFontTx/>
              <a:buNone/>
              <a:defRPr baseline="0"/>
            </a:lvl1pPr>
          </a:lstStyle>
          <a:p>
            <a:pPr lvl="0"/>
            <a:r>
              <a:rPr lang="en-GB"/>
              <a:t>Insert photo or diagram</a:t>
            </a:r>
          </a:p>
        </p:txBody>
      </p:sp>
      <p:sp>
        <p:nvSpPr>
          <p:cNvPr id="32" name="Content Placeholder 2"/>
          <p:cNvSpPr>
            <a:spLocks noGrp="1"/>
          </p:cNvSpPr>
          <p:nvPr>
            <p:ph idx="17" hasCustomPrompt="1"/>
          </p:nvPr>
        </p:nvSpPr>
        <p:spPr>
          <a:xfrm>
            <a:off x="359834" y="1719062"/>
            <a:ext cx="4483133" cy="661252"/>
          </a:xfrm>
        </p:spPr>
        <p:txBody>
          <a:bodyPr vert="horz" lIns="0" tIns="45720" rIns="288000" bIns="45720" numCol="1" spcCol="288000" rtlCol="0" anchor="t">
            <a:noAutofit/>
          </a:bodyPr>
          <a:lstStyle>
            <a:lvl1pPr marL="228562" indent="-228562">
              <a:spcBef>
                <a:spcPts val="1000"/>
              </a:spcBef>
              <a:buNone/>
              <a:defRPr lang="en-US" sz="1200" dirty="0" smtClean="0">
                <a:solidFill>
                  <a:schemeClr val="tx1"/>
                </a:solidFill>
              </a:defRPr>
            </a:lvl1pPr>
            <a:lvl2pPr>
              <a:defRPr lang="en-US" dirty="0" smtClean="0">
                <a:solidFill>
                  <a:schemeClr val="bg1"/>
                </a:solidFill>
              </a:defRPr>
            </a:lvl2pPr>
            <a:lvl3pPr>
              <a:defRPr lang="en-US" dirty="0" smtClean="0">
                <a:solidFill>
                  <a:schemeClr val="bg1"/>
                </a:solidFill>
              </a:defRPr>
            </a:lvl3pPr>
            <a:lvl4pPr>
              <a:defRPr lang="en-US" dirty="0" smtClean="0">
                <a:solidFill>
                  <a:schemeClr val="bg1"/>
                </a:solidFill>
              </a:defRPr>
            </a:lvl4pPr>
            <a:lvl5pPr>
              <a:defRPr lang="en-US" dirty="0">
                <a:solidFill>
                  <a:schemeClr val="bg1"/>
                </a:solidFill>
              </a:defRPr>
            </a:lvl5pPr>
          </a:lstStyle>
          <a:p>
            <a:pPr marL="0" lvl="0" indent="0">
              <a:lnSpc>
                <a:spcPct val="110000"/>
              </a:lnSpc>
              <a:spcBef>
                <a:spcPts val="600"/>
              </a:spcBef>
              <a:buSzPct val="75000"/>
            </a:pPr>
            <a:r>
              <a:rPr lang="en-US"/>
              <a:t>Enter text</a:t>
            </a:r>
          </a:p>
        </p:txBody>
      </p:sp>
      <p:sp>
        <p:nvSpPr>
          <p:cNvPr id="33" name="Parallelogram 32"/>
          <p:cNvSpPr/>
          <p:nvPr userDrawn="1"/>
        </p:nvSpPr>
        <p:spPr>
          <a:xfrm>
            <a:off x="-499532" y="1192230"/>
            <a:ext cx="5460999" cy="504078"/>
          </a:xfrm>
          <a:prstGeom prst="parallelogram">
            <a:avLst>
              <a:gd name="adj" fmla="val 95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51" tIns="30475" rIns="60951" bIns="3047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200"/>
          </a:p>
        </p:txBody>
      </p:sp>
      <p:sp>
        <p:nvSpPr>
          <p:cNvPr id="34" name="Parallelogram 33"/>
          <p:cNvSpPr/>
          <p:nvPr userDrawn="1"/>
        </p:nvSpPr>
        <p:spPr>
          <a:xfrm>
            <a:off x="-499533" y="2447183"/>
            <a:ext cx="5461000" cy="504078"/>
          </a:xfrm>
          <a:prstGeom prst="parallelogram">
            <a:avLst>
              <a:gd name="adj" fmla="val 95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51" tIns="30475" rIns="60951" bIns="3047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200"/>
          </a:p>
        </p:txBody>
      </p:sp>
      <p:sp>
        <p:nvSpPr>
          <p:cNvPr id="35" name="Parallelogram 34"/>
          <p:cNvSpPr/>
          <p:nvPr userDrawn="1"/>
        </p:nvSpPr>
        <p:spPr>
          <a:xfrm>
            <a:off x="-499533" y="3752539"/>
            <a:ext cx="5461000" cy="504078"/>
          </a:xfrm>
          <a:prstGeom prst="parallelogram">
            <a:avLst>
              <a:gd name="adj" fmla="val 95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51" tIns="30475" rIns="60951" bIns="3047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200"/>
          </a:p>
        </p:txBody>
      </p:sp>
      <p:sp>
        <p:nvSpPr>
          <p:cNvPr id="36" name="Parallelogram 35"/>
          <p:cNvSpPr/>
          <p:nvPr userDrawn="1"/>
        </p:nvSpPr>
        <p:spPr>
          <a:xfrm>
            <a:off x="-499534" y="4986065"/>
            <a:ext cx="5461001" cy="504078"/>
          </a:xfrm>
          <a:prstGeom prst="parallelogram">
            <a:avLst>
              <a:gd name="adj" fmla="val 95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51" tIns="30475" rIns="60951" bIns="3047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200"/>
          </a:p>
        </p:txBody>
      </p:sp>
      <p:sp>
        <p:nvSpPr>
          <p:cNvPr id="37" name="Content Placeholder 2"/>
          <p:cNvSpPr>
            <a:spLocks noGrp="1"/>
          </p:cNvSpPr>
          <p:nvPr>
            <p:ph idx="21" hasCustomPrompt="1"/>
          </p:nvPr>
        </p:nvSpPr>
        <p:spPr>
          <a:xfrm>
            <a:off x="1961093" y="1192230"/>
            <a:ext cx="2415715" cy="504078"/>
          </a:xfrm>
          <a:noFill/>
        </p:spPr>
        <p:txBody>
          <a:bodyPr lIns="0" anchor="ctr">
            <a:normAutofit/>
          </a:bodyPr>
          <a:lstStyle>
            <a:lvl1pPr marL="19050" indent="0">
              <a:buNone/>
              <a:tabLst/>
              <a:defRPr sz="1333" b="1">
                <a:solidFill>
                  <a:schemeClr val="bg1"/>
                </a:solidFill>
              </a:defRPr>
            </a:lvl1pPr>
            <a:lvl2pPr marL="19050" indent="0">
              <a:buNone/>
              <a:tabLst/>
              <a:defRPr sz="1200">
                <a:solidFill>
                  <a:schemeClr val="bg1"/>
                </a:solidFill>
              </a:defRPr>
            </a:lvl2pPr>
            <a:lvl3pPr marL="19050" indent="20108">
              <a:buNone/>
              <a:tabLst/>
              <a:defRPr sz="1200">
                <a:solidFill>
                  <a:schemeClr val="bg1"/>
                </a:solidFill>
              </a:defRPr>
            </a:lvl3pPr>
            <a:lvl4pPr marL="19050" indent="20108">
              <a:buNone/>
              <a:tabLst/>
              <a:defRPr sz="1200">
                <a:solidFill>
                  <a:schemeClr val="bg1"/>
                </a:solidFill>
              </a:defRPr>
            </a:lvl4pPr>
            <a:lvl5pPr marL="19050" indent="20108">
              <a:buNone/>
              <a:tabLst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38" name="Content Placeholder 2"/>
          <p:cNvSpPr>
            <a:spLocks noGrp="1"/>
          </p:cNvSpPr>
          <p:nvPr>
            <p:ph idx="22" hasCustomPrompt="1"/>
          </p:nvPr>
        </p:nvSpPr>
        <p:spPr>
          <a:xfrm>
            <a:off x="1961092" y="2447183"/>
            <a:ext cx="2415714" cy="504078"/>
          </a:xfrm>
          <a:noFill/>
        </p:spPr>
        <p:txBody>
          <a:bodyPr lIns="0" anchor="ctr">
            <a:normAutofit/>
          </a:bodyPr>
          <a:lstStyle>
            <a:lvl1pPr marL="19050" indent="0">
              <a:buNone/>
              <a:tabLst/>
              <a:defRPr sz="1333" b="1">
                <a:solidFill>
                  <a:schemeClr val="bg1"/>
                </a:solidFill>
              </a:defRPr>
            </a:lvl1pPr>
            <a:lvl2pPr marL="19050" indent="0">
              <a:buNone/>
              <a:tabLst/>
              <a:defRPr sz="1200">
                <a:solidFill>
                  <a:schemeClr val="bg1"/>
                </a:solidFill>
              </a:defRPr>
            </a:lvl2pPr>
            <a:lvl3pPr marL="19050" indent="20108">
              <a:buNone/>
              <a:tabLst/>
              <a:defRPr sz="1200">
                <a:solidFill>
                  <a:schemeClr val="bg1"/>
                </a:solidFill>
              </a:defRPr>
            </a:lvl3pPr>
            <a:lvl4pPr marL="19050" indent="20108">
              <a:buNone/>
              <a:tabLst/>
              <a:defRPr sz="1200">
                <a:solidFill>
                  <a:schemeClr val="bg1"/>
                </a:solidFill>
              </a:defRPr>
            </a:lvl4pPr>
            <a:lvl5pPr marL="19050" indent="20108">
              <a:buNone/>
              <a:tabLst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39" name="Content Placeholder 2"/>
          <p:cNvSpPr>
            <a:spLocks noGrp="1"/>
          </p:cNvSpPr>
          <p:nvPr>
            <p:ph idx="23" hasCustomPrompt="1"/>
          </p:nvPr>
        </p:nvSpPr>
        <p:spPr>
          <a:xfrm>
            <a:off x="1961092" y="3752541"/>
            <a:ext cx="2415714" cy="458702"/>
          </a:xfrm>
          <a:noFill/>
        </p:spPr>
        <p:txBody>
          <a:bodyPr lIns="0" anchor="ctr">
            <a:normAutofit/>
          </a:bodyPr>
          <a:lstStyle>
            <a:lvl1pPr marL="19050" indent="0">
              <a:buNone/>
              <a:tabLst/>
              <a:defRPr sz="1333" b="1">
                <a:solidFill>
                  <a:schemeClr val="bg1"/>
                </a:solidFill>
              </a:defRPr>
            </a:lvl1pPr>
            <a:lvl2pPr marL="19050" indent="0">
              <a:buNone/>
              <a:tabLst/>
              <a:defRPr sz="1200">
                <a:solidFill>
                  <a:schemeClr val="bg1"/>
                </a:solidFill>
              </a:defRPr>
            </a:lvl2pPr>
            <a:lvl3pPr marL="19050" indent="20108">
              <a:buNone/>
              <a:tabLst/>
              <a:defRPr sz="1200">
                <a:solidFill>
                  <a:schemeClr val="bg1"/>
                </a:solidFill>
              </a:defRPr>
            </a:lvl3pPr>
            <a:lvl4pPr marL="19050" indent="20108">
              <a:buNone/>
              <a:tabLst/>
              <a:defRPr sz="1200">
                <a:solidFill>
                  <a:schemeClr val="bg1"/>
                </a:solidFill>
              </a:defRPr>
            </a:lvl4pPr>
            <a:lvl5pPr marL="19050" indent="20108">
              <a:buNone/>
              <a:tabLst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40" name="Content Placeholder 2"/>
          <p:cNvSpPr>
            <a:spLocks noGrp="1"/>
          </p:cNvSpPr>
          <p:nvPr>
            <p:ph idx="24" hasCustomPrompt="1"/>
          </p:nvPr>
        </p:nvSpPr>
        <p:spPr>
          <a:xfrm>
            <a:off x="1961093" y="4986065"/>
            <a:ext cx="2415715" cy="504078"/>
          </a:xfrm>
          <a:noFill/>
        </p:spPr>
        <p:txBody>
          <a:bodyPr lIns="0" anchor="ctr">
            <a:normAutofit/>
          </a:bodyPr>
          <a:lstStyle>
            <a:lvl1pPr marL="19050" indent="0">
              <a:buNone/>
              <a:tabLst/>
              <a:defRPr sz="1333" b="1">
                <a:solidFill>
                  <a:schemeClr val="bg1"/>
                </a:solidFill>
              </a:defRPr>
            </a:lvl1pPr>
            <a:lvl2pPr marL="19050" indent="0">
              <a:buNone/>
              <a:tabLst/>
              <a:defRPr sz="1200">
                <a:solidFill>
                  <a:schemeClr val="bg1"/>
                </a:solidFill>
              </a:defRPr>
            </a:lvl2pPr>
            <a:lvl3pPr marL="19050" indent="20108">
              <a:buNone/>
              <a:tabLst/>
              <a:defRPr sz="1200">
                <a:solidFill>
                  <a:schemeClr val="bg1"/>
                </a:solidFill>
              </a:defRPr>
            </a:lvl3pPr>
            <a:lvl4pPr marL="19050" indent="20108">
              <a:buNone/>
              <a:tabLst/>
              <a:defRPr sz="1200">
                <a:solidFill>
                  <a:schemeClr val="bg1"/>
                </a:solidFill>
              </a:defRPr>
            </a:lvl4pPr>
            <a:lvl5pPr marL="19050" indent="20108">
              <a:buNone/>
              <a:tabLst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41" name="Content Placeholder 2"/>
          <p:cNvSpPr>
            <a:spLocks noGrp="1"/>
          </p:cNvSpPr>
          <p:nvPr>
            <p:ph idx="25" hasCustomPrompt="1"/>
          </p:nvPr>
        </p:nvSpPr>
        <p:spPr>
          <a:xfrm>
            <a:off x="359834" y="2924558"/>
            <a:ext cx="4482042" cy="761113"/>
          </a:xfrm>
        </p:spPr>
        <p:txBody>
          <a:bodyPr vert="horz" lIns="0" tIns="45720" rIns="288000" bIns="45720" numCol="1" spcCol="288000" rtlCol="0" anchor="t">
            <a:noAutofit/>
          </a:bodyPr>
          <a:lstStyle>
            <a:lvl1pPr marL="228562" indent="-228562">
              <a:spcBef>
                <a:spcPts val="1000"/>
              </a:spcBef>
              <a:buNone/>
              <a:defRPr lang="en-US" sz="1200" dirty="0" smtClean="0">
                <a:solidFill>
                  <a:schemeClr val="tx1"/>
                </a:solidFill>
              </a:defRPr>
            </a:lvl1pPr>
            <a:lvl2pPr>
              <a:defRPr lang="en-US" dirty="0" smtClean="0">
                <a:solidFill>
                  <a:schemeClr val="bg1"/>
                </a:solidFill>
              </a:defRPr>
            </a:lvl2pPr>
            <a:lvl3pPr>
              <a:defRPr lang="en-US" dirty="0" smtClean="0">
                <a:solidFill>
                  <a:schemeClr val="bg1"/>
                </a:solidFill>
              </a:defRPr>
            </a:lvl3pPr>
            <a:lvl4pPr>
              <a:defRPr lang="en-US" dirty="0" smtClean="0">
                <a:solidFill>
                  <a:schemeClr val="bg1"/>
                </a:solidFill>
              </a:defRPr>
            </a:lvl4pPr>
            <a:lvl5pPr>
              <a:defRPr lang="en-US" dirty="0">
                <a:solidFill>
                  <a:schemeClr val="bg1"/>
                </a:solidFill>
              </a:defRPr>
            </a:lvl5pPr>
          </a:lstStyle>
          <a:p>
            <a:pPr marL="0" lvl="0" indent="0">
              <a:lnSpc>
                <a:spcPct val="110000"/>
              </a:lnSpc>
              <a:spcBef>
                <a:spcPts val="600"/>
              </a:spcBef>
              <a:buSzPct val="75000"/>
            </a:pPr>
            <a:r>
              <a:rPr lang="en-US"/>
              <a:t>Enter text</a:t>
            </a:r>
          </a:p>
        </p:txBody>
      </p:sp>
      <p:sp>
        <p:nvSpPr>
          <p:cNvPr id="42" name="Content Placeholder 2"/>
          <p:cNvSpPr>
            <a:spLocks noGrp="1"/>
          </p:cNvSpPr>
          <p:nvPr>
            <p:ph idx="26" hasCustomPrompt="1"/>
          </p:nvPr>
        </p:nvSpPr>
        <p:spPr>
          <a:xfrm>
            <a:off x="359834" y="4227984"/>
            <a:ext cx="4468849" cy="684682"/>
          </a:xfrm>
        </p:spPr>
        <p:txBody>
          <a:bodyPr vert="horz" lIns="0" tIns="45720" rIns="288000" bIns="45720" numCol="1" spcCol="288000" rtlCol="0" anchor="t">
            <a:noAutofit/>
          </a:bodyPr>
          <a:lstStyle>
            <a:lvl1pPr marL="228562" indent="-228562">
              <a:spcBef>
                <a:spcPts val="1000"/>
              </a:spcBef>
              <a:buNone/>
              <a:defRPr lang="en-US" sz="1200" dirty="0" smtClean="0">
                <a:solidFill>
                  <a:schemeClr val="tx1"/>
                </a:solidFill>
              </a:defRPr>
            </a:lvl1pPr>
            <a:lvl2pPr>
              <a:defRPr lang="en-US" dirty="0" smtClean="0">
                <a:solidFill>
                  <a:schemeClr val="bg1"/>
                </a:solidFill>
              </a:defRPr>
            </a:lvl2pPr>
            <a:lvl3pPr>
              <a:defRPr lang="en-US" dirty="0" smtClean="0">
                <a:solidFill>
                  <a:schemeClr val="bg1"/>
                </a:solidFill>
              </a:defRPr>
            </a:lvl3pPr>
            <a:lvl4pPr>
              <a:defRPr lang="en-US" dirty="0" smtClean="0">
                <a:solidFill>
                  <a:schemeClr val="bg1"/>
                </a:solidFill>
              </a:defRPr>
            </a:lvl4pPr>
            <a:lvl5pPr>
              <a:defRPr lang="en-US" dirty="0">
                <a:solidFill>
                  <a:schemeClr val="bg1"/>
                </a:solidFill>
              </a:defRPr>
            </a:lvl5pPr>
          </a:lstStyle>
          <a:p>
            <a:pPr marL="0" lvl="0" indent="0">
              <a:lnSpc>
                <a:spcPct val="110000"/>
              </a:lnSpc>
              <a:spcBef>
                <a:spcPts val="600"/>
              </a:spcBef>
              <a:buSzPct val="75000"/>
            </a:pPr>
            <a:r>
              <a:rPr lang="en-US"/>
              <a:t>Enter text</a:t>
            </a:r>
          </a:p>
        </p:txBody>
      </p:sp>
      <p:sp>
        <p:nvSpPr>
          <p:cNvPr id="43" name="Content Placeholder 2"/>
          <p:cNvSpPr>
            <a:spLocks noGrp="1"/>
          </p:cNvSpPr>
          <p:nvPr>
            <p:ph idx="27" hasCustomPrompt="1"/>
          </p:nvPr>
        </p:nvSpPr>
        <p:spPr>
          <a:xfrm>
            <a:off x="359834" y="5518283"/>
            <a:ext cx="4468849" cy="722737"/>
          </a:xfrm>
        </p:spPr>
        <p:txBody>
          <a:bodyPr vert="horz" lIns="0" tIns="45720" rIns="288000" bIns="45720" numCol="1" spcCol="288000" rtlCol="0" anchor="t">
            <a:noAutofit/>
          </a:bodyPr>
          <a:lstStyle>
            <a:lvl1pPr marL="228562" indent="-228562">
              <a:spcBef>
                <a:spcPts val="1000"/>
              </a:spcBef>
              <a:buNone/>
              <a:defRPr lang="en-US" sz="1200" dirty="0" smtClean="0">
                <a:solidFill>
                  <a:schemeClr val="tx1"/>
                </a:solidFill>
              </a:defRPr>
            </a:lvl1pPr>
            <a:lvl2pPr>
              <a:defRPr lang="en-US" dirty="0" smtClean="0">
                <a:solidFill>
                  <a:schemeClr val="bg1"/>
                </a:solidFill>
              </a:defRPr>
            </a:lvl2pPr>
            <a:lvl3pPr>
              <a:defRPr lang="en-US" dirty="0" smtClean="0">
                <a:solidFill>
                  <a:schemeClr val="bg1"/>
                </a:solidFill>
              </a:defRPr>
            </a:lvl3pPr>
            <a:lvl4pPr>
              <a:defRPr lang="en-US" dirty="0" smtClean="0">
                <a:solidFill>
                  <a:schemeClr val="bg1"/>
                </a:solidFill>
              </a:defRPr>
            </a:lvl4pPr>
            <a:lvl5pPr>
              <a:defRPr lang="en-US" dirty="0">
                <a:solidFill>
                  <a:schemeClr val="bg1"/>
                </a:solidFill>
              </a:defRPr>
            </a:lvl5pPr>
          </a:lstStyle>
          <a:p>
            <a:pPr marL="0" lvl="0" indent="0">
              <a:lnSpc>
                <a:spcPct val="110000"/>
              </a:lnSpc>
              <a:spcBef>
                <a:spcPts val="600"/>
              </a:spcBef>
              <a:buSzPct val="75000"/>
            </a:pPr>
            <a:r>
              <a:rPr lang="en-US"/>
              <a:t>Enter text</a:t>
            </a:r>
          </a:p>
        </p:txBody>
      </p:sp>
      <p:pic>
        <p:nvPicPr>
          <p:cNvPr id="44" name="Picture Placeholder 19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64865" t="-1616" r="-267127" b="646"/>
          <a:stretch/>
        </p:blipFill>
        <p:spPr>
          <a:xfrm>
            <a:off x="924234" y="1201524"/>
            <a:ext cx="651579" cy="511253"/>
          </a:xfrm>
          <a:prstGeom prst="rect">
            <a:avLst/>
          </a:prstGeom>
        </p:spPr>
      </p:pic>
      <p:pic>
        <p:nvPicPr>
          <p:cNvPr id="45" name="Picture Placeholder 20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38933" t="-628" r="-142311" b="2756"/>
          <a:stretch/>
        </p:blipFill>
        <p:spPr>
          <a:xfrm>
            <a:off x="924234" y="2458054"/>
            <a:ext cx="651579" cy="511253"/>
          </a:xfrm>
          <a:prstGeom prst="rect">
            <a:avLst/>
          </a:prstGeom>
        </p:spPr>
      </p:pic>
      <p:pic>
        <p:nvPicPr>
          <p:cNvPr id="46" name="Picture Placeholder 21"/>
          <p:cNvPicPr>
            <a:picLocks noChangeAspect="1"/>
          </p:cNvPicPr>
          <p:nvPr userDrawn="1"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40511" t="-643" r="-141796" b="643"/>
          <a:stretch/>
        </p:blipFill>
        <p:spPr>
          <a:xfrm>
            <a:off x="917292" y="3773389"/>
            <a:ext cx="651579" cy="511253"/>
          </a:xfrm>
          <a:prstGeom prst="rect">
            <a:avLst/>
          </a:prstGeom>
        </p:spPr>
      </p:pic>
      <p:pic>
        <p:nvPicPr>
          <p:cNvPr id="47" name="Picture Placeholder 22"/>
          <p:cNvPicPr>
            <a:picLocks noChangeAspect="1"/>
          </p:cNvPicPr>
          <p:nvPr userDrawn="1"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48304" t="-1334" r="-148979" b="-657"/>
          <a:stretch/>
        </p:blipFill>
        <p:spPr>
          <a:xfrm>
            <a:off x="917292" y="5007030"/>
            <a:ext cx="651579" cy="511253"/>
          </a:xfrm>
          <a:prstGeom prst="rect">
            <a:avLst/>
          </a:prstGeom>
        </p:spPr>
      </p:pic>
      <p:sp>
        <p:nvSpPr>
          <p:cNvPr id="48" name="Oval 47"/>
          <p:cNvSpPr>
            <a:spLocks noChangeAspect="1"/>
          </p:cNvSpPr>
          <p:nvPr userDrawn="1"/>
        </p:nvSpPr>
        <p:spPr>
          <a:xfrm>
            <a:off x="10587427" y="1909831"/>
            <a:ext cx="960000" cy="96014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99"/>
          </a:p>
        </p:txBody>
      </p:sp>
      <p:sp>
        <p:nvSpPr>
          <p:cNvPr id="49" name="Oval 48"/>
          <p:cNvSpPr>
            <a:spLocks noChangeAspect="1"/>
          </p:cNvSpPr>
          <p:nvPr userDrawn="1"/>
        </p:nvSpPr>
        <p:spPr>
          <a:xfrm>
            <a:off x="10731637" y="4744273"/>
            <a:ext cx="960000" cy="96014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99"/>
          </a:p>
        </p:txBody>
      </p:sp>
      <p:sp>
        <p:nvSpPr>
          <p:cNvPr id="50" name="Oval 49"/>
          <p:cNvSpPr>
            <a:spLocks noChangeAspect="1"/>
          </p:cNvSpPr>
          <p:nvPr userDrawn="1"/>
        </p:nvSpPr>
        <p:spPr>
          <a:xfrm>
            <a:off x="6458646" y="1903948"/>
            <a:ext cx="960000" cy="96014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99"/>
          </a:p>
        </p:txBody>
      </p:sp>
      <p:sp>
        <p:nvSpPr>
          <p:cNvPr id="51" name="Oval 50"/>
          <p:cNvSpPr>
            <a:spLocks noChangeAspect="1"/>
          </p:cNvSpPr>
          <p:nvPr userDrawn="1"/>
        </p:nvSpPr>
        <p:spPr>
          <a:xfrm>
            <a:off x="6291930" y="4743096"/>
            <a:ext cx="960000" cy="96014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99"/>
          </a:p>
        </p:txBody>
      </p:sp>
      <p:pic>
        <p:nvPicPr>
          <p:cNvPr id="52" name="Picture 5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21470" y="2064797"/>
            <a:ext cx="149262" cy="732849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81523" y="2062413"/>
            <a:ext cx="235401" cy="719638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01877" y="4897941"/>
            <a:ext cx="235401" cy="706312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13864" y="4901271"/>
            <a:ext cx="231042" cy="706312"/>
          </a:xfrm>
          <a:prstGeom prst="rect">
            <a:avLst/>
          </a:prstGeom>
        </p:spPr>
      </p:pic>
      <p:sp>
        <p:nvSpPr>
          <p:cNvPr id="5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59834" y="729421"/>
            <a:ext cx="7680326" cy="256868"/>
          </a:xfrm>
        </p:spPr>
        <p:txBody>
          <a:bodyPr vert="horz" lIns="0" tIns="0" rIns="91440" bIns="45720" rtlCol="0" anchor="t">
            <a:noAutofit/>
          </a:bodyPr>
          <a:lstStyle>
            <a:lvl1pPr marL="0" indent="0">
              <a:buFontTx/>
              <a:buNone/>
              <a:defRPr lang="en-US" sz="1600" b="0" dirty="0" smtClean="0"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  <a:buNone/>
            </a:pPr>
            <a:r>
              <a:rPr lang="en-US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400416407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ircle comparison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Content Placeholder 2"/>
          <p:cNvSpPr>
            <a:spLocks noGrp="1"/>
          </p:cNvSpPr>
          <p:nvPr>
            <p:ph idx="17" hasCustomPrompt="1"/>
          </p:nvPr>
        </p:nvSpPr>
        <p:spPr>
          <a:xfrm>
            <a:off x="6120343" y="1473067"/>
            <a:ext cx="5688541" cy="858938"/>
          </a:xfrm>
        </p:spPr>
        <p:txBody>
          <a:bodyPr vert="horz" lIns="0" tIns="45720" rIns="288000" bIns="45720" numCol="1" spcCol="288000" rtlCol="0" anchor="t">
            <a:noAutofit/>
          </a:bodyPr>
          <a:lstStyle>
            <a:lvl1pPr marL="228562" indent="-228562">
              <a:spcBef>
                <a:spcPts val="1000"/>
              </a:spcBef>
              <a:buNone/>
              <a:defRPr lang="en-US" sz="1200" dirty="0" smtClean="0">
                <a:solidFill>
                  <a:schemeClr val="tx1"/>
                </a:solidFill>
              </a:defRPr>
            </a:lvl1pPr>
            <a:lvl2pPr>
              <a:defRPr lang="en-US" dirty="0" smtClean="0">
                <a:solidFill>
                  <a:schemeClr val="bg1"/>
                </a:solidFill>
              </a:defRPr>
            </a:lvl2pPr>
            <a:lvl3pPr>
              <a:defRPr lang="en-US" dirty="0" smtClean="0">
                <a:solidFill>
                  <a:schemeClr val="bg1"/>
                </a:solidFill>
              </a:defRPr>
            </a:lvl3pPr>
            <a:lvl4pPr>
              <a:defRPr lang="en-US" dirty="0" smtClean="0">
                <a:solidFill>
                  <a:schemeClr val="bg1"/>
                </a:solidFill>
              </a:defRPr>
            </a:lvl4pPr>
            <a:lvl5pPr>
              <a:defRPr lang="en-US" dirty="0">
                <a:solidFill>
                  <a:schemeClr val="bg1"/>
                </a:solidFill>
              </a:defRPr>
            </a:lvl5pPr>
          </a:lstStyle>
          <a:p>
            <a:pPr marL="0" lvl="0" indent="0">
              <a:lnSpc>
                <a:spcPct val="110000"/>
              </a:lnSpc>
              <a:spcBef>
                <a:spcPts val="600"/>
              </a:spcBef>
              <a:buSzPct val="75000"/>
            </a:pPr>
            <a:r>
              <a:rPr lang="en-US"/>
              <a:t>Enter text</a:t>
            </a:r>
          </a:p>
        </p:txBody>
      </p:sp>
      <p:sp>
        <p:nvSpPr>
          <p:cNvPr id="33" name="Parallelogram 32"/>
          <p:cNvSpPr/>
          <p:nvPr userDrawn="1"/>
        </p:nvSpPr>
        <p:spPr>
          <a:xfrm>
            <a:off x="5724102" y="939672"/>
            <a:ext cx="6909858" cy="456070"/>
          </a:xfrm>
          <a:prstGeom prst="parallelogram">
            <a:avLst>
              <a:gd name="adj" fmla="val 95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51" tIns="30475" rIns="60951" bIns="3047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200"/>
          </a:p>
        </p:txBody>
      </p:sp>
      <p:sp>
        <p:nvSpPr>
          <p:cNvPr id="34" name="Parallelogram 33"/>
          <p:cNvSpPr/>
          <p:nvPr userDrawn="1"/>
        </p:nvSpPr>
        <p:spPr>
          <a:xfrm>
            <a:off x="5724102" y="2370973"/>
            <a:ext cx="6909858" cy="456070"/>
          </a:xfrm>
          <a:prstGeom prst="parallelogram">
            <a:avLst>
              <a:gd name="adj" fmla="val 95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51" tIns="30475" rIns="60951" bIns="3047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200"/>
          </a:p>
        </p:txBody>
      </p:sp>
      <p:sp>
        <p:nvSpPr>
          <p:cNvPr id="35" name="Parallelogram 34"/>
          <p:cNvSpPr/>
          <p:nvPr userDrawn="1"/>
        </p:nvSpPr>
        <p:spPr>
          <a:xfrm>
            <a:off x="5724104" y="3858673"/>
            <a:ext cx="6909857" cy="456070"/>
          </a:xfrm>
          <a:prstGeom prst="parallelogram">
            <a:avLst>
              <a:gd name="adj" fmla="val 95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51" tIns="30475" rIns="60951" bIns="3047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200"/>
          </a:p>
        </p:txBody>
      </p:sp>
      <p:sp>
        <p:nvSpPr>
          <p:cNvPr id="36" name="Parallelogram 35"/>
          <p:cNvSpPr/>
          <p:nvPr userDrawn="1"/>
        </p:nvSpPr>
        <p:spPr>
          <a:xfrm>
            <a:off x="5724103" y="5275729"/>
            <a:ext cx="6909857" cy="456070"/>
          </a:xfrm>
          <a:prstGeom prst="parallelogram">
            <a:avLst>
              <a:gd name="adj" fmla="val 95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51" tIns="30475" rIns="60951" bIns="3047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200"/>
          </a:p>
        </p:txBody>
      </p:sp>
      <p:sp>
        <p:nvSpPr>
          <p:cNvPr id="37" name="Content Placeholder 2"/>
          <p:cNvSpPr>
            <a:spLocks noGrp="1"/>
          </p:cNvSpPr>
          <p:nvPr>
            <p:ph idx="21" hasCustomPrompt="1"/>
          </p:nvPr>
        </p:nvSpPr>
        <p:spPr>
          <a:xfrm>
            <a:off x="7341564" y="947930"/>
            <a:ext cx="2415715" cy="504078"/>
          </a:xfrm>
          <a:noFill/>
        </p:spPr>
        <p:txBody>
          <a:bodyPr lIns="0" anchor="ctr">
            <a:normAutofit/>
          </a:bodyPr>
          <a:lstStyle>
            <a:lvl1pPr marL="19050" indent="0">
              <a:buNone/>
              <a:tabLst/>
              <a:defRPr sz="1333" b="1">
                <a:solidFill>
                  <a:schemeClr val="bg1"/>
                </a:solidFill>
              </a:defRPr>
            </a:lvl1pPr>
            <a:lvl2pPr marL="19050" indent="0">
              <a:buNone/>
              <a:tabLst/>
              <a:defRPr sz="1200">
                <a:solidFill>
                  <a:schemeClr val="bg1"/>
                </a:solidFill>
              </a:defRPr>
            </a:lvl2pPr>
            <a:lvl3pPr marL="19050" indent="20108">
              <a:buNone/>
              <a:tabLst/>
              <a:defRPr sz="1200">
                <a:solidFill>
                  <a:schemeClr val="bg1"/>
                </a:solidFill>
              </a:defRPr>
            </a:lvl3pPr>
            <a:lvl4pPr marL="19050" indent="20108">
              <a:buNone/>
              <a:tabLst/>
              <a:defRPr sz="1200">
                <a:solidFill>
                  <a:schemeClr val="bg1"/>
                </a:solidFill>
              </a:defRPr>
            </a:lvl4pPr>
            <a:lvl5pPr marL="19050" indent="20108">
              <a:buNone/>
              <a:tabLst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38" name="Content Placeholder 2"/>
          <p:cNvSpPr>
            <a:spLocks noGrp="1"/>
          </p:cNvSpPr>
          <p:nvPr>
            <p:ph idx="22" hasCustomPrompt="1"/>
          </p:nvPr>
        </p:nvSpPr>
        <p:spPr>
          <a:xfrm>
            <a:off x="7127452" y="2355458"/>
            <a:ext cx="3177714" cy="478236"/>
          </a:xfrm>
          <a:noFill/>
        </p:spPr>
        <p:txBody>
          <a:bodyPr lIns="0" anchor="ctr">
            <a:normAutofit/>
          </a:bodyPr>
          <a:lstStyle>
            <a:lvl1pPr marL="19050" indent="0">
              <a:buNone/>
              <a:tabLst/>
              <a:defRPr sz="1333" b="1">
                <a:solidFill>
                  <a:schemeClr val="bg1"/>
                </a:solidFill>
              </a:defRPr>
            </a:lvl1pPr>
            <a:lvl2pPr marL="19050" indent="0">
              <a:buNone/>
              <a:tabLst/>
              <a:defRPr sz="1200">
                <a:solidFill>
                  <a:schemeClr val="bg1"/>
                </a:solidFill>
              </a:defRPr>
            </a:lvl2pPr>
            <a:lvl3pPr marL="19050" indent="20108">
              <a:buNone/>
              <a:tabLst/>
              <a:defRPr sz="1200">
                <a:solidFill>
                  <a:schemeClr val="bg1"/>
                </a:solidFill>
              </a:defRPr>
            </a:lvl3pPr>
            <a:lvl4pPr marL="19050" indent="20108">
              <a:buNone/>
              <a:tabLst/>
              <a:defRPr sz="1200">
                <a:solidFill>
                  <a:schemeClr val="bg1"/>
                </a:solidFill>
              </a:defRPr>
            </a:lvl4pPr>
            <a:lvl5pPr marL="19050" indent="20108">
              <a:buNone/>
              <a:tabLst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39" name="Content Placeholder 2"/>
          <p:cNvSpPr>
            <a:spLocks noGrp="1"/>
          </p:cNvSpPr>
          <p:nvPr>
            <p:ph idx="23" hasCustomPrompt="1"/>
          </p:nvPr>
        </p:nvSpPr>
        <p:spPr>
          <a:xfrm>
            <a:off x="7157094" y="3858674"/>
            <a:ext cx="3148075" cy="458702"/>
          </a:xfrm>
          <a:noFill/>
        </p:spPr>
        <p:txBody>
          <a:bodyPr lIns="0" anchor="ctr">
            <a:normAutofit/>
          </a:bodyPr>
          <a:lstStyle>
            <a:lvl1pPr marL="19050" indent="0">
              <a:buNone/>
              <a:tabLst/>
              <a:defRPr sz="1333" b="1">
                <a:solidFill>
                  <a:schemeClr val="bg1"/>
                </a:solidFill>
              </a:defRPr>
            </a:lvl1pPr>
            <a:lvl2pPr marL="19050" indent="0">
              <a:buNone/>
              <a:tabLst/>
              <a:defRPr sz="1200">
                <a:solidFill>
                  <a:schemeClr val="bg1"/>
                </a:solidFill>
              </a:defRPr>
            </a:lvl2pPr>
            <a:lvl3pPr marL="19050" indent="20108">
              <a:buNone/>
              <a:tabLst/>
              <a:defRPr sz="1200">
                <a:solidFill>
                  <a:schemeClr val="bg1"/>
                </a:solidFill>
              </a:defRPr>
            </a:lvl3pPr>
            <a:lvl4pPr marL="19050" indent="20108">
              <a:buNone/>
              <a:tabLst/>
              <a:defRPr sz="1200">
                <a:solidFill>
                  <a:schemeClr val="bg1"/>
                </a:solidFill>
              </a:defRPr>
            </a:lvl4pPr>
            <a:lvl5pPr marL="19050" indent="20108">
              <a:buNone/>
              <a:tabLst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40" name="Content Placeholder 2"/>
          <p:cNvSpPr>
            <a:spLocks noGrp="1"/>
          </p:cNvSpPr>
          <p:nvPr>
            <p:ph idx="24" hasCustomPrompt="1"/>
          </p:nvPr>
        </p:nvSpPr>
        <p:spPr>
          <a:xfrm>
            <a:off x="7127454" y="5275728"/>
            <a:ext cx="3177715" cy="504078"/>
          </a:xfrm>
          <a:noFill/>
        </p:spPr>
        <p:txBody>
          <a:bodyPr lIns="0" anchor="ctr">
            <a:normAutofit/>
          </a:bodyPr>
          <a:lstStyle>
            <a:lvl1pPr marL="19050" indent="0">
              <a:buNone/>
              <a:tabLst/>
              <a:defRPr sz="1333" b="1">
                <a:solidFill>
                  <a:schemeClr val="bg1"/>
                </a:solidFill>
              </a:defRPr>
            </a:lvl1pPr>
            <a:lvl2pPr marL="19050" indent="0">
              <a:buNone/>
              <a:tabLst/>
              <a:defRPr sz="1200">
                <a:solidFill>
                  <a:schemeClr val="bg1"/>
                </a:solidFill>
              </a:defRPr>
            </a:lvl2pPr>
            <a:lvl3pPr marL="19050" indent="20108">
              <a:buNone/>
              <a:tabLst/>
              <a:defRPr sz="1200">
                <a:solidFill>
                  <a:schemeClr val="bg1"/>
                </a:solidFill>
              </a:defRPr>
            </a:lvl3pPr>
            <a:lvl4pPr marL="19050" indent="20108">
              <a:buNone/>
              <a:tabLst/>
              <a:defRPr sz="1200">
                <a:solidFill>
                  <a:schemeClr val="bg1"/>
                </a:solidFill>
              </a:defRPr>
            </a:lvl4pPr>
            <a:lvl5pPr marL="19050" indent="20108">
              <a:buNone/>
              <a:tabLst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41" name="Content Placeholder 2"/>
          <p:cNvSpPr>
            <a:spLocks noGrp="1"/>
          </p:cNvSpPr>
          <p:nvPr>
            <p:ph idx="25" hasCustomPrompt="1"/>
          </p:nvPr>
        </p:nvSpPr>
        <p:spPr>
          <a:xfrm>
            <a:off x="6120342" y="2900352"/>
            <a:ext cx="5688542" cy="859333"/>
          </a:xfrm>
        </p:spPr>
        <p:txBody>
          <a:bodyPr vert="horz" lIns="0" tIns="45720" rIns="288000" bIns="45720" numCol="1" spcCol="288000" rtlCol="0" anchor="t">
            <a:noAutofit/>
          </a:bodyPr>
          <a:lstStyle>
            <a:lvl1pPr marL="228562" indent="-228562">
              <a:spcBef>
                <a:spcPts val="1000"/>
              </a:spcBef>
              <a:buNone/>
              <a:defRPr lang="en-US" sz="1200" dirty="0" smtClean="0">
                <a:solidFill>
                  <a:schemeClr val="tx1"/>
                </a:solidFill>
              </a:defRPr>
            </a:lvl1pPr>
            <a:lvl2pPr>
              <a:defRPr lang="en-US" dirty="0" smtClean="0">
                <a:solidFill>
                  <a:schemeClr val="bg1"/>
                </a:solidFill>
              </a:defRPr>
            </a:lvl2pPr>
            <a:lvl3pPr>
              <a:defRPr lang="en-US" dirty="0" smtClean="0">
                <a:solidFill>
                  <a:schemeClr val="bg1"/>
                </a:solidFill>
              </a:defRPr>
            </a:lvl3pPr>
            <a:lvl4pPr>
              <a:defRPr lang="en-US" dirty="0" smtClean="0">
                <a:solidFill>
                  <a:schemeClr val="bg1"/>
                </a:solidFill>
              </a:defRPr>
            </a:lvl4pPr>
            <a:lvl5pPr>
              <a:defRPr lang="en-US" dirty="0">
                <a:solidFill>
                  <a:schemeClr val="bg1"/>
                </a:solidFill>
              </a:defRPr>
            </a:lvl5pPr>
          </a:lstStyle>
          <a:p>
            <a:pPr marL="0" lvl="0" indent="0">
              <a:lnSpc>
                <a:spcPct val="110000"/>
              </a:lnSpc>
              <a:spcBef>
                <a:spcPts val="600"/>
              </a:spcBef>
              <a:buSzPct val="75000"/>
            </a:pPr>
            <a:r>
              <a:rPr lang="en-US"/>
              <a:t>Enter text</a:t>
            </a:r>
          </a:p>
        </p:txBody>
      </p:sp>
      <p:sp>
        <p:nvSpPr>
          <p:cNvPr id="42" name="Content Placeholder 2"/>
          <p:cNvSpPr>
            <a:spLocks noGrp="1"/>
          </p:cNvSpPr>
          <p:nvPr>
            <p:ph idx="26" hasCustomPrompt="1"/>
          </p:nvPr>
        </p:nvSpPr>
        <p:spPr>
          <a:xfrm>
            <a:off x="6120343" y="4367637"/>
            <a:ext cx="5703781" cy="859333"/>
          </a:xfrm>
        </p:spPr>
        <p:txBody>
          <a:bodyPr vert="horz" lIns="0" tIns="45720" rIns="288000" bIns="45720" numCol="1" spcCol="288000" rtlCol="0" anchor="t">
            <a:noAutofit/>
          </a:bodyPr>
          <a:lstStyle>
            <a:lvl1pPr marL="228562" indent="-228562">
              <a:spcBef>
                <a:spcPts val="1000"/>
              </a:spcBef>
              <a:buNone/>
              <a:defRPr lang="en-US" sz="1200" dirty="0" smtClean="0">
                <a:solidFill>
                  <a:schemeClr val="tx1"/>
                </a:solidFill>
              </a:defRPr>
            </a:lvl1pPr>
            <a:lvl2pPr>
              <a:defRPr lang="en-US" dirty="0" smtClean="0">
                <a:solidFill>
                  <a:schemeClr val="bg1"/>
                </a:solidFill>
              </a:defRPr>
            </a:lvl2pPr>
            <a:lvl3pPr>
              <a:defRPr lang="en-US" dirty="0" smtClean="0">
                <a:solidFill>
                  <a:schemeClr val="bg1"/>
                </a:solidFill>
              </a:defRPr>
            </a:lvl3pPr>
            <a:lvl4pPr>
              <a:defRPr lang="en-US" dirty="0" smtClean="0">
                <a:solidFill>
                  <a:schemeClr val="bg1"/>
                </a:solidFill>
              </a:defRPr>
            </a:lvl4pPr>
            <a:lvl5pPr>
              <a:defRPr lang="en-US" dirty="0">
                <a:solidFill>
                  <a:schemeClr val="bg1"/>
                </a:solidFill>
              </a:defRPr>
            </a:lvl5pPr>
          </a:lstStyle>
          <a:p>
            <a:pPr marL="0" lvl="0" indent="0">
              <a:lnSpc>
                <a:spcPct val="110000"/>
              </a:lnSpc>
              <a:spcBef>
                <a:spcPts val="600"/>
              </a:spcBef>
              <a:buSzPct val="75000"/>
            </a:pPr>
            <a:r>
              <a:rPr lang="en-US"/>
              <a:t>Enter text</a:t>
            </a:r>
          </a:p>
        </p:txBody>
      </p:sp>
      <p:sp>
        <p:nvSpPr>
          <p:cNvPr id="43" name="Content Placeholder 2"/>
          <p:cNvSpPr>
            <a:spLocks noGrp="1"/>
          </p:cNvSpPr>
          <p:nvPr>
            <p:ph idx="27" hasCustomPrompt="1"/>
          </p:nvPr>
        </p:nvSpPr>
        <p:spPr>
          <a:xfrm>
            <a:off x="6120343" y="5800770"/>
            <a:ext cx="5688541" cy="859333"/>
          </a:xfrm>
        </p:spPr>
        <p:txBody>
          <a:bodyPr vert="horz" lIns="0" tIns="45720" rIns="288000" bIns="45720" numCol="1" spcCol="288000" rtlCol="0" anchor="t">
            <a:noAutofit/>
          </a:bodyPr>
          <a:lstStyle>
            <a:lvl1pPr marL="228562" indent="-228562">
              <a:spcBef>
                <a:spcPts val="1000"/>
              </a:spcBef>
              <a:buNone/>
              <a:defRPr lang="en-US" sz="1200" dirty="0" smtClean="0">
                <a:solidFill>
                  <a:schemeClr val="tx1"/>
                </a:solidFill>
              </a:defRPr>
            </a:lvl1pPr>
            <a:lvl2pPr>
              <a:defRPr lang="en-US" dirty="0" smtClean="0">
                <a:solidFill>
                  <a:schemeClr val="bg1"/>
                </a:solidFill>
              </a:defRPr>
            </a:lvl2pPr>
            <a:lvl3pPr>
              <a:defRPr lang="en-US" dirty="0" smtClean="0">
                <a:solidFill>
                  <a:schemeClr val="bg1"/>
                </a:solidFill>
              </a:defRPr>
            </a:lvl3pPr>
            <a:lvl4pPr>
              <a:defRPr lang="en-US" dirty="0" smtClean="0">
                <a:solidFill>
                  <a:schemeClr val="bg1"/>
                </a:solidFill>
              </a:defRPr>
            </a:lvl4pPr>
            <a:lvl5pPr>
              <a:defRPr lang="en-US" dirty="0">
                <a:solidFill>
                  <a:schemeClr val="bg1"/>
                </a:solidFill>
              </a:defRPr>
            </a:lvl5pPr>
          </a:lstStyle>
          <a:p>
            <a:pPr marL="0" lvl="0" indent="0">
              <a:lnSpc>
                <a:spcPct val="110000"/>
              </a:lnSpc>
              <a:spcBef>
                <a:spcPts val="600"/>
              </a:spcBef>
              <a:buSzPct val="75000"/>
            </a:pPr>
            <a:r>
              <a:rPr lang="en-US"/>
              <a:t>Enter text</a:t>
            </a:r>
          </a:p>
        </p:txBody>
      </p:sp>
      <p:pic>
        <p:nvPicPr>
          <p:cNvPr id="44" name="Picture Placeholder 19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64865" t="-1616" r="-267127" b="646"/>
          <a:stretch/>
        </p:blipFill>
        <p:spPr>
          <a:xfrm>
            <a:off x="6334321" y="980463"/>
            <a:ext cx="592344" cy="464775"/>
          </a:xfrm>
          <a:prstGeom prst="rect">
            <a:avLst/>
          </a:prstGeom>
        </p:spPr>
      </p:pic>
      <p:pic>
        <p:nvPicPr>
          <p:cNvPr id="45" name="Picture Placeholder 20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38933" t="-628" r="-142311" b="2756"/>
          <a:stretch/>
        </p:blipFill>
        <p:spPr>
          <a:xfrm>
            <a:off x="6334321" y="2391376"/>
            <a:ext cx="592344" cy="464775"/>
          </a:xfrm>
          <a:prstGeom prst="rect">
            <a:avLst/>
          </a:prstGeom>
        </p:spPr>
      </p:pic>
      <p:pic>
        <p:nvPicPr>
          <p:cNvPr id="46" name="Picture Placeholder 21"/>
          <p:cNvPicPr>
            <a:picLocks noChangeAspect="1"/>
          </p:cNvPicPr>
          <p:nvPr userDrawn="1"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40511" t="-643" r="-141796" b="643"/>
          <a:stretch/>
        </p:blipFill>
        <p:spPr>
          <a:xfrm>
            <a:off x="6334321" y="3874647"/>
            <a:ext cx="592344" cy="464775"/>
          </a:xfrm>
          <a:prstGeom prst="rect">
            <a:avLst/>
          </a:prstGeom>
        </p:spPr>
      </p:pic>
      <p:pic>
        <p:nvPicPr>
          <p:cNvPr id="47" name="Picture Placeholder 22"/>
          <p:cNvPicPr>
            <a:picLocks noChangeAspect="1"/>
          </p:cNvPicPr>
          <p:nvPr userDrawn="1"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48304" t="-1334" r="-148979" b="-657"/>
          <a:stretch/>
        </p:blipFill>
        <p:spPr>
          <a:xfrm>
            <a:off x="6313330" y="5302751"/>
            <a:ext cx="592344" cy="464775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359835" y="360056"/>
            <a:ext cx="6430433" cy="235878"/>
          </a:xfrm>
        </p:spPr>
        <p:txBody>
          <a:bodyPr vert="horz" lIns="0" tIns="0" rIns="91440" bIns="45720" rtlCol="0" anchor="t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Slide title – text supported by circle graphic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7"/>
          </p:nvPr>
        </p:nvSpPr>
        <p:spPr>
          <a:xfrm>
            <a:off x="359834" y="6360981"/>
            <a:ext cx="5760509" cy="233631"/>
          </a:xfrm>
          <a:prstGeom prst="rect">
            <a:avLst/>
          </a:prstGeom>
        </p:spPr>
        <p:txBody>
          <a:bodyPr/>
          <a:lstStyle/>
          <a:p>
            <a:r>
              <a:rPr lang="en-US"/>
              <a:t>MiQ | Nothing Bundt Cakes | Q1 2020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38"/>
          </p:nvPr>
        </p:nvSpPr>
        <p:spPr/>
        <p:txBody>
          <a:bodyPr/>
          <a:lstStyle/>
          <a:p>
            <a:fld id="{D169FC91-59AE-C64A-9DCD-3B3C91131C8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Oval 11"/>
          <p:cNvSpPr>
            <a:spLocks noChangeAspect="1"/>
          </p:cNvSpPr>
          <p:nvPr userDrawn="1"/>
        </p:nvSpPr>
        <p:spPr>
          <a:xfrm>
            <a:off x="1141102" y="1896730"/>
            <a:ext cx="3405495" cy="3406021"/>
          </a:xfrm>
          <a:prstGeom prst="ellipse">
            <a:avLst/>
          </a:prstGeom>
          <a:ln w="2540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sz="2699"/>
          </a:p>
        </p:txBody>
      </p:sp>
      <p:sp>
        <p:nvSpPr>
          <p:cNvPr id="13" name="Right Triangle 12"/>
          <p:cNvSpPr/>
          <p:nvPr userDrawn="1"/>
        </p:nvSpPr>
        <p:spPr>
          <a:xfrm flipH="1">
            <a:off x="1895646" y="1772443"/>
            <a:ext cx="1024270" cy="79711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699"/>
          </a:p>
        </p:txBody>
      </p:sp>
      <p:sp>
        <p:nvSpPr>
          <p:cNvPr id="7" name="Content Placeholder 6"/>
          <p:cNvSpPr>
            <a:spLocks noGrp="1" noChangeAspect="1"/>
          </p:cNvSpPr>
          <p:nvPr>
            <p:ph sz="quarter" idx="39" hasCustomPrompt="1"/>
          </p:nvPr>
        </p:nvSpPr>
        <p:spPr>
          <a:xfrm>
            <a:off x="1190842" y="1982746"/>
            <a:ext cx="3297729" cy="3298237"/>
          </a:xfrm>
          <a:prstGeom prst="ellipse">
            <a:avLst/>
          </a:prstGeom>
          <a:solidFill>
            <a:schemeClr val="bg2"/>
          </a:solidFill>
        </p:spPr>
        <p:txBody>
          <a:bodyPr/>
          <a:lstStyle>
            <a:lvl1pPr marL="0" indent="0">
              <a:buFontTx/>
              <a:buNone/>
              <a:defRPr baseline="0"/>
            </a:lvl1pPr>
          </a:lstStyle>
          <a:p>
            <a:pPr lvl="0"/>
            <a:r>
              <a:rPr lang="en-GB"/>
              <a:t>Insert photo or diagram</a:t>
            </a:r>
          </a:p>
        </p:txBody>
      </p:sp>
      <p:sp>
        <p:nvSpPr>
          <p:cNvPr id="48" name="Oval 47"/>
          <p:cNvSpPr>
            <a:spLocks noChangeAspect="1"/>
          </p:cNvSpPr>
          <p:nvPr userDrawn="1"/>
        </p:nvSpPr>
        <p:spPr>
          <a:xfrm>
            <a:off x="3969478" y="2280534"/>
            <a:ext cx="758099" cy="7582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99"/>
          </a:p>
        </p:txBody>
      </p:sp>
      <p:sp>
        <p:nvSpPr>
          <p:cNvPr id="49" name="Oval 48"/>
          <p:cNvSpPr>
            <a:spLocks noChangeAspect="1"/>
          </p:cNvSpPr>
          <p:nvPr userDrawn="1"/>
        </p:nvSpPr>
        <p:spPr>
          <a:xfrm>
            <a:off x="4109521" y="4435434"/>
            <a:ext cx="758099" cy="7582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99"/>
          </a:p>
        </p:txBody>
      </p:sp>
      <p:sp>
        <p:nvSpPr>
          <p:cNvPr id="50" name="Oval 49"/>
          <p:cNvSpPr>
            <a:spLocks noChangeAspect="1"/>
          </p:cNvSpPr>
          <p:nvPr userDrawn="1"/>
        </p:nvSpPr>
        <p:spPr>
          <a:xfrm>
            <a:off x="755821" y="2280534"/>
            <a:ext cx="758099" cy="7582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99"/>
          </a:p>
        </p:txBody>
      </p:sp>
      <p:sp>
        <p:nvSpPr>
          <p:cNvPr id="51" name="Oval 50"/>
          <p:cNvSpPr>
            <a:spLocks noChangeAspect="1"/>
          </p:cNvSpPr>
          <p:nvPr userDrawn="1"/>
        </p:nvSpPr>
        <p:spPr>
          <a:xfrm>
            <a:off x="755821" y="4377485"/>
            <a:ext cx="758099" cy="7582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99"/>
          </a:p>
        </p:txBody>
      </p:sp>
      <p:pic>
        <p:nvPicPr>
          <p:cNvPr id="52" name="Picture 5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936" y="2370282"/>
            <a:ext cx="117870" cy="578721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55581" y="2377661"/>
            <a:ext cx="185893" cy="568288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95625" y="4560329"/>
            <a:ext cx="185893" cy="557765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3645" y="4477711"/>
            <a:ext cx="182451" cy="557765"/>
          </a:xfrm>
          <a:prstGeom prst="rect">
            <a:avLst/>
          </a:prstGeom>
        </p:spPr>
      </p:pic>
      <p:sp>
        <p:nvSpPr>
          <p:cNvPr id="5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59834" y="729421"/>
            <a:ext cx="7680326" cy="256868"/>
          </a:xfrm>
        </p:spPr>
        <p:txBody>
          <a:bodyPr vert="horz" lIns="0" tIns="0" rIns="91440" bIns="45720" rtlCol="0" anchor="t">
            <a:noAutofit/>
          </a:bodyPr>
          <a:lstStyle>
            <a:lvl1pPr marL="0" indent="0">
              <a:buFontTx/>
              <a:buNone/>
              <a:defRPr lang="en-US" sz="1600" b="0" dirty="0" smtClean="0"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  <a:buNone/>
            </a:pPr>
            <a:r>
              <a:rPr lang="en-US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397400132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rcle more text 4 poi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5"/>
          <p:cNvGrpSpPr/>
          <p:nvPr userDrawn="1"/>
        </p:nvGrpSpPr>
        <p:grpSpPr>
          <a:xfrm>
            <a:off x="729633" y="4195735"/>
            <a:ext cx="3784537" cy="176874"/>
            <a:chOff x="4872097" y="2177909"/>
            <a:chExt cx="5676806" cy="265270"/>
          </a:xfrm>
        </p:grpSpPr>
        <p:cxnSp>
          <p:nvCxnSpPr>
            <p:cNvPr id="48" name="Straight Connector 47"/>
            <p:cNvCxnSpPr/>
            <p:nvPr/>
          </p:nvCxnSpPr>
          <p:spPr>
            <a:xfrm>
              <a:off x="4872097" y="2443179"/>
              <a:ext cx="5040000" cy="0"/>
            </a:xfrm>
            <a:prstGeom prst="line">
              <a:avLst/>
            </a:prstGeom>
            <a:ln w="508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 rot="18900000">
              <a:off x="9783028" y="2177909"/>
              <a:ext cx="765875" cy="0"/>
            </a:xfrm>
            <a:prstGeom prst="line">
              <a:avLst/>
            </a:prstGeom>
            <a:ln w="508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Group 49"/>
          <p:cNvGrpSpPr/>
          <p:nvPr userDrawn="1"/>
        </p:nvGrpSpPr>
        <p:grpSpPr>
          <a:xfrm rot="10800000">
            <a:off x="7744322" y="3953054"/>
            <a:ext cx="3526478" cy="510662"/>
            <a:chOff x="4873316" y="2314268"/>
            <a:chExt cx="5289717" cy="765875"/>
          </a:xfrm>
        </p:grpSpPr>
        <p:cxnSp>
          <p:nvCxnSpPr>
            <p:cNvPr id="51" name="Straight Connector 50"/>
            <p:cNvCxnSpPr/>
            <p:nvPr/>
          </p:nvCxnSpPr>
          <p:spPr>
            <a:xfrm>
              <a:off x="4873316" y="2434065"/>
              <a:ext cx="5040000" cy="0"/>
            </a:xfrm>
            <a:prstGeom prst="line">
              <a:avLst/>
            </a:prstGeom>
            <a:ln w="508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 userDrawn="1"/>
          </p:nvCxnSpPr>
          <p:spPr>
            <a:xfrm rot="2700000">
              <a:off x="9780095" y="2697206"/>
              <a:ext cx="765875" cy="0"/>
            </a:xfrm>
            <a:prstGeom prst="line">
              <a:avLst/>
            </a:prstGeom>
            <a:ln w="508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Content Placeholder 2"/>
          <p:cNvSpPr>
            <a:spLocks noGrp="1"/>
          </p:cNvSpPr>
          <p:nvPr>
            <p:ph idx="42" hasCustomPrompt="1"/>
          </p:nvPr>
        </p:nvSpPr>
        <p:spPr>
          <a:xfrm>
            <a:off x="712643" y="3720540"/>
            <a:ext cx="3367233" cy="600093"/>
          </a:xfrm>
          <a:noFill/>
        </p:spPr>
        <p:txBody>
          <a:bodyPr lIns="0" anchor="ctr">
            <a:normAutofit/>
          </a:bodyPr>
          <a:lstStyle>
            <a:lvl1pPr marL="19050" indent="0">
              <a:buNone/>
              <a:tabLst/>
              <a:defRPr sz="1333" b="1">
                <a:solidFill>
                  <a:schemeClr val="tx1"/>
                </a:solidFill>
              </a:defRPr>
            </a:lvl1pPr>
            <a:lvl2pPr marL="19050" indent="0">
              <a:buNone/>
              <a:tabLst/>
              <a:defRPr sz="1200">
                <a:solidFill>
                  <a:schemeClr val="bg1"/>
                </a:solidFill>
              </a:defRPr>
            </a:lvl2pPr>
            <a:lvl3pPr marL="19050" indent="20108">
              <a:buNone/>
              <a:tabLst/>
              <a:defRPr sz="1200">
                <a:solidFill>
                  <a:schemeClr val="bg1"/>
                </a:solidFill>
              </a:defRPr>
            </a:lvl3pPr>
            <a:lvl4pPr marL="19050" indent="20108">
              <a:buNone/>
              <a:tabLst/>
              <a:defRPr sz="1200">
                <a:solidFill>
                  <a:schemeClr val="bg1"/>
                </a:solidFill>
              </a:defRPr>
            </a:lvl4pPr>
            <a:lvl5pPr marL="19050" indent="20108">
              <a:buNone/>
              <a:tabLst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22" name="Content Placeholder 2"/>
          <p:cNvSpPr>
            <a:spLocks noGrp="1"/>
          </p:cNvSpPr>
          <p:nvPr>
            <p:ph idx="41" hasCustomPrompt="1"/>
          </p:nvPr>
        </p:nvSpPr>
        <p:spPr>
          <a:xfrm>
            <a:off x="775142" y="1233647"/>
            <a:ext cx="3314491" cy="600093"/>
          </a:xfrm>
          <a:noFill/>
        </p:spPr>
        <p:txBody>
          <a:bodyPr lIns="0" anchor="ctr">
            <a:normAutofit/>
          </a:bodyPr>
          <a:lstStyle>
            <a:lvl1pPr marL="19050" indent="0">
              <a:buNone/>
              <a:tabLst/>
              <a:defRPr sz="1333" b="1">
                <a:solidFill>
                  <a:schemeClr val="tx1"/>
                </a:solidFill>
              </a:defRPr>
            </a:lvl1pPr>
            <a:lvl2pPr marL="19050" indent="0">
              <a:buNone/>
              <a:tabLst/>
              <a:defRPr sz="1200">
                <a:solidFill>
                  <a:schemeClr val="bg1"/>
                </a:solidFill>
              </a:defRPr>
            </a:lvl2pPr>
            <a:lvl3pPr marL="19050" indent="20108">
              <a:buNone/>
              <a:tabLst/>
              <a:defRPr sz="1200">
                <a:solidFill>
                  <a:schemeClr val="bg1"/>
                </a:solidFill>
              </a:defRPr>
            </a:lvl3pPr>
            <a:lvl4pPr marL="19050" indent="20108">
              <a:buNone/>
              <a:tabLst/>
              <a:defRPr sz="1200">
                <a:solidFill>
                  <a:schemeClr val="bg1"/>
                </a:solidFill>
              </a:defRPr>
            </a:lvl4pPr>
            <a:lvl5pPr marL="19050" indent="20108">
              <a:buNone/>
              <a:tabLst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Heading</a:t>
            </a:r>
          </a:p>
        </p:txBody>
      </p:sp>
      <p:pic>
        <p:nvPicPr>
          <p:cNvPr id="36" name="Picture Placeholder 20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1816" y="3690429"/>
            <a:ext cx="500826" cy="618616"/>
          </a:xfrm>
          <a:prstGeom prst="rect">
            <a:avLst/>
          </a:prstGeom>
        </p:spPr>
      </p:pic>
      <p:pic>
        <p:nvPicPr>
          <p:cNvPr id="35" name="Picture Placeholder 19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1816" y="1233647"/>
            <a:ext cx="500826" cy="61861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9833" y="360056"/>
            <a:ext cx="8496300" cy="240878"/>
          </a:xfrm>
        </p:spPr>
        <p:txBody>
          <a:bodyPr vert="horz" lIns="0" tIns="0" rIns="91440" bIns="45720" rtlCol="0" anchor="t">
            <a:noAutofit/>
          </a:bodyPr>
          <a:lstStyle>
            <a:lvl1pPr>
              <a:defRPr lang="en-US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Insert title – numbered arrow list</a:t>
            </a:r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9"/>
          </p:nvPr>
        </p:nvSpPr>
        <p:spPr>
          <a:xfrm>
            <a:off x="359834" y="6360983"/>
            <a:ext cx="8131442" cy="31459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MiQ | Nothing Bundt Cakes | Q1 2020</a:t>
            </a:r>
            <a:endParaRPr lang="en-GB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169FC91-59AE-C64A-9DCD-3B3C91131C8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Content Placeholder 2"/>
          <p:cNvSpPr>
            <a:spLocks noGrp="1"/>
          </p:cNvSpPr>
          <p:nvPr>
            <p:ph idx="17" hasCustomPrompt="1"/>
          </p:nvPr>
        </p:nvSpPr>
        <p:spPr>
          <a:xfrm>
            <a:off x="775142" y="1958634"/>
            <a:ext cx="3303217" cy="984152"/>
          </a:xfrm>
        </p:spPr>
        <p:txBody>
          <a:bodyPr vert="horz" lIns="0" tIns="45720" rIns="288000" bIns="45720" numCol="1" spcCol="288000" rtlCol="0" anchor="t">
            <a:noAutofit/>
          </a:bodyPr>
          <a:lstStyle>
            <a:lvl1pPr marL="228562" indent="-228562">
              <a:spcBef>
                <a:spcPts val="1000"/>
              </a:spcBef>
              <a:buNone/>
              <a:defRPr lang="en-US" sz="1333" dirty="0" smtClean="0">
                <a:solidFill>
                  <a:schemeClr val="tx1"/>
                </a:solidFill>
              </a:defRPr>
            </a:lvl1pPr>
            <a:lvl2pPr>
              <a:defRPr lang="en-US" dirty="0" smtClean="0">
                <a:solidFill>
                  <a:schemeClr val="bg1"/>
                </a:solidFill>
              </a:defRPr>
            </a:lvl2pPr>
            <a:lvl3pPr>
              <a:defRPr lang="en-US" dirty="0" smtClean="0">
                <a:solidFill>
                  <a:schemeClr val="bg1"/>
                </a:solidFill>
              </a:defRPr>
            </a:lvl3pPr>
            <a:lvl4pPr>
              <a:defRPr lang="en-US" dirty="0" smtClean="0">
                <a:solidFill>
                  <a:schemeClr val="bg1"/>
                </a:solidFill>
              </a:defRPr>
            </a:lvl4pPr>
            <a:lvl5pPr>
              <a:defRPr lang="en-US" dirty="0">
                <a:solidFill>
                  <a:schemeClr val="bg1"/>
                </a:solidFill>
              </a:defRPr>
            </a:lvl5pPr>
          </a:lstStyle>
          <a:p>
            <a:pPr marL="0" lvl="0" indent="0">
              <a:lnSpc>
                <a:spcPct val="110000"/>
              </a:lnSpc>
              <a:spcBef>
                <a:spcPts val="600"/>
              </a:spcBef>
              <a:buSzPct val="75000"/>
            </a:pPr>
            <a:r>
              <a:rPr lang="en-US"/>
              <a:t>Enter text</a:t>
            </a:r>
          </a:p>
        </p:txBody>
      </p:sp>
      <p:sp>
        <p:nvSpPr>
          <p:cNvPr id="26" name="Content Placeholder 2"/>
          <p:cNvSpPr>
            <a:spLocks noGrp="1"/>
          </p:cNvSpPr>
          <p:nvPr>
            <p:ph idx="26" hasCustomPrompt="1"/>
          </p:nvPr>
        </p:nvSpPr>
        <p:spPr>
          <a:xfrm>
            <a:off x="729632" y="4370940"/>
            <a:ext cx="3348727" cy="984152"/>
          </a:xfrm>
        </p:spPr>
        <p:txBody>
          <a:bodyPr vert="horz" lIns="0" tIns="45720" rIns="288000" bIns="45720" numCol="1" spcCol="288000" rtlCol="0" anchor="t">
            <a:noAutofit/>
          </a:bodyPr>
          <a:lstStyle>
            <a:lvl1pPr marL="228562" indent="-228562">
              <a:spcBef>
                <a:spcPts val="1000"/>
              </a:spcBef>
              <a:buNone/>
              <a:defRPr lang="en-US" sz="1333" dirty="0" smtClean="0">
                <a:solidFill>
                  <a:schemeClr val="tx1"/>
                </a:solidFill>
              </a:defRPr>
            </a:lvl1pPr>
            <a:lvl2pPr>
              <a:defRPr lang="en-US" dirty="0" smtClean="0">
                <a:solidFill>
                  <a:schemeClr val="bg1"/>
                </a:solidFill>
              </a:defRPr>
            </a:lvl2pPr>
            <a:lvl3pPr>
              <a:defRPr lang="en-US" dirty="0" smtClean="0">
                <a:solidFill>
                  <a:schemeClr val="bg1"/>
                </a:solidFill>
              </a:defRPr>
            </a:lvl3pPr>
            <a:lvl4pPr>
              <a:defRPr lang="en-US" dirty="0" smtClean="0">
                <a:solidFill>
                  <a:schemeClr val="bg1"/>
                </a:solidFill>
              </a:defRPr>
            </a:lvl4pPr>
            <a:lvl5pPr>
              <a:defRPr lang="en-US" dirty="0">
                <a:solidFill>
                  <a:schemeClr val="bg1"/>
                </a:solidFill>
              </a:defRPr>
            </a:lvl5pPr>
          </a:lstStyle>
          <a:p>
            <a:pPr marL="0" lvl="0" indent="0">
              <a:lnSpc>
                <a:spcPct val="110000"/>
              </a:lnSpc>
              <a:spcBef>
                <a:spcPts val="600"/>
              </a:spcBef>
              <a:buSzPct val="75000"/>
            </a:pPr>
            <a:r>
              <a:rPr lang="en-US"/>
              <a:t>Enter text</a:t>
            </a:r>
          </a:p>
        </p:txBody>
      </p:sp>
      <p:sp>
        <p:nvSpPr>
          <p:cNvPr id="65" name="Content Placeholder 2"/>
          <p:cNvSpPr>
            <a:spLocks noGrp="1"/>
          </p:cNvSpPr>
          <p:nvPr>
            <p:ph idx="44" hasCustomPrompt="1"/>
          </p:nvPr>
        </p:nvSpPr>
        <p:spPr>
          <a:xfrm>
            <a:off x="8040160" y="3776637"/>
            <a:ext cx="3018267" cy="600093"/>
          </a:xfrm>
          <a:noFill/>
        </p:spPr>
        <p:txBody>
          <a:bodyPr lIns="0" anchor="ctr">
            <a:normAutofit/>
          </a:bodyPr>
          <a:lstStyle>
            <a:lvl1pPr marL="19050" indent="0">
              <a:buNone/>
              <a:tabLst/>
              <a:defRPr sz="1333" b="1">
                <a:solidFill>
                  <a:schemeClr val="tx1"/>
                </a:solidFill>
              </a:defRPr>
            </a:lvl1pPr>
            <a:lvl2pPr marL="19050" indent="0">
              <a:buNone/>
              <a:tabLst/>
              <a:defRPr sz="1200">
                <a:solidFill>
                  <a:schemeClr val="bg1"/>
                </a:solidFill>
              </a:defRPr>
            </a:lvl2pPr>
            <a:lvl3pPr marL="19050" indent="20108">
              <a:buNone/>
              <a:tabLst/>
              <a:defRPr sz="1200">
                <a:solidFill>
                  <a:schemeClr val="bg1"/>
                </a:solidFill>
              </a:defRPr>
            </a:lvl3pPr>
            <a:lvl4pPr marL="19050" indent="20108">
              <a:buNone/>
              <a:tabLst/>
              <a:defRPr sz="1200">
                <a:solidFill>
                  <a:schemeClr val="bg1"/>
                </a:solidFill>
              </a:defRPr>
            </a:lvl4pPr>
            <a:lvl5pPr marL="19050" indent="20108">
              <a:buNone/>
              <a:tabLst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66" name="Content Placeholder 2"/>
          <p:cNvSpPr>
            <a:spLocks noGrp="1"/>
          </p:cNvSpPr>
          <p:nvPr>
            <p:ph idx="45" hasCustomPrompt="1"/>
          </p:nvPr>
        </p:nvSpPr>
        <p:spPr>
          <a:xfrm>
            <a:off x="8080634" y="1289744"/>
            <a:ext cx="3028909" cy="600093"/>
          </a:xfrm>
          <a:noFill/>
        </p:spPr>
        <p:txBody>
          <a:bodyPr lIns="0" anchor="ctr">
            <a:normAutofit/>
          </a:bodyPr>
          <a:lstStyle>
            <a:lvl1pPr marL="19050" indent="0">
              <a:buNone/>
              <a:tabLst/>
              <a:defRPr sz="1333" b="1">
                <a:solidFill>
                  <a:schemeClr val="tx1"/>
                </a:solidFill>
              </a:defRPr>
            </a:lvl1pPr>
            <a:lvl2pPr marL="19050" indent="0">
              <a:buNone/>
              <a:tabLst/>
              <a:defRPr sz="1200">
                <a:solidFill>
                  <a:schemeClr val="bg1"/>
                </a:solidFill>
              </a:defRPr>
            </a:lvl2pPr>
            <a:lvl3pPr marL="19050" indent="20108">
              <a:buNone/>
              <a:tabLst/>
              <a:defRPr sz="1200">
                <a:solidFill>
                  <a:schemeClr val="bg1"/>
                </a:solidFill>
              </a:defRPr>
            </a:lvl3pPr>
            <a:lvl4pPr marL="19050" indent="20108">
              <a:buNone/>
              <a:tabLst/>
              <a:defRPr sz="1200">
                <a:solidFill>
                  <a:schemeClr val="bg1"/>
                </a:solidFill>
              </a:defRPr>
            </a:lvl4pPr>
            <a:lvl5pPr marL="19050" indent="20108">
              <a:buNone/>
              <a:tabLst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67" name="Content Placeholder 2"/>
          <p:cNvSpPr>
            <a:spLocks noGrp="1"/>
          </p:cNvSpPr>
          <p:nvPr>
            <p:ph idx="46" hasCustomPrompt="1"/>
          </p:nvPr>
        </p:nvSpPr>
        <p:spPr>
          <a:xfrm>
            <a:off x="7910800" y="2014731"/>
            <a:ext cx="3291567" cy="984152"/>
          </a:xfrm>
        </p:spPr>
        <p:txBody>
          <a:bodyPr vert="horz" lIns="0" tIns="45720" rIns="288000" bIns="45720" numCol="1" spcCol="288000" rtlCol="0" anchor="t">
            <a:noAutofit/>
          </a:bodyPr>
          <a:lstStyle>
            <a:lvl1pPr marL="228562" indent="-228562">
              <a:spcBef>
                <a:spcPts val="1000"/>
              </a:spcBef>
              <a:buNone/>
              <a:defRPr lang="en-US" sz="1333" dirty="0" smtClean="0">
                <a:solidFill>
                  <a:schemeClr val="tx1"/>
                </a:solidFill>
              </a:defRPr>
            </a:lvl1pPr>
            <a:lvl2pPr>
              <a:defRPr lang="en-US" dirty="0" smtClean="0">
                <a:solidFill>
                  <a:schemeClr val="bg1"/>
                </a:solidFill>
              </a:defRPr>
            </a:lvl2pPr>
            <a:lvl3pPr>
              <a:defRPr lang="en-US" dirty="0" smtClean="0">
                <a:solidFill>
                  <a:schemeClr val="bg1"/>
                </a:solidFill>
              </a:defRPr>
            </a:lvl3pPr>
            <a:lvl4pPr>
              <a:defRPr lang="en-US" dirty="0" smtClean="0">
                <a:solidFill>
                  <a:schemeClr val="bg1"/>
                </a:solidFill>
              </a:defRPr>
            </a:lvl4pPr>
            <a:lvl5pPr>
              <a:defRPr lang="en-US" dirty="0">
                <a:solidFill>
                  <a:schemeClr val="bg1"/>
                </a:solidFill>
              </a:defRPr>
            </a:lvl5pPr>
          </a:lstStyle>
          <a:p>
            <a:pPr marL="0" lvl="0" indent="0">
              <a:lnSpc>
                <a:spcPct val="110000"/>
              </a:lnSpc>
              <a:spcBef>
                <a:spcPts val="600"/>
              </a:spcBef>
              <a:buSzPct val="75000"/>
            </a:pPr>
            <a:r>
              <a:rPr lang="en-US"/>
              <a:t>Enter text</a:t>
            </a:r>
          </a:p>
        </p:txBody>
      </p:sp>
      <p:sp>
        <p:nvSpPr>
          <p:cNvPr id="68" name="Content Placeholder 2"/>
          <p:cNvSpPr>
            <a:spLocks noGrp="1"/>
          </p:cNvSpPr>
          <p:nvPr>
            <p:ph idx="47" hasCustomPrompt="1"/>
          </p:nvPr>
        </p:nvSpPr>
        <p:spPr>
          <a:xfrm>
            <a:off x="7910800" y="4461147"/>
            <a:ext cx="3319762" cy="984152"/>
          </a:xfrm>
        </p:spPr>
        <p:txBody>
          <a:bodyPr vert="horz" lIns="0" tIns="45720" rIns="288000" bIns="45720" numCol="1" spcCol="288000" rtlCol="0" anchor="t">
            <a:noAutofit/>
          </a:bodyPr>
          <a:lstStyle>
            <a:lvl1pPr marL="228562" indent="-228562">
              <a:spcBef>
                <a:spcPts val="1000"/>
              </a:spcBef>
              <a:buNone/>
              <a:defRPr lang="en-US" sz="1333" dirty="0" smtClean="0">
                <a:solidFill>
                  <a:schemeClr val="tx1"/>
                </a:solidFill>
              </a:defRPr>
            </a:lvl1pPr>
            <a:lvl2pPr>
              <a:defRPr lang="en-US" dirty="0" smtClean="0">
                <a:solidFill>
                  <a:schemeClr val="bg1"/>
                </a:solidFill>
              </a:defRPr>
            </a:lvl2pPr>
            <a:lvl3pPr>
              <a:defRPr lang="en-US" dirty="0" smtClean="0">
                <a:solidFill>
                  <a:schemeClr val="bg1"/>
                </a:solidFill>
              </a:defRPr>
            </a:lvl3pPr>
            <a:lvl4pPr>
              <a:defRPr lang="en-US" dirty="0" smtClean="0">
                <a:solidFill>
                  <a:schemeClr val="bg1"/>
                </a:solidFill>
              </a:defRPr>
            </a:lvl4pPr>
            <a:lvl5pPr>
              <a:defRPr lang="en-US" dirty="0">
                <a:solidFill>
                  <a:schemeClr val="bg1"/>
                </a:solidFill>
              </a:defRPr>
            </a:lvl5pPr>
          </a:lstStyle>
          <a:p>
            <a:pPr marL="0" lvl="0" indent="0">
              <a:lnSpc>
                <a:spcPct val="110000"/>
              </a:lnSpc>
              <a:spcBef>
                <a:spcPts val="600"/>
              </a:spcBef>
              <a:buSzPct val="75000"/>
            </a:pPr>
            <a:r>
              <a:rPr lang="en-US"/>
              <a:t>Enter text</a:t>
            </a:r>
          </a:p>
        </p:txBody>
      </p:sp>
      <p:pic>
        <p:nvPicPr>
          <p:cNvPr id="71" name="Picture Placeholder 20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75479" y="3690430"/>
            <a:ext cx="500825" cy="618615"/>
          </a:xfrm>
          <a:prstGeom prst="rect">
            <a:avLst/>
          </a:prstGeom>
        </p:spPr>
      </p:pic>
      <p:pic>
        <p:nvPicPr>
          <p:cNvPr id="72" name="Picture Placeholder 19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26593" y="1233648"/>
            <a:ext cx="500825" cy="618615"/>
          </a:xfrm>
          <a:prstGeom prst="rect">
            <a:avLst/>
          </a:prstGeom>
        </p:spPr>
      </p:pic>
      <p:grpSp>
        <p:nvGrpSpPr>
          <p:cNvPr id="53" name="Group 52"/>
          <p:cNvGrpSpPr/>
          <p:nvPr userDrawn="1"/>
        </p:nvGrpSpPr>
        <p:grpSpPr>
          <a:xfrm>
            <a:off x="775142" y="1692157"/>
            <a:ext cx="3784537" cy="176874"/>
            <a:chOff x="4872097" y="2177909"/>
            <a:chExt cx="5676806" cy="265270"/>
          </a:xfrm>
        </p:grpSpPr>
        <p:cxnSp>
          <p:nvCxnSpPr>
            <p:cNvPr id="63" name="Straight Connector 62"/>
            <p:cNvCxnSpPr/>
            <p:nvPr/>
          </p:nvCxnSpPr>
          <p:spPr>
            <a:xfrm>
              <a:off x="4872097" y="2443179"/>
              <a:ext cx="5040000" cy="0"/>
            </a:xfrm>
            <a:prstGeom prst="line">
              <a:avLst/>
            </a:prstGeom>
            <a:ln w="508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 rot="18900000">
              <a:off x="9783028" y="2177909"/>
              <a:ext cx="765875" cy="0"/>
            </a:xfrm>
            <a:prstGeom prst="line">
              <a:avLst/>
            </a:prstGeom>
            <a:ln w="508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/>
          <p:cNvGrpSpPr/>
          <p:nvPr userDrawn="1"/>
        </p:nvGrpSpPr>
        <p:grpSpPr>
          <a:xfrm rot="10800000">
            <a:off x="7791070" y="1417634"/>
            <a:ext cx="3526478" cy="510662"/>
            <a:chOff x="4873316" y="2314268"/>
            <a:chExt cx="5289717" cy="765875"/>
          </a:xfrm>
        </p:grpSpPr>
        <p:cxnSp>
          <p:nvCxnSpPr>
            <p:cNvPr id="76" name="Straight Connector 75"/>
            <p:cNvCxnSpPr/>
            <p:nvPr/>
          </p:nvCxnSpPr>
          <p:spPr>
            <a:xfrm>
              <a:off x="4873316" y="2434065"/>
              <a:ext cx="5040000" cy="0"/>
            </a:xfrm>
            <a:prstGeom prst="line">
              <a:avLst/>
            </a:prstGeom>
            <a:ln w="508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 userDrawn="1"/>
          </p:nvCxnSpPr>
          <p:spPr>
            <a:xfrm rot="2700000">
              <a:off x="9780095" y="2697206"/>
              <a:ext cx="765875" cy="0"/>
            </a:xfrm>
            <a:prstGeom prst="line">
              <a:avLst/>
            </a:prstGeom>
            <a:ln w="508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8" name="Content Placeholder 6"/>
          <p:cNvSpPr>
            <a:spLocks noGrp="1" noChangeAspect="1"/>
          </p:cNvSpPr>
          <p:nvPr>
            <p:ph sz="quarter" idx="39" hasCustomPrompt="1"/>
          </p:nvPr>
        </p:nvSpPr>
        <p:spPr>
          <a:xfrm>
            <a:off x="5165259" y="2323919"/>
            <a:ext cx="1965856" cy="1966159"/>
          </a:xfrm>
          <a:prstGeom prst="ellipse">
            <a:avLst/>
          </a:prstGeom>
          <a:solidFill>
            <a:schemeClr val="bg1"/>
          </a:solidFill>
          <a:ln w="50800">
            <a:noFill/>
          </a:ln>
        </p:spPr>
        <p:txBody>
          <a:bodyPr/>
          <a:lstStyle>
            <a:lvl1pPr marL="0" indent="0">
              <a:buFontTx/>
              <a:buNone/>
              <a:defRPr baseline="0"/>
            </a:lvl1pPr>
          </a:lstStyle>
          <a:p>
            <a:pPr lvl="0"/>
            <a:r>
              <a:rPr lang="en-GB"/>
              <a:t>Insert photo or diagram</a:t>
            </a:r>
          </a:p>
        </p:txBody>
      </p:sp>
      <p:sp>
        <p:nvSpPr>
          <p:cNvPr id="79" name="Oval 78"/>
          <p:cNvSpPr/>
          <p:nvPr userDrawn="1"/>
        </p:nvSpPr>
        <p:spPr>
          <a:xfrm>
            <a:off x="4880164" y="2094468"/>
            <a:ext cx="2449219" cy="2449597"/>
          </a:xfrm>
          <a:prstGeom prst="ellipse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32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59834" y="729421"/>
            <a:ext cx="7680326" cy="256868"/>
          </a:xfrm>
        </p:spPr>
        <p:txBody>
          <a:bodyPr vert="horz" lIns="0" tIns="0" rIns="91440" bIns="45720" rtlCol="0" anchor="t">
            <a:noAutofit/>
          </a:bodyPr>
          <a:lstStyle>
            <a:lvl1pPr marL="0" indent="0">
              <a:buFontTx/>
              <a:buNone/>
              <a:defRPr lang="en-US" sz="1600" b="0" dirty="0" smtClean="0"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  <a:buNone/>
            </a:pPr>
            <a:r>
              <a:rPr lang="en-US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6195336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66">
          <p15:clr>
            <a:srgbClr val="FBAE40"/>
          </p15:clr>
        </p15:guide>
        <p15:guide id="2" orient="horz" pos="5712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rcle more text 6 poi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Content Placeholder 2"/>
          <p:cNvSpPr>
            <a:spLocks noGrp="1"/>
          </p:cNvSpPr>
          <p:nvPr>
            <p:ph idx="23" hasCustomPrompt="1"/>
          </p:nvPr>
        </p:nvSpPr>
        <p:spPr>
          <a:xfrm>
            <a:off x="1199092" y="4564196"/>
            <a:ext cx="2415714" cy="600093"/>
          </a:xfrm>
          <a:noFill/>
        </p:spPr>
        <p:txBody>
          <a:bodyPr lIns="0" anchor="ctr">
            <a:normAutofit/>
          </a:bodyPr>
          <a:lstStyle>
            <a:lvl1pPr marL="19050" indent="0">
              <a:buNone/>
              <a:tabLst/>
              <a:defRPr sz="1333" b="1">
                <a:solidFill>
                  <a:schemeClr val="tx1"/>
                </a:solidFill>
              </a:defRPr>
            </a:lvl1pPr>
            <a:lvl2pPr marL="19050" indent="0">
              <a:buNone/>
              <a:tabLst/>
              <a:defRPr sz="1200">
                <a:solidFill>
                  <a:schemeClr val="bg1"/>
                </a:solidFill>
              </a:defRPr>
            </a:lvl2pPr>
            <a:lvl3pPr marL="19050" indent="20108">
              <a:buNone/>
              <a:tabLst/>
              <a:defRPr sz="1200">
                <a:solidFill>
                  <a:schemeClr val="bg1"/>
                </a:solidFill>
              </a:defRPr>
            </a:lvl3pPr>
            <a:lvl4pPr marL="19050" indent="20108">
              <a:buNone/>
              <a:tabLst/>
              <a:defRPr sz="1200">
                <a:solidFill>
                  <a:schemeClr val="bg1"/>
                </a:solidFill>
              </a:defRPr>
            </a:lvl4pPr>
            <a:lvl5pPr marL="19050" indent="20108">
              <a:buNone/>
              <a:tabLst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24" name="Content Placeholder 2"/>
          <p:cNvSpPr>
            <a:spLocks noGrp="1"/>
          </p:cNvSpPr>
          <p:nvPr>
            <p:ph idx="42" hasCustomPrompt="1"/>
          </p:nvPr>
        </p:nvSpPr>
        <p:spPr>
          <a:xfrm>
            <a:off x="1199092" y="2912076"/>
            <a:ext cx="2415714" cy="600093"/>
          </a:xfrm>
          <a:noFill/>
        </p:spPr>
        <p:txBody>
          <a:bodyPr lIns="0" anchor="ctr">
            <a:normAutofit/>
          </a:bodyPr>
          <a:lstStyle>
            <a:lvl1pPr marL="19050" indent="0">
              <a:buNone/>
              <a:tabLst/>
              <a:defRPr sz="1333" b="1">
                <a:solidFill>
                  <a:schemeClr val="tx1"/>
                </a:solidFill>
              </a:defRPr>
            </a:lvl1pPr>
            <a:lvl2pPr marL="19050" indent="0">
              <a:buNone/>
              <a:tabLst/>
              <a:defRPr sz="1200">
                <a:solidFill>
                  <a:schemeClr val="bg1"/>
                </a:solidFill>
              </a:defRPr>
            </a:lvl2pPr>
            <a:lvl3pPr marL="19050" indent="20108">
              <a:buNone/>
              <a:tabLst/>
              <a:defRPr sz="1200">
                <a:solidFill>
                  <a:schemeClr val="bg1"/>
                </a:solidFill>
              </a:defRPr>
            </a:lvl3pPr>
            <a:lvl4pPr marL="19050" indent="20108">
              <a:buNone/>
              <a:tabLst/>
              <a:defRPr sz="1200">
                <a:solidFill>
                  <a:schemeClr val="bg1"/>
                </a:solidFill>
              </a:defRPr>
            </a:lvl4pPr>
            <a:lvl5pPr marL="19050" indent="20108">
              <a:buNone/>
              <a:tabLst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22" name="Content Placeholder 2"/>
          <p:cNvSpPr>
            <a:spLocks noGrp="1"/>
          </p:cNvSpPr>
          <p:nvPr>
            <p:ph idx="41" hasCustomPrompt="1"/>
          </p:nvPr>
        </p:nvSpPr>
        <p:spPr>
          <a:xfrm>
            <a:off x="1199094" y="1192231"/>
            <a:ext cx="2415715" cy="600093"/>
          </a:xfrm>
          <a:noFill/>
        </p:spPr>
        <p:txBody>
          <a:bodyPr lIns="0" anchor="ctr">
            <a:normAutofit/>
          </a:bodyPr>
          <a:lstStyle>
            <a:lvl1pPr marL="19050" indent="0">
              <a:buNone/>
              <a:tabLst/>
              <a:defRPr sz="1333" b="1">
                <a:solidFill>
                  <a:schemeClr val="tx1"/>
                </a:solidFill>
              </a:defRPr>
            </a:lvl1pPr>
            <a:lvl2pPr marL="19050" indent="0">
              <a:buNone/>
              <a:tabLst/>
              <a:defRPr sz="1200">
                <a:solidFill>
                  <a:schemeClr val="bg1"/>
                </a:solidFill>
              </a:defRPr>
            </a:lvl2pPr>
            <a:lvl3pPr marL="19050" indent="20108">
              <a:buNone/>
              <a:tabLst/>
              <a:defRPr sz="1200">
                <a:solidFill>
                  <a:schemeClr val="bg1"/>
                </a:solidFill>
              </a:defRPr>
            </a:lvl3pPr>
            <a:lvl4pPr marL="19050" indent="20108">
              <a:buNone/>
              <a:tabLst/>
              <a:defRPr sz="1200">
                <a:solidFill>
                  <a:schemeClr val="bg1"/>
                </a:solidFill>
              </a:defRPr>
            </a:lvl4pPr>
            <a:lvl5pPr marL="19050" indent="20108">
              <a:buNone/>
              <a:tabLst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9833" y="360056"/>
            <a:ext cx="8496300" cy="240878"/>
          </a:xfrm>
        </p:spPr>
        <p:txBody>
          <a:bodyPr vert="horz" lIns="0" tIns="0" rIns="91440" bIns="45720" rtlCol="0" anchor="t">
            <a:noAutofit/>
          </a:bodyPr>
          <a:lstStyle>
            <a:lvl1pPr>
              <a:defRPr lang="en-US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Insert title – numbered arrow list</a:t>
            </a:r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9"/>
          </p:nvPr>
        </p:nvSpPr>
        <p:spPr>
          <a:xfrm>
            <a:off x="359834" y="6360983"/>
            <a:ext cx="8131442" cy="31459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MiQ | Nothing Bundt Cakes | Q1 2020</a:t>
            </a:r>
            <a:endParaRPr lang="en-GB"/>
          </a:p>
        </p:txBody>
      </p:sp>
      <p:sp>
        <p:nvSpPr>
          <p:cNvPr id="32" name="Content Placeholder 6"/>
          <p:cNvSpPr>
            <a:spLocks noGrp="1" noChangeAspect="1"/>
          </p:cNvSpPr>
          <p:nvPr>
            <p:ph sz="quarter" idx="39" hasCustomPrompt="1"/>
          </p:nvPr>
        </p:nvSpPr>
        <p:spPr>
          <a:xfrm>
            <a:off x="5165259" y="2323919"/>
            <a:ext cx="1965856" cy="1966159"/>
          </a:xfrm>
          <a:prstGeom prst="ellipse">
            <a:avLst/>
          </a:prstGeom>
          <a:solidFill>
            <a:schemeClr val="bg1"/>
          </a:solidFill>
          <a:ln w="50800">
            <a:noFill/>
          </a:ln>
        </p:spPr>
        <p:txBody>
          <a:bodyPr/>
          <a:lstStyle>
            <a:lvl1pPr marL="0" indent="0">
              <a:buFontTx/>
              <a:buNone/>
              <a:defRPr baseline="0"/>
            </a:lvl1pPr>
          </a:lstStyle>
          <a:p>
            <a:pPr lvl="0"/>
            <a:r>
              <a:rPr lang="en-GB"/>
              <a:t>Insert photo or diagram</a:t>
            </a:r>
          </a:p>
        </p:txBody>
      </p:sp>
      <p:sp>
        <p:nvSpPr>
          <p:cNvPr id="44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59834" y="729421"/>
            <a:ext cx="7680326" cy="256868"/>
          </a:xfrm>
        </p:spPr>
        <p:txBody>
          <a:bodyPr vert="horz" lIns="0" tIns="0" rIns="91440" bIns="45720" rtlCol="0" anchor="t">
            <a:noAutofit/>
          </a:bodyPr>
          <a:lstStyle>
            <a:lvl1pPr marL="0" indent="0">
              <a:buFontTx/>
              <a:buNone/>
              <a:defRPr lang="en-US" sz="1600" b="0" dirty="0" smtClean="0"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  <a:buNone/>
            </a:pPr>
            <a:r>
              <a:rPr lang="en-US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40693350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89">
          <p15:clr>
            <a:srgbClr val="FBAE40"/>
          </p15:clr>
        </p15:guide>
        <p15:guide id="2" orient="horz" pos="5712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image or diagram 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39" hasCustomPrompt="1"/>
          </p:nvPr>
        </p:nvSpPr>
        <p:spPr>
          <a:xfrm>
            <a:off x="4199469" y="-1"/>
            <a:ext cx="7992533" cy="6858001"/>
          </a:xfrm>
        </p:spPr>
        <p:txBody>
          <a:bodyPr/>
          <a:lstStyle>
            <a:lvl1pPr marL="0" indent="0">
              <a:buFontTx/>
              <a:buNone/>
              <a:defRPr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Insert photo or diagram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359834" y="360057"/>
            <a:ext cx="3720042" cy="379834"/>
          </a:xfrm>
        </p:spPr>
        <p:txBody>
          <a:bodyPr vert="horz" lIns="0" tIns="0" rIns="91440" bIns="45720" rtlCol="0" anchor="t">
            <a:noAutofit/>
          </a:bodyPr>
          <a:lstStyle>
            <a:lvl1pPr>
              <a:defRPr lang="en-US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Slide title – text supported by image or graphic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4" hasCustomPrompt="1"/>
          </p:nvPr>
        </p:nvSpPr>
        <p:spPr>
          <a:xfrm>
            <a:off x="359834" y="1467976"/>
            <a:ext cx="3720043" cy="279115"/>
          </a:xfrm>
          <a:noFill/>
        </p:spPr>
        <p:txBody>
          <a:bodyPr lIns="0">
            <a:normAutofit/>
          </a:bodyPr>
          <a:lstStyle>
            <a:lvl1pPr marL="19050" indent="0">
              <a:buNone/>
              <a:tabLst/>
              <a:defRPr sz="1333" b="1">
                <a:solidFill>
                  <a:schemeClr val="accent2"/>
                </a:solidFill>
              </a:defRPr>
            </a:lvl1pPr>
            <a:lvl2pPr marL="19050" indent="0">
              <a:buNone/>
              <a:tabLst/>
              <a:defRPr sz="1200">
                <a:solidFill>
                  <a:schemeClr val="bg1"/>
                </a:solidFill>
              </a:defRPr>
            </a:lvl2pPr>
            <a:lvl3pPr marL="19050" indent="20108">
              <a:buNone/>
              <a:tabLst/>
              <a:defRPr sz="1200">
                <a:solidFill>
                  <a:schemeClr val="bg1"/>
                </a:solidFill>
              </a:defRPr>
            </a:lvl3pPr>
            <a:lvl4pPr marL="19050" indent="20108">
              <a:buNone/>
              <a:tabLst/>
              <a:defRPr sz="1200">
                <a:solidFill>
                  <a:schemeClr val="bg1"/>
                </a:solidFill>
              </a:defRPr>
            </a:lvl4pPr>
            <a:lvl5pPr marL="19050" indent="20108">
              <a:buNone/>
              <a:tabLst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Subheading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32" hasCustomPrompt="1"/>
          </p:nvPr>
        </p:nvSpPr>
        <p:spPr>
          <a:xfrm>
            <a:off x="359834" y="1747091"/>
            <a:ext cx="3720043" cy="3945673"/>
          </a:xfrm>
        </p:spPr>
        <p:txBody>
          <a:bodyPr lIns="0">
            <a:noAutofit/>
          </a:bodyPr>
          <a:lstStyle>
            <a:lvl1pPr marL="0" indent="0">
              <a:buNone/>
              <a:defRPr sz="1333">
                <a:solidFill>
                  <a:schemeClr val="bg1"/>
                </a:solidFill>
              </a:defRPr>
            </a:lvl1pPr>
            <a:lvl2pPr marL="457124" indent="0">
              <a:buNone/>
              <a:defRPr sz="1200"/>
            </a:lvl2pPr>
            <a:lvl3pPr marL="914248" indent="0">
              <a:buNone/>
              <a:defRPr sz="1200"/>
            </a:lvl3pPr>
            <a:lvl4pPr marL="1371372" indent="0">
              <a:buNone/>
              <a:defRPr sz="1200"/>
            </a:lvl4pPr>
            <a:lvl5pPr marL="1828495" indent="0">
              <a:buNone/>
              <a:defRPr sz="1200"/>
            </a:lvl5pPr>
          </a:lstStyle>
          <a:p>
            <a:pPr lvl="0"/>
            <a:r>
              <a:rPr lang="en-US"/>
              <a:t>Insert text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7"/>
          </p:nvPr>
        </p:nvSpPr>
        <p:spPr>
          <a:xfrm>
            <a:off x="359834" y="6360981"/>
            <a:ext cx="5760509" cy="23363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MiQ | Nothing Bundt Cakes | Q1 2020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38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169FC91-59AE-C64A-9DCD-3B3C91131C8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59834" y="1027680"/>
            <a:ext cx="7680326" cy="256868"/>
          </a:xfrm>
        </p:spPr>
        <p:txBody>
          <a:bodyPr vert="horz" lIns="0" tIns="0" rIns="91440" bIns="45720" rtlCol="0" anchor="t">
            <a:noAutofit/>
          </a:bodyPr>
          <a:lstStyle>
            <a:lvl1pPr marL="0" indent="0">
              <a:buFontTx/>
              <a:buNone/>
              <a:defRPr lang="en-US" sz="1600" b="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  <a:buNone/>
            </a:pPr>
            <a:r>
              <a:rPr lang="en-US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17720811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Co-Branded Title Slide 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7264301" y="1925861"/>
            <a:ext cx="4281265" cy="2194657"/>
          </a:xfrm>
        </p:spPr>
        <p:txBody>
          <a:bodyPr/>
          <a:lstStyle>
            <a:lvl1pPr marL="0" marR="0" indent="0" algn="l" defTabSz="914248" rtl="0" eaLnBrk="1" fontAlgn="auto" latinLnBrk="0" hangingPunct="1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Tx/>
              <a:buSzPct val="85000"/>
              <a:buFontTx/>
              <a:buNone/>
              <a:tabLst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GB"/>
              <a:t>Client Logo centred vertically and left aligned</a:t>
            </a:r>
          </a:p>
          <a:p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9712" y="431989"/>
            <a:ext cx="5181600" cy="5182400"/>
          </a:xfrm>
          <a:prstGeom prst="rect">
            <a:avLst/>
          </a:prstGeom>
        </p:spPr>
      </p:pic>
      <p:sp>
        <p:nvSpPr>
          <p:cNvPr id="13" name="Footer Placeholder 12"/>
          <p:cNvSpPr>
            <a:spLocks noGrp="1"/>
          </p:cNvSpPr>
          <p:nvPr>
            <p:ph type="ftr" sz="quarter" idx="14"/>
          </p:nvPr>
        </p:nvSpPr>
        <p:spPr>
          <a:xfrm>
            <a:off x="359834" y="6360982"/>
            <a:ext cx="8250767" cy="30519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MiQ | Nothing Bundt Cakes | Q1 2020</a:t>
            </a:r>
            <a:endParaRPr lang="en-GB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6406404" y="1750994"/>
            <a:ext cx="2" cy="2544393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928037" y="4869085"/>
            <a:ext cx="9470065" cy="1965151"/>
          </a:xfrm>
        </p:spPr>
        <p:txBody>
          <a:bodyPr vert="horz" lIns="0" tIns="0" rIns="0" bIns="0" rtlCol="0">
            <a:normAutofit/>
          </a:bodyPr>
          <a:lstStyle>
            <a:lvl1pPr marL="0" indent="0">
              <a:spcBef>
                <a:spcPts val="0"/>
              </a:spcBef>
              <a:buNone/>
              <a:defRPr lang="en-US" sz="2133" b="1" smtClean="0">
                <a:solidFill>
                  <a:schemeClr val="bg1"/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Use this space for a subtitle if you need one. </a:t>
            </a:r>
          </a:p>
        </p:txBody>
      </p:sp>
    </p:spTree>
    <p:extLst>
      <p:ext uri="{BB962C8B-B14F-4D97-AF65-F5344CB8AC3E}">
        <p14:creationId xmlns:p14="http://schemas.microsoft.com/office/powerpoint/2010/main" val="6522066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239">
          <p15:clr>
            <a:srgbClr val="FBAE40"/>
          </p15:clr>
        </p15:guide>
        <p15:guide id="2" pos="135">
          <p15:clr>
            <a:srgbClr val="FBAE40"/>
          </p15:clr>
        </p15:guide>
        <p15:guide id="3" orient="horz" pos="4600">
          <p15:clr>
            <a:srgbClr val="FBAE40"/>
          </p15:clr>
        </p15:guide>
        <p15:guide id="4" pos="1814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dience Profi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 noChangeAspect="1"/>
          </p:cNvSpPr>
          <p:nvPr>
            <p:ph sz="quarter" idx="39" hasCustomPrompt="1"/>
          </p:nvPr>
        </p:nvSpPr>
        <p:spPr>
          <a:xfrm>
            <a:off x="5276559" y="1244397"/>
            <a:ext cx="4429289" cy="4429972"/>
          </a:xfrm>
          <a:prstGeom prst="ellipse">
            <a:avLst/>
          </a:prstGeom>
          <a:ln w="12700">
            <a:solidFill>
              <a:schemeClr val="accent2"/>
            </a:solidFill>
          </a:ln>
        </p:spPr>
        <p:txBody>
          <a:bodyPr/>
          <a:lstStyle>
            <a:lvl1pPr marL="0" indent="0">
              <a:buFontTx/>
              <a:buNone/>
              <a:defRPr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Insert photo or icon</a:t>
            </a:r>
          </a:p>
        </p:txBody>
      </p:sp>
      <p:sp>
        <p:nvSpPr>
          <p:cNvPr id="42" name="Picture Placeholder 41"/>
          <p:cNvSpPr>
            <a:spLocks noGrp="1" noChangeAspect="1"/>
          </p:cNvSpPr>
          <p:nvPr>
            <p:ph type="pic" sz="quarter" idx="64"/>
          </p:nvPr>
        </p:nvSpPr>
        <p:spPr>
          <a:xfrm>
            <a:off x="7016653" y="848939"/>
            <a:ext cx="936000" cy="936144"/>
          </a:xfrm>
          <a:prstGeom prst="ellipse">
            <a:avLst/>
          </a:prstGeom>
          <a:ln w="12700">
            <a:solidFill>
              <a:schemeClr val="accent2"/>
            </a:solidFill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700" baseline="0">
                <a:solidFill>
                  <a:schemeClr val="bg1"/>
                </a:solidFill>
              </a:defRPr>
            </a:lvl1pPr>
          </a:lstStyle>
          <a:p>
            <a:pPr lvl="0"/>
            <a:endParaRPr lang="en-US"/>
          </a:p>
        </p:txBody>
      </p:sp>
      <p:sp>
        <p:nvSpPr>
          <p:cNvPr id="43" name="Picture Placeholder 41"/>
          <p:cNvSpPr>
            <a:spLocks noGrp="1" noChangeAspect="1"/>
          </p:cNvSpPr>
          <p:nvPr>
            <p:ph type="pic" sz="quarter" idx="65"/>
          </p:nvPr>
        </p:nvSpPr>
        <p:spPr>
          <a:xfrm>
            <a:off x="8619319" y="1605018"/>
            <a:ext cx="936000" cy="936144"/>
          </a:xfrm>
          <a:prstGeom prst="ellipse">
            <a:avLst/>
          </a:prstGeom>
          <a:ln w="12700">
            <a:solidFill>
              <a:schemeClr val="accent2"/>
            </a:solidFill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700" baseline="0">
                <a:solidFill>
                  <a:schemeClr val="bg1"/>
                </a:solidFill>
              </a:defRPr>
            </a:lvl1pPr>
          </a:lstStyle>
          <a:p>
            <a:pPr lvl="0"/>
            <a:endParaRPr lang="en-US"/>
          </a:p>
        </p:txBody>
      </p:sp>
      <p:sp>
        <p:nvSpPr>
          <p:cNvPr id="44" name="Picture Placeholder 41"/>
          <p:cNvSpPr>
            <a:spLocks noGrp="1" noChangeAspect="1"/>
          </p:cNvSpPr>
          <p:nvPr>
            <p:ph type="pic" sz="quarter" idx="66"/>
          </p:nvPr>
        </p:nvSpPr>
        <p:spPr>
          <a:xfrm>
            <a:off x="5445883" y="1604532"/>
            <a:ext cx="936000" cy="936144"/>
          </a:xfrm>
          <a:prstGeom prst="ellipse">
            <a:avLst/>
          </a:prstGeom>
          <a:ln w="12700">
            <a:solidFill>
              <a:schemeClr val="accent2"/>
            </a:solidFill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700" baseline="0">
                <a:solidFill>
                  <a:schemeClr val="bg1"/>
                </a:solidFill>
              </a:defRPr>
            </a:lvl1pPr>
          </a:lstStyle>
          <a:p>
            <a:pPr lvl="0"/>
            <a:endParaRPr lang="en-US"/>
          </a:p>
        </p:txBody>
      </p:sp>
      <p:sp>
        <p:nvSpPr>
          <p:cNvPr id="45" name="Picture Placeholder 41"/>
          <p:cNvSpPr>
            <a:spLocks noGrp="1" noChangeAspect="1"/>
          </p:cNvSpPr>
          <p:nvPr>
            <p:ph type="pic" sz="quarter" idx="67"/>
          </p:nvPr>
        </p:nvSpPr>
        <p:spPr>
          <a:xfrm>
            <a:off x="4852666" y="2993259"/>
            <a:ext cx="936000" cy="936144"/>
          </a:xfrm>
          <a:prstGeom prst="ellipse">
            <a:avLst/>
          </a:prstGeom>
          <a:ln w="12700">
            <a:solidFill>
              <a:schemeClr val="accent2"/>
            </a:solidFill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700" baseline="0">
                <a:solidFill>
                  <a:schemeClr val="bg1"/>
                </a:solidFill>
              </a:defRPr>
            </a:lvl1pPr>
          </a:lstStyle>
          <a:p>
            <a:pPr lvl="0"/>
            <a:endParaRPr lang="en-US"/>
          </a:p>
        </p:txBody>
      </p:sp>
      <p:sp>
        <p:nvSpPr>
          <p:cNvPr id="46" name="Picture Placeholder 41"/>
          <p:cNvSpPr>
            <a:spLocks noGrp="1" noChangeAspect="1"/>
          </p:cNvSpPr>
          <p:nvPr>
            <p:ph type="pic" sz="quarter" idx="68"/>
          </p:nvPr>
        </p:nvSpPr>
        <p:spPr>
          <a:xfrm>
            <a:off x="9234906" y="2993259"/>
            <a:ext cx="936000" cy="936144"/>
          </a:xfrm>
          <a:prstGeom prst="ellipse">
            <a:avLst/>
          </a:prstGeom>
          <a:ln w="12700">
            <a:solidFill>
              <a:schemeClr val="accent2"/>
            </a:solidFill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700" baseline="0">
                <a:solidFill>
                  <a:schemeClr val="bg1"/>
                </a:solidFill>
              </a:defRPr>
            </a:lvl1pPr>
          </a:lstStyle>
          <a:p>
            <a:pPr lvl="0"/>
            <a:endParaRPr lang="en-US"/>
          </a:p>
        </p:txBody>
      </p:sp>
      <p:sp>
        <p:nvSpPr>
          <p:cNvPr id="47" name="Picture Placeholder 41"/>
          <p:cNvSpPr>
            <a:spLocks noGrp="1" noChangeAspect="1"/>
          </p:cNvSpPr>
          <p:nvPr>
            <p:ph type="pic" sz="quarter" idx="69"/>
          </p:nvPr>
        </p:nvSpPr>
        <p:spPr>
          <a:xfrm>
            <a:off x="5488609" y="4451923"/>
            <a:ext cx="936000" cy="936144"/>
          </a:xfrm>
          <a:prstGeom prst="ellipse">
            <a:avLst/>
          </a:prstGeom>
          <a:ln w="12700">
            <a:solidFill>
              <a:schemeClr val="accent2"/>
            </a:solidFill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700" baseline="0">
                <a:solidFill>
                  <a:schemeClr val="bg1"/>
                </a:solidFill>
              </a:defRPr>
            </a:lvl1pPr>
          </a:lstStyle>
          <a:p>
            <a:pPr lvl="0"/>
            <a:endParaRPr lang="en-US"/>
          </a:p>
        </p:txBody>
      </p:sp>
      <p:sp>
        <p:nvSpPr>
          <p:cNvPr id="48" name="Picture Placeholder 41"/>
          <p:cNvSpPr>
            <a:spLocks noGrp="1" noChangeAspect="1"/>
          </p:cNvSpPr>
          <p:nvPr>
            <p:ph type="pic" sz="quarter" idx="70"/>
          </p:nvPr>
        </p:nvSpPr>
        <p:spPr>
          <a:xfrm>
            <a:off x="7039467" y="5133684"/>
            <a:ext cx="936000" cy="936144"/>
          </a:xfrm>
          <a:prstGeom prst="ellipse">
            <a:avLst/>
          </a:prstGeom>
          <a:ln w="12700">
            <a:solidFill>
              <a:schemeClr val="accent2"/>
            </a:solidFill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700" baseline="0">
                <a:solidFill>
                  <a:schemeClr val="bg1"/>
                </a:solidFill>
              </a:defRPr>
            </a:lvl1pPr>
          </a:lstStyle>
          <a:p>
            <a:pPr lvl="0"/>
            <a:endParaRPr lang="en-US"/>
          </a:p>
        </p:txBody>
      </p:sp>
      <p:sp>
        <p:nvSpPr>
          <p:cNvPr id="49" name="Picture Placeholder 41"/>
          <p:cNvSpPr>
            <a:spLocks noGrp="1" noChangeAspect="1"/>
          </p:cNvSpPr>
          <p:nvPr>
            <p:ph type="pic" sz="quarter" idx="71"/>
          </p:nvPr>
        </p:nvSpPr>
        <p:spPr>
          <a:xfrm>
            <a:off x="8534168" y="4451923"/>
            <a:ext cx="936000" cy="936144"/>
          </a:xfrm>
          <a:prstGeom prst="ellipse">
            <a:avLst/>
          </a:prstGeom>
          <a:ln w="12700">
            <a:solidFill>
              <a:schemeClr val="accent2"/>
            </a:solidFill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700" baseline="0">
                <a:solidFill>
                  <a:schemeClr val="bg1"/>
                </a:solidFill>
              </a:defRPr>
            </a:lvl1pPr>
          </a:lstStyle>
          <a:p>
            <a:pPr lvl="0"/>
            <a:endParaRPr lang="en-US"/>
          </a:p>
        </p:txBody>
      </p:sp>
      <p:sp>
        <p:nvSpPr>
          <p:cNvPr id="10" name="Content Placeholder 2"/>
          <p:cNvSpPr>
            <a:spLocks noGrp="1"/>
          </p:cNvSpPr>
          <p:nvPr>
            <p:ph idx="14" hasCustomPrompt="1"/>
          </p:nvPr>
        </p:nvSpPr>
        <p:spPr>
          <a:xfrm>
            <a:off x="359834" y="1467976"/>
            <a:ext cx="2879726" cy="275018"/>
          </a:xfrm>
          <a:noFill/>
        </p:spPr>
        <p:txBody>
          <a:bodyPr lIns="0">
            <a:normAutofit/>
          </a:bodyPr>
          <a:lstStyle>
            <a:lvl1pPr marL="19050" indent="0">
              <a:buNone/>
              <a:tabLst/>
              <a:defRPr sz="1333" b="1">
                <a:solidFill>
                  <a:schemeClr val="accent2"/>
                </a:solidFill>
              </a:defRPr>
            </a:lvl1pPr>
            <a:lvl2pPr marL="19050" indent="0">
              <a:buNone/>
              <a:tabLst/>
              <a:defRPr sz="1200">
                <a:solidFill>
                  <a:schemeClr val="bg1"/>
                </a:solidFill>
              </a:defRPr>
            </a:lvl2pPr>
            <a:lvl3pPr marL="19050" indent="20108">
              <a:buNone/>
              <a:tabLst/>
              <a:defRPr sz="1200">
                <a:solidFill>
                  <a:schemeClr val="bg1"/>
                </a:solidFill>
              </a:defRPr>
            </a:lvl3pPr>
            <a:lvl4pPr marL="19050" indent="20108">
              <a:buNone/>
              <a:tabLst/>
              <a:defRPr sz="1200">
                <a:solidFill>
                  <a:schemeClr val="bg1"/>
                </a:solidFill>
              </a:defRPr>
            </a:lvl4pPr>
            <a:lvl5pPr marL="19050" indent="20108">
              <a:buNone/>
              <a:tabLst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Subheading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32" hasCustomPrompt="1"/>
          </p:nvPr>
        </p:nvSpPr>
        <p:spPr>
          <a:xfrm>
            <a:off x="359834" y="1747091"/>
            <a:ext cx="2760134" cy="3945673"/>
          </a:xfrm>
        </p:spPr>
        <p:txBody>
          <a:bodyPr lIns="0">
            <a:noAutofit/>
          </a:bodyPr>
          <a:lstStyle>
            <a:lvl1pPr marL="0" indent="0">
              <a:buNone/>
              <a:defRPr sz="1333">
                <a:solidFill>
                  <a:schemeClr val="bg1"/>
                </a:solidFill>
              </a:defRPr>
            </a:lvl1pPr>
            <a:lvl2pPr marL="457124" indent="0">
              <a:buNone/>
              <a:defRPr sz="1200"/>
            </a:lvl2pPr>
            <a:lvl3pPr marL="914248" indent="0">
              <a:buNone/>
              <a:defRPr sz="1200"/>
            </a:lvl3pPr>
            <a:lvl4pPr marL="1371372" indent="0">
              <a:buNone/>
              <a:defRPr sz="1200"/>
            </a:lvl4pPr>
            <a:lvl5pPr marL="1828495" indent="0">
              <a:buNone/>
              <a:defRPr sz="1200"/>
            </a:lvl5pPr>
          </a:lstStyle>
          <a:p>
            <a:pPr lvl="0"/>
            <a:r>
              <a:rPr lang="en-US"/>
              <a:t>Insert text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7"/>
          </p:nvPr>
        </p:nvSpPr>
        <p:spPr>
          <a:xfrm>
            <a:off x="359834" y="6360981"/>
            <a:ext cx="5760509" cy="23363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MiQ | Nothing Bundt Cakes | Q1 2020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38"/>
          </p:nvPr>
        </p:nvSpPr>
        <p:spPr>
          <a:xfrm>
            <a:off x="10920943" y="6360981"/>
            <a:ext cx="887941" cy="23363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169FC91-59AE-C64A-9DCD-3B3C91131C8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0" name="Content Placeholder 2"/>
          <p:cNvSpPr>
            <a:spLocks noGrp="1"/>
          </p:cNvSpPr>
          <p:nvPr>
            <p:ph idx="48" hasCustomPrompt="1"/>
          </p:nvPr>
        </p:nvSpPr>
        <p:spPr>
          <a:xfrm>
            <a:off x="8328068" y="576560"/>
            <a:ext cx="1052879" cy="290975"/>
          </a:xfrm>
          <a:noFill/>
        </p:spPr>
        <p:txBody>
          <a:bodyPr lIns="0">
            <a:noAutofit/>
          </a:bodyPr>
          <a:lstStyle>
            <a:lvl1pPr marL="19050" indent="0">
              <a:buNone/>
              <a:tabLst/>
              <a:defRPr sz="1200" b="1">
                <a:solidFill>
                  <a:schemeClr val="accent2"/>
                </a:solidFill>
              </a:defRPr>
            </a:lvl1pPr>
            <a:lvl2pPr marL="19050" indent="0">
              <a:buNone/>
              <a:tabLst/>
              <a:defRPr sz="1200">
                <a:solidFill>
                  <a:schemeClr val="bg1"/>
                </a:solidFill>
              </a:defRPr>
            </a:lvl2pPr>
            <a:lvl3pPr marL="19050" indent="20108">
              <a:buNone/>
              <a:tabLst/>
              <a:defRPr sz="1200">
                <a:solidFill>
                  <a:schemeClr val="bg1"/>
                </a:solidFill>
              </a:defRPr>
            </a:lvl3pPr>
            <a:lvl4pPr marL="19050" indent="20108">
              <a:buNone/>
              <a:tabLst/>
              <a:defRPr sz="1200">
                <a:solidFill>
                  <a:schemeClr val="bg1"/>
                </a:solidFill>
              </a:defRPr>
            </a:lvl4pPr>
            <a:lvl5pPr marL="19050" indent="20108">
              <a:buNone/>
              <a:tabLst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Category</a:t>
            </a:r>
          </a:p>
        </p:txBody>
      </p:sp>
      <p:sp>
        <p:nvSpPr>
          <p:cNvPr id="21" name="Text Placeholder 6"/>
          <p:cNvSpPr>
            <a:spLocks noGrp="1"/>
          </p:cNvSpPr>
          <p:nvPr>
            <p:ph type="body" sz="quarter" idx="49" hasCustomPrompt="1"/>
          </p:nvPr>
        </p:nvSpPr>
        <p:spPr>
          <a:xfrm>
            <a:off x="8328067" y="870049"/>
            <a:ext cx="1488000" cy="537540"/>
          </a:xfrm>
        </p:spPr>
        <p:txBody>
          <a:bodyPr lIns="0">
            <a:noAutofit/>
          </a:bodyPr>
          <a:lstStyle>
            <a:lvl1pPr marL="0" marR="0" indent="0" algn="l" defTabSz="914248" rtl="0" eaLnBrk="1" fontAlgn="auto" latinLnBrk="0" hangingPunct="1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Tx/>
              <a:buSzPct val="85000"/>
              <a:buFontTx/>
              <a:buNone/>
              <a:tabLst/>
              <a:defRPr sz="1200" baseline="0">
                <a:solidFill>
                  <a:schemeClr val="bg1"/>
                </a:solidFill>
              </a:defRPr>
            </a:lvl1pPr>
            <a:lvl2pPr marL="457124" indent="0">
              <a:buNone/>
              <a:defRPr sz="1200"/>
            </a:lvl2pPr>
            <a:lvl3pPr marL="914248" indent="0">
              <a:buNone/>
              <a:defRPr sz="1200"/>
            </a:lvl3pPr>
            <a:lvl4pPr marL="1371372" indent="0">
              <a:buNone/>
              <a:defRPr sz="1200"/>
            </a:lvl4pPr>
            <a:lvl5pPr marL="1828495" indent="0">
              <a:buNone/>
              <a:defRPr sz="1200"/>
            </a:lvl5pPr>
          </a:lstStyle>
          <a:p>
            <a:pPr marL="0" marR="0" lvl="0" indent="0" algn="l" defTabSz="914248" rtl="0" eaLnBrk="1" fontAlgn="auto" latinLnBrk="0" hangingPunct="1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Tx/>
              <a:buSzPct val="85000"/>
              <a:buFontTx/>
              <a:buNone/>
              <a:tabLst/>
              <a:defRPr/>
            </a:pPr>
            <a:r>
              <a:rPr lang="en-US"/>
              <a:t>Insert text</a:t>
            </a:r>
          </a:p>
          <a:p>
            <a:pPr lvl="0"/>
            <a:endParaRPr lang="en-US"/>
          </a:p>
        </p:txBody>
      </p:sp>
      <p:sp>
        <p:nvSpPr>
          <p:cNvPr id="28" name="Content Placeholder 2"/>
          <p:cNvSpPr>
            <a:spLocks noGrp="1"/>
          </p:cNvSpPr>
          <p:nvPr>
            <p:ph idx="50" hasCustomPrompt="1"/>
          </p:nvPr>
        </p:nvSpPr>
        <p:spPr>
          <a:xfrm>
            <a:off x="9760892" y="1756967"/>
            <a:ext cx="1052879" cy="290975"/>
          </a:xfrm>
          <a:noFill/>
        </p:spPr>
        <p:txBody>
          <a:bodyPr lIns="0">
            <a:noAutofit/>
          </a:bodyPr>
          <a:lstStyle>
            <a:lvl1pPr marL="19050" indent="0">
              <a:buNone/>
              <a:tabLst/>
              <a:defRPr sz="1200" b="1">
                <a:solidFill>
                  <a:schemeClr val="accent2"/>
                </a:solidFill>
              </a:defRPr>
            </a:lvl1pPr>
            <a:lvl2pPr marL="19050" indent="0">
              <a:buNone/>
              <a:tabLst/>
              <a:defRPr sz="1200">
                <a:solidFill>
                  <a:schemeClr val="bg1"/>
                </a:solidFill>
              </a:defRPr>
            </a:lvl2pPr>
            <a:lvl3pPr marL="19050" indent="20108">
              <a:buNone/>
              <a:tabLst/>
              <a:defRPr sz="1200">
                <a:solidFill>
                  <a:schemeClr val="bg1"/>
                </a:solidFill>
              </a:defRPr>
            </a:lvl3pPr>
            <a:lvl4pPr marL="19050" indent="20108">
              <a:buNone/>
              <a:tabLst/>
              <a:defRPr sz="1200">
                <a:solidFill>
                  <a:schemeClr val="bg1"/>
                </a:solidFill>
              </a:defRPr>
            </a:lvl4pPr>
            <a:lvl5pPr marL="19050" indent="20108">
              <a:buNone/>
              <a:tabLst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Category</a:t>
            </a:r>
          </a:p>
        </p:txBody>
      </p:sp>
      <p:sp>
        <p:nvSpPr>
          <p:cNvPr id="29" name="Text Placeholder 6"/>
          <p:cNvSpPr>
            <a:spLocks noGrp="1"/>
          </p:cNvSpPr>
          <p:nvPr>
            <p:ph type="body" sz="quarter" idx="51" hasCustomPrompt="1"/>
          </p:nvPr>
        </p:nvSpPr>
        <p:spPr>
          <a:xfrm>
            <a:off x="9760890" y="2050456"/>
            <a:ext cx="1488000" cy="537540"/>
          </a:xfrm>
        </p:spPr>
        <p:txBody>
          <a:bodyPr lIns="0">
            <a:noAutofit/>
          </a:bodyPr>
          <a:lstStyle>
            <a:lvl1pPr marL="0" marR="0" indent="0" algn="l" defTabSz="914248" rtl="0" eaLnBrk="1" fontAlgn="auto" latinLnBrk="0" hangingPunct="1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Tx/>
              <a:buSzPct val="85000"/>
              <a:buFontTx/>
              <a:buNone/>
              <a:tabLst/>
              <a:defRPr sz="1200" baseline="0">
                <a:solidFill>
                  <a:schemeClr val="bg1"/>
                </a:solidFill>
              </a:defRPr>
            </a:lvl1pPr>
            <a:lvl2pPr marL="457124" indent="0">
              <a:buNone/>
              <a:defRPr sz="1200"/>
            </a:lvl2pPr>
            <a:lvl3pPr marL="914248" indent="0">
              <a:buNone/>
              <a:defRPr sz="1200"/>
            </a:lvl3pPr>
            <a:lvl4pPr marL="1371372" indent="0">
              <a:buNone/>
              <a:defRPr sz="1200"/>
            </a:lvl4pPr>
            <a:lvl5pPr marL="1828495" indent="0">
              <a:buNone/>
              <a:defRPr sz="1200"/>
            </a:lvl5pPr>
          </a:lstStyle>
          <a:p>
            <a:pPr marL="0" marR="0" lvl="0" indent="0" algn="l" defTabSz="914248" rtl="0" eaLnBrk="1" fontAlgn="auto" latinLnBrk="0" hangingPunct="1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Tx/>
              <a:buSzPct val="85000"/>
              <a:buFontTx/>
              <a:buNone/>
              <a:tabLst/>
              <a:defRPr/>
            </a:pPr>
            <a:r>
              <a:rPr lang="en-US"/>
              <a:t>Insert text</a:t>
            </a:r>
          </a:p>
          <a:p>
            <a:pPr lvl="0"/>
            <a:endParaRPr lang="en-US"/>
          </a:p>
        </p:txBody>
      </p:sp>
      <p:sp>
        <p:nvSpPr>
          <p:cNvPr id="30" name="Content Placeholder 2"/>
          <p:cNvSpPr>
            <a:spLocks noGrp="1"/>
          </p:cNvSpPr>
          <p:nvPr>
            <p:ph idx="52" hasCustomPrompt="1"/>
          </p:nvPr>
        </p:nvSpPr>
        <p:spPr>
          <a:xfrm>
            <a:off x="10317484" y="3149704"/>
            <a:ext cx="1052879" cy="290975"/>
          </a:xfrm>
          <a:noFill/>
        </p:spPr>
        <p:txBody>
          <a:bodyPr lIns="0">
            <a:noAutofit/>
          </a:bodyPr>
          <a:lstStyle>
            <a:lvl1pPr marL="19050" indent="0">
              <a:buNone/>
              <a:tabLst/>
              <a:defRPr sz="1200" b="1">
                <a:solidFill>
                  <a:schemeClr val="accent2"/>
                </a:solidFill>
              </a:defRPr>
            </a:lvl1pPr>
            <a:lvl2pPr marL="19050" indent="0">
              <a:buNone/>
              <a:tabLst/>
              <a:defRPr sz="1200">
                <a:solidFill>
                  <a:schemeClr val="bg1"/>
                </a:solidFill>
              </a:defRPr>
            </a:lvl2pPr>
            <a:lvl3pPr marL="19050" indent="20108">
              <a:buNone/>
              <a:tabLst/>
              <a:defRPr sz="1200">
                <a:solidFill>
                  <a:schemeClr val="bg1"/>
                </a:solidFill>
              </a:defRPr>
            </a:lvl3pPr>
            <a:lvl4pPr marL="19050" indent="20108">
              <a:buNone/>
              <a:tabLst/>
              <a:defRPr sz="1200">
                <a:solidFill>
                  <a:schemeClr val="bg1"/>
                </a:solidFill>
              </a:defRPr>
            </a:lvl4pPr>
            <a:lvl5pPr marL="19050" indent="20108">
              <a:buNone/>
              <a:tabLst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Category</a:t>
            </a:r>
          </a:p>
        </p:txBody>
      </p:sp>
      <p:sp>
        <p:nvSpPr>
          <p:cNvPr id="31" name="Text Placeholder 6"/>
          <p:cNvSpPr>
            <a:spLocks noGrp="1"/>
          </p:cNvSpPr>
          <p:nvPr>
            <p:ph type="body" sz="quarter" idx="53" hasCustomPrompt="1"/>
          </p:nvPr>
        </p:nvSpPr>
        <p:spPr>
          <a:xfrm>
            <a:off x="10317482" y="3443193"/>
            <a:ext cx="1488000" cy="537540"/>
          </a:xfrm>
        </p:spPr>
        <p:txBody>
          <a:bodyPr lIns="0">
            <a:noAutofit/>
          </a:bodyPr>
          <a:lstStyle>
            <a:lvl1pPr marL="0" marR="0" indent="0" algn="l" defTabSz="914248" rtl="0" eaLnBrk="1" fontAlgn="auto" latinLnBrk="0" hangingPunct="1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Tx/>
              <a:buSzPct val="85000"/>
              <a:buFontTx/>
              <a:buNone/>
              <a:tabLst/>
              <a:defRPr sz="1200" baseline="0">
                <a:solidFill>
                  <a:schemeClr val="bg1"/>
                </a:solidFill>
              </a:defRPr>
            </a:lvl1pPr>
            <a:lvl2pPr marL="457124" indent="0">
              <a:buNone/>
              <a:defRPr sz="1200"/>
            </a:lvl2pPr>
            <a:lvl3pPr marL="914248" indent="0">
              <a:buNone/>
              <a:defRPr sz="1200"/>
            </a:lvl3pPr>
            <a:lvl4pPr marL="1371372" indent="0">
              <a:buNone/>
              <a:defRPr sz="1200"/>
            </a:lvl4pPr>
            <a:lvl5pPr marL="1828495" indent="0">
              <a:buNone/>
              <a:defRPr sz="1200"/>
            </a:lvl5pPr>
          </a:lstStyle>
          <a:p>
            <a:pPr marL="0" marR="0" lvl="0" indent="0" algn="l" defTabSz="914248" rtl="0" eaLnBrk="1" fontAlgn="auto" latinLnBrk="0" hangingPunct="1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Tx/>
              <a:buSzPct val="85000"/>
              <a:buFontTx/>
              <a:buNone/>
              <a:tabLst/>
              <a:defRPr/>
            </a:pPr>
            <a:r>
              <a:rPr lang="en-US"/>
              <a:t>Insert text</a:t>
            </a:r>
          </a:p>
          <a:p>
            <a:pPr lvl="0"/>
            <a:endParaRPr lang="en-US"/>
          </a:p>
        </p:txBody>
      </p:sp>
      <p:sp>
        <p:nvSpPr>
          <p:cNvPr id="32" name="Content Placeholder 2"/>
          <p:cNvSpPr>
            <a:spLocks noGrp="1"/>
          </p:cNvSpPr>
          <p:nvPr>
            <p:ph idx="54" hasCustomPrompt="1"/>
          </p:nvPr>
        </p:nvSpPr>
        <p:spPr>
          <a:xfrm>
            <a:off x="9760892" y="4663637"/>
            <a:ext cx="1052879" cy="290975"/>
          </a:xfrm>
          <a:noFill/>
        </p:spPr>
        <p:txBody>
          <a:bodyPr lIns="0">
            <a:noAutofit/>
          </a:bodyPr>
          <a:lstStyle>
            <a:lvl1pPr marL="19050" indent="0">
              <a:buNone/>
              <a:tabLst/>
              <a:defRPr sz="1200" b="1">
                <a:solidFill>
                  <a:schemeClr val="accent2"/>
                </a:solidFill>
              </a:defRPr>
            </a:lvl1pPr>
            <a:lvl2pPr marL="19050" indent="0">
              <a:buNone/>
              <a:tabLst/>
              <a:defRPr sz="1200">
                <a:solidFill>
                  <a:schemeClr val="bg1"/>
                </a:solidFill>
              </a:defRPr>
            </a:lvl2pPr>
            <a:lvl3pPr marL="19050" indent="20108">
              <a:buNone/>
              <a:tabLst/>
              <a:defRPr sz="1200">
                <a:solidFill>
                  <a:schemeClr val="bg1"/>
                </a:solidFill>
              </a:defRPr>
            </a:lvl3pPr>
            <a:lvl4pPr marL="19050" indent="20108">
              <a:buNone/>
              <a:tabLst/>
              <a:defRPr sz="1200">
                <a:solidFill>
                  <a:schemeClr val="bg1"/>
                </a:solidFill>
              </a:defRPr>
            </a:lvl4pPr>
            <a:lvl5pPr marL="19050" indent="20108">
              <a:buNone/>
              <a:tabLst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Category</a:t>
            </a:r>
          </a:p>
        </p:txBody>
      </p:sp>
      <p:sp>
        <p:nvSpPr>
          <p:cNvPr id="33" name="Text Placeholder 6"/>
          <p:cNvSpPr>
            <a:spLocks noGrp="1"/>
          </p:cNvSpPr>
          <p:nvPr>
            <p:ph type="body" sz="quarter" idx="55" hasCustomPrompt="1"/>
          </p:nvPr>
        </p:nvSpPr>
        <p:spPr>
          <a:xfrm>
            <a:off x="9760890" y="4957126"/>
            <a:ext cx="1488000" cy="537540"/>
          </a:xfrm>
        </p:spPr>
        <p:txBody>
          <a:bodyPr lIns="0">
            <a:noAutofit/>
          </a:bodyPr>
          <a:lstStyle>
            <a:lvl1pPr marL="0" marR="0" indent="0" algn="l" defTabSz="914248" rtl="0" eaLnBrk="1" fontAlgn="auto" latinLnBrk="0" hangingPunct="1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Tx/>
              <a:buSzPct val="85000"/>
              <a:buFontTx/>
              <a:buNone/>
              <a:tabLst/>
              <a:defRPr sz="1200" baseline="0">
                <a:solidFill>
                  <a:schemeClr val="bg1"/>
                </a:solidFill>
              </a:defRPr>
            </a:lvl1pPr>
            <a:lvl2pPr marL="457124" indent="0">
              <a:buNone/>
              <a:defRPr sz="1200"/>
            </a:lvl2pPr>
            <a:lvl3pPr marL="914248" indent="0">
              <a:buNone/>
              <a:defRPr sz="1200"/>
            </a:lvl3pPr>
            <a:lvl4pPr marL="1371372" indent="0">
              <a:buNone/>
              <a:defRPr sz="1200"/>
            </a:lvl4pPr>
            <a:lvl5pPr marL="1828495" indent="0">
              <a:buNone/>
              <a:defRPr sz="1200"/>
            </a:lvl5pPr>
          </a:lstStyle>
          <a:p>
            <a:pPr marL="0" marR="0" lvl="0" indent="0" algn="l" defTabSz="914248" rtl="0" eaLnBrk="1" fontAlgn="auto" latinLnBrk="0" hangingPunct="1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Tx/>
              <a:buSzPct val="85000"/>
              <a:buFontTx/>
              <a:buNone/>
              <a:tabLst/>
              <a:defRPr/>
            </a:pPr>
            <a:r>
              <a:rPr lang="en-US"/>
              <a:t>Insert text</a:t>
            </a:r>
          </a:p>
          <a:p>
            <a:pPr lvl="0"/>
            <a:endParaRPr lang="en-US"/>
          </a:p>
        </p:txBody>
      </p:sp>
      <p:sp>
        <p:nvSpPr>
          <p:cNvPr id="34" name="Content Placeholder 2"/>
          <p:cNvSpPr>
            <a:spLocks noGrp="1"/>
          </p:cNvSpPr>
          <p:nvPr>
            <p:ph idx="56" hasCustomPrompt="1"/>
          </p:nvPr>
        </p:nvSpPr>
        <p:spPr>
          <a:xfrm>
            <a:off x="5575464" y="5634629"/>
            <a:ext cx="1052879" cy="290975"/>
          </a:xfrm>
          <a:noFill/>
        </p:spPr>
        <p:txBody>
          <a:bodyPr lIns="0">
            <a:noAutofit/>
          </a:bodyPr>
          <a:lstStyle>
            <a:lvl1pPr marL="19050" indent="0">
              <a:buNone/>
              <a:tabLst/>
              <a:defRPr sz="1200" b="1">
                <a:solidFill>
                  <a:schemeClr val="accent2"/>
                </a:solidFill>
              </a:defRPr>
            </a:lvl1pPr>
            <a:lvl2pPr marL="19050" indent="0">
              <a:buNone/>
              <a:tabLst/>
              <a:defRPr sz="1200">
                <a:solidFill>
                  <a:schemeClr val="bg1"/>
                </a:solidFill>
              </a:defRPr>
            </a:lvl2pPr>
            <a:lvl3pPr marL="19050" indent="20108">
              <a:buNone/>
              <a:tabLst/>
              <a:defRPr sz="1200">
                <a:solidFill>
                  <a:schemeClr val="bg1"/>
                </a:solidFill>
              </a:defRPr>
            </a:lvl3pPr>
            <a:lvl4pPr marL="19050" indent="20108">
              <a:buNone/>
              <a:tabLst/>
              <a:defRPr sz="1200">
                <a:solidFill>
                  <a:schemeClr val="bg1"/>
                </a:solidFill>
              </a:defRPr>
            </a:lvl4pPr>
            <a:lvl5pPr marL="19050" indent="20108">
              <a:buNone/>
              <a:tabLst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Category</a:t>
            </a:r>
          </a:p>
        </p:txBody>
      </p:sp>
      <p:sp>
        <p:nvSpPr>
          <p:cNvPr id="35" name="Text Placeholder 6"/>
          <p:cNvSpPr>
            <a:spLocks noGrp="1"/>
          </p:cNvSpPr>
          <p:nvPr>
            <p:ph type="body" sz="quarter" idx="57" hasCustomPrompt="1"/>
          </p:nvPr>
        </p:nvSpPr>
        <p:spPr>
          <a:xfrm>
            <a:off x="5575462" y="5928118"/>
            <a:ext cx="1488000" cy="537540"/>
          </a:xfrm>
        </p:spPr>
        <p:txBody>
          <a:bodyPr lIns="0">
            <a:noAutofit/>
          </a:bodyPr>
          <a:lstStyle>
            <a:lvl1pPr marL="0" marR="0" indent="0" algn="l" defTabSz="914248" rtl="0" eaLnBrk="1" fontAlgn="auto" latinLnBrk="0" hangingPunct="1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Tx/>
              <a:buSzPct val="85000"/>
              <a:buFontTx/>
              <a:buNone/>
              <a:tabLst/>
              <a:defRPr sz="1200" baseline="0">
                <a:solidFill>
                  <a:schemeClr val="bg1"/>
                </a:solidFill>
              </a:defRPr>
            </a:lvl1pPr>
            <a:lvl2pPr marL="457124" indent="0">
              <a:buNone/>
              <a:defRPr sz="1200"/>
            </a:lvl2pPr>
            <a:lvl3pPr marL="914248" indent="0">
              <a:buNone/>
              <a:defRPr sz="1200"/>
            </a:lvl3pPr>
            <a:lvl4pPr marL="1371372" indent="0">
              <a:buNone/>
              <a:defRPr sz="1200"/>
            </a:lvl4pPr>
            <a:lvl5pPr marL="1828495" indent="0">
              <a:buNone/>
              <a:defRPr sz="1200"/>
            </a:lvl5pPr>
          </a:lstStyle>
          <a:p>
            <a:pPr marL="0" marR="0" lvl="0" indent="0" algn="l" defTabSz="914248" rtl="0" eaLnBrk="1" fontAlgn="auto" latinLnBrk="0" hangingPunct="1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Tx/>
              <a:buSzPct val="85000"/>
              <a:buFontTx/>
              <a:buNone/>
              <a:tabLst/>
              <a:defRPr/>
            </a:pPr>
            <a:r>
              <a:rPr lang="en-US"/>
              <a:t>Insert text</a:t>
            </a:r>
          </a:p>
          <a:p>
            <a:pPr lvl="0"/>
            <a:endParaRPr lang="en-US"/>
          </a:p>
        </p:txBody>
      </p:sp>
      <p:sp>
        <p:nvSpPr>
          <p:cNvPr id="36" name="Content Placeholder 2"/>
          <p:cNvSpPr>
            <a:spLocks noGrp="1"/>
          </p:cNvSpPr>
          <p:nvPr>
            <p:ph idx="58" hasCustomPrompt="1"/>
          </p:nvPr>
        </p:nvSpPr>
        <p:spPr>
          <a:xfrm>
            <a:off x="3714606" y="1742996"/>
            <a:ext cx="1052879" cy="290975"/>
          </a:xfrm>
          <a:noFill/>
        </p:spPr>
        <p:txBody>
          <a:bodyPr lIns="0">
            <a:noAutofit/>
          </a:bodyPr>
          <a:lstStyle>
            <a:lvl1pPr marL="19050" indent="0">
              <a:buNone/>
              <a:tabLst/>
              <a:defRPr sz="1200" b="1">
                <a:solidFill>
                  <a:schemeClr val="accent2"/>
                </a:solidFill>
              </a:defRPr>
            </a:lvl1pPr>
            <a:lvl2pPr marL="19050" indent="0">
              <a:buNone/>
              <a:tabLst/>
              <a:defRPr sz="1200">
                <a:solidFill>
                  <a:schemeClr val="bg1"/>
                </a:solidFill>
              </a:defRPr>
            </a:lvl2pPr>
            <a:lvl3pPr marL="19050" indent="20108">
              <a:buNone/>
              <a:tabLst/>
              <a:defRPr sz="1200">
                <a:solidFill>
                  <a:schemeClr val="bg1"/>
                </a:solidFill>
              </a:defRPr>
            </a:lvl3pPr>
            <a:lvl4pPr marL="19050" indent="20108">
              <a:buNone/>
              <a:tabLst/>
              <a:defRPr sz="1200">
                <a:solidFill>
                  <a:schemeClr val="bg1"/>
                </a:solidFill>
              </a:defRPr>
            </a:lvl4pPr>
            <a:lvl5pPr marL="19050" indent="20108">
              <a:buNone/>
              <a:tabLst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Category</a:t>
            </a:r>
          </a:p>
        </p:txBody>
      </p:sp>
      <p:sp>
        <p:nvSpPr>
          <p:cNvPr id="37" name="Text Placeholder 6"/>
          <p:cNvSpPr>
            <a:spLocks noGrp="1"/>
          </p:cNvSpPr>
          <p:nvPr>
            <p:ph type="body" sz="quarter" idx="59" hasCustomPrompt="1"/>
          </p:nvPr>
        </p:nvSpPr>
        <p:spPr>
          <a:xfrm>
            <a:off x="3714604" y="2036484"/>
            <a:ext cx="1488000" cy="537540"/>
          </a:xfrm>
        </p:spPr>
        <p:txBody>
          <a:bodyPr lIns="0">
            <a:noAutofit/>
          </a:bodyPr>
          <a:lstStyle>
            <a:lvl1pPr marL="0" marR="0" indent="0" algn="l" defTabSz="914248" rtl="0" eaLnBrk="1" fontAlgn="auto" latinLnBrk="0" hangingPunct="1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Tx/>
              <a:buSzPct val="85000"/>
              <a:buFontTx/>
              <a:buNone/>
              <a:tabLst/>
              <a:defRPr sz="1200" baseline="0">
                <a:solidFill>
                  <a:schemeClr val="bg1"/>
                </a:solidFill>
              </a:defRPr>
            </a:lvl1pPr>
            <a:lvl2pPr marL="457124" indent="0">
              <a:buNone/>
              <a:defRPr sz="1200"/>
            </a:lvl2pPr>
            <a:lvl3pPr marL="914248" indent="0">
              <a:buNone/>
              <a:defRPr sz="1200"/>
            </a:lvl3pPr>
            <a:lvl4pPr marL="1371372" indent="0">
              <a:buNone/>
              <a:defRPr sz="1200"/>
            </a:lvl4pPr>
            <a:lvl5pPr marL="1828495" indent="0">
              <a:buNone/>
              <a:defRPr sz="1200"/>
            </a:lvl5pPr>
          </a:lstStyle>
          <a:p>
            <a:pPr marL="0" marR="0" lvl="0" indent="0" algn="l" defTabSz="914248" rtl="0" eaLnBrk="1" fontAlgn="auto" latinLnBrk="0" hangingPunct="1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Tx/>
              <a:buSzPct val="85000"/>
              <a:buFontTx/>
              <a:buNone/>
              <a:tabLst/>
              <a:defRPr/>
            </a:pPr>
            <a:r>
              <a:rPr lang="en-US"/>
              <a:t>Insert text</a:t>
            </a:r>
          </a:p>
          <a:p>
            <a:pPr lvl="0"/>
            <a:endParaRPr lang="en-US"/>
          </a:p>
        </p:txBody>
      </p:sp>
      <p:sp>
        <p:nvSpPr>
          <p:cNvPr id="38" name="Content Placeholder 2"/>
          <p:cNvSpPr>
            <a:spLocks noGrp="1"/>
          </p:cNvSpPr>
          <p:nvPr>
            <p:ph idx="60" hasCustomPrompt="1"/>
          </p:nvPr>
        </p:nvSpPr>
        <p:spPr>
          <a:xfrm>
            <a:off x="3171880" y="3130828"/>
            <a:ext cx="1052879" cy="290975"/>
          </a:xfrm>
          <a:noFill/>
        </p:spPr>
        <p:txBody>
          <a:bodyPr lIns="0">
            <a:noAutofit/>
          </a:bodyPr>
          <a:lstStyle>
            <a:lvl1pPr marL="19050" indent="0">
              <a:buNone/>
              <a:tabLst/>
              <a:defRPr sz="1200" b="1">
                <a:solidFill>
                  <a:schemeClr val="accent2"/>
                </a:solidFill>
              </a:defRPr>
            </a:lvl1pPr>
            <a:lvl2pPr marL="19050" indent="0">
              <a:buNone/>
              <a:tabLst/>
              <a:defRPr sz="1200">
                <a:solidFill>
                  <a:schemeClr val="bg1"/>
                </a:solidFill>
              </a:defRPr>
            </a:lvl2pPr>
            <a:lvl3pPr marL="19050" indent="20108">
              <a:buNone/>
              <a:tabLst/>
              <a:defRPr sz="1200">
                <a:solidFill>
                  <a:schemeClr val="bg1"/>
                </a:solidFill>
              </a:defRPr>
            </a:lvl3pPr>
            <a:lvl4pPr marL="19050" indent="20108">
              <a:buNone/>
              <a:tabLst/>
              <a:defRPr sz="1200">
                <a:solidFill>
                  <a:schemeClr val="bg1"/>
                </a:solidFill>
              </a:defRPr>
            </a:lvl4pPr>
            <a:lvl5pPr marL="19050" indent="20108">
              <a:buNone/>
              <a:tabLst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Category</a:t>
            </a:r>
          </a:p>
        </p:txBody>
      </p:sp>
      <p:sp>
        <p:nvSpPr>
          <p:cNvPr id="39" name="Text Placeholder 6"/>
          <p:cNvSpPr>
            <a:spLocks noGrp="1"/>
          </p:cNvSpPr>
          <p:nvPr>
            <p:ph type="body" sz="quarter" idx="61" hasCustomPrompt="1"/>
          </p:nvPr>
        </p:nvSpPr>
        <p:spPr>
          <a:xfrm>
            <a:off x="3171878" y="3424316"/>
            <a:ext cx="1488000" cy="537540"/>
          </a:xfrm>
        </p:spPr>
        <p:txBody>
          <a:bodyPr lIns="0">
            <a:noAutofit/>
          </a:bodyPr>
          <a:lstStyle>
            <a:lvl1pPr marL="0" marR="0" indent="0" algn="l" defTabSz="914248" rtl="0" eaLnBrk="1" fontAlgn="auto" latinLnBrk="0" hangingPunct="1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Tx/>
              <a:buSzPct val="85000"/>
              <a:buFontTx/>
              <a:buNone/>
              <a:tabLst/>
              <a:defRPr sz="1200" baseline="0">
                <a:solidFill>
                  <a:schemeClr val="bg1"/>
                </a:solidFill>
              </a:defRPr>
            </a:lvl1pPr>
            <a:lvl2pPr marL="457124" indent="0">
              <a:buNone/>
              <a:defRPr sz="1200"/>
            </a:lvl2pPr>
            <a:lvl3pPr marL="914248" indent="0">
              <a:buNone/>
              <a:defRPr sz="1200"/>
            </a:lvl3pPr>
            <a:lvl4pPr marL="1371372" indent="0">
              <a:buNone/>
              <a:defRPr sz="1200"/>
            </a:lvl4pPr>
            <a:lvl5pPr marL="1828495" indent="0">
              <a:buNone/>
              <a:defRPr sz="1200"/>
            </a:lvl5pPr>
          </a:lstStyle>
          <a:p>
            <a:pPr marL="0" marR="0" lvl="0" indent="0" algn="l" defTabSz="914248" rtl="0" eaLnBrk="1" fontAlgn="auto" latinLnBrk="0" hangingPunct="1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Tx/>
              <a:buSzPct val="85000"/>
              <a:buFontTx/>
              <a:buNone/>
              <a:tabLst/>
              <a:defRPr/>
            </a:pPr>
            <a:r>
              <a:rPr lang="en-US"/>
              <a:t>Insert text</a:t>
            </a:r>
          </a:p>
          <a:p>
            <a:pPr lvl="0"/>
            <a:endParaRPr lang="en-US"/>
          </a:p>
        </p:txBody>
      </p:sp>
      <p:sp>
        <p:nvSpPr>
          <p:cNvPr id="40" name="Content Placeholder 2"/>
          <p:cNvSpPr>
            <a:spLocks noGrp="1"/>
          </p:cNvSpPr>
          <p:nvPr>
            <p:ph idx="62" hasCustomPrompt="1"/>
          </p:nvPr>
        </p:nvSpPr>
        <p:spPr>
          <a:xfrm>
            <a:off x="3750954" y="4647451"/>
            <a:ext cx="1052879" cy="290975"/>
          </a:xfrm>
          <a:noFill/>
        </p:spPr>
        <p:txBody>
          <a:bodyPr lIns="0">
            <a:noAutofit/>
          </a:bodyPr>
          <a:lstStyle>
            <a:lvl1pPr marL="19050" indent="0">
              <a:buNone/>
              <a:tabLst/>
              <a:defRPr sz="1200" b="1">
                <a:solidFill>
                  <a:schemeClr val="accent2"/>
                </a:solidFill>
              </a:defRPr>
            </a:lvl1pPr>
            <a:lvl2pPr marL="19050" indent="0">
              <a:buNone/>
              <a:tabLst/>
              <a:defRPr sz="1200">
                <a:solidFill>
                  <a:schemeClr val="bg1"/>
                </a:solidFill>
              </a:defRPr>
            </a:lvl2pPr>
            <a:lvl3pPr marL="19050" indent="20108">
              <a:buNone/>
              <a:tabLst/>
              <a:defRPr sz="1200">
                <a:solidFill>
                  <a:schemeClr val="bg1"/>
                </a:solidFill>
              </a:defRPr>
            </a:lvl3pPr>
            <a:lvl4pPr marL="19050" indent="20108">
              <a:buNone/>
              <a:tabLst/>
              <a:defRPr sz="1200">
                <a:solidFill>
                  <a:schemeClr val="bg1"/>
                </a:solidFill>
              </a:defRPr>
            </a:lvl4pPr>
            <a:lvl5pPr marL="19050" indent="20108">
              <a:buNone/>
              <a:tabLst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Category</a:t>
            </a:r>
          </a:p>
        </p:txBody>
      </p:sp>
      <p:sp>
        <p:nvSpPr>
          <p:cNvPr id="41" name="Text Placeholder 6"/>
          <p:cNvSpPr>
            <a:spLocks noGrp="1"/>
          </p:cNvSpPr>
          <p:nvPr>
            <p:ph type="body" sz="quarter" idx="63" hasCustomPrompt="1"/>
          </p:nvPr>
        </p:nvSpPr>
        <p:spPr>
          <a:xfrm>
            <a:off x="3750953" y="4940940"/>
            <a:ext cx="1488000" cy="537540"/>
          </a:xfrm>
        </p:spPr>
        <p:txBody>
          <a:bodyPr lIns="0">
            <a:noAutofit/>
          </a:bodyPr>
          <a:lstStyle>
            <a:lvl1pPr marL="0" marR="0" indent="0" algn="l" defTabSz="914248" rtl="0" eaLnBrk="1" fontAlgn="auto" latinLnBrk="0" hangingPunct="1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Tx/>
              <a:buSzPct val="85000"/>
              <a:buFontTx/>
              <a:buNone/>
              <a:tabLst/>
              <a:defRPr sz="1200" baseline="0">
                <a:solidFill>
                  <a:schemeClr val="bg1"/>
                </a:solidFill>
              </a:defRPr>
            </a:lvl1pPr>
            <a:lvl2pPr marL="457124" indent="0">
              <a:buNone/>
              <a:defRPr sz="1200"/>
            </a:lvl2pPr>
            <a:lvl3pPr marL="914248" indent="0">
              <a:buNone/>
              <a:defRPr sz="1200"/>
            </a:lvl3pPr>
            <a:lvl4pPr marL="1371372" indent="0">
              <a:buNone/>
              <a:defRPr sz="1200"/>
            </a:lvl4pPr>
            <a:lvl5pPr marL="1828495" indent="0">
              <a:buNone/>
              <a:defRPr sz="1200"/>
            </a:lvl5pPr>
          </a:lstStyle>
          <a:p>
            <a:pPr marL="0" marR="0" lvl="0" indent="0" algn="l" defTabSz="914248" rtl="0" eaLnBrk="1" fontAlgn="auto" latinLnBrk="0" hangingPunct="1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Tx/>
              <a:buSzPct val="85000"/>
              <a:buFontTx/>
              <a:buNone/>
              <a:tabLst/>
              <a:defRPr/>
            </a:pPr>
            <a:r>
              <a:rPr lang="en-US"/>
              <a:t>Insert text</a:t>
            </a:r>
          </a:p>
          <a:p>
            <a:pPr lvl="0"/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72" hasCustomPrompt="1"/>
          </p:nvPr>
        </p:nvSpPr>
        <p:spPr>
          <a:xfrm>
            <a:off x="359834" y="376698"/>
            <a:ext cx="8142251" cy="448465"/>
          </a:xfrm>
        </p:spPr>
        <p:txBody>
          <a:bodyPr vert="horz" lIns="0" tIns="0" rIns="91440" bIns="45720" rtlCol="0" anchor="t">
            <a:noAutofit/>
          </a:bodyPr>
          <a:lstStyle>
            <a:lvl1pPr marL="0" marR="0" indent="0" algn="l" defTabSz="914248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Pct val="85000"/>
              <a:buFontTx/>
              <a:buNone/>
              <a:tabLst/>
              <a:defRPr lang="en-US" sz="2000" b="1" baseline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>
              <a:defRPr lang="en-US" sz="1800" smtClean="0"/>
            </a:lvl2pPr>
            <a:lvl3pPr>
              <a:defRPr lang="en-US" sz="1800" smtClean="0"/>
            </a:lvl3pPr>
            <a:lvl4pPr>
              <a:defRPr lang="en-US" sz="1800" smtClean="0"/>
            </a:lvl4pPr>
            <a:lvl5pPr>
              <a:defRPr lang="en-US" sz="1800"/>
            </a:lvl5pPr>
          </a:lstStyle>
          <a:p>
            <a:pPr marL="0" marR="0" lvl="0" indent="0" algn="l" defTabSz="914248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Pct val="85000"/>
              <a:buFontTx/>
              <a:buNone/>
              <a:tabLst/>
              <a:defRPr/>
            </a:pPr>
            <a:r>
              <a:rPr lang="en-US" sz="2000" b="1" baseline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Audience targeting </a:t>
            </a:r>
            <a:r>
              <a:rPr lang="en-US"/>
              <a:t>&lt;for insert brand&gt;</a:t>
            </a:r>
          </a:p>
        </p:txBody>
      </p:sp>
      <p:sp>
        <p:nvSpPr>
          <p:cNvPr id="50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59834" y="729421"/>
            <a:ext cx="7680326" cy="256868"/>
          </a:xfrm>
        </p:spPr>
        <p:txBody>
          <a:bodyPr vert="horz" lIns="0" tIns="0" rIns="91440" bIns="45720" rtlCol="0" anchor="t">
            <a:noAutofit/>
          </a:bodyPr>
          <a:lstStyle>
            <a:lvl1pPr marL="0" indent="0">
              <a:buFontTx/>
              <a:buNone/>
              <a:defRPr lang="en-US" sz="1600" b="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  <a:buNone/>
            </a:pPr>
            <a:r>
              <a:rPr lang="en-US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16785861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396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ircles with image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 noChangeAspect="1"/>
          </p:cNvSpPr>
          <p:nvPr>
            <p:ph sz="quarter" idx="39" hasCustomPrompt="1"/>
          </p:nvPr>
        </p:nvSpPr>
        <p:spPr>
          <a:xfrm>
            <a:off x="5331603" y="1258026"/>
            <a:ext cx="4429289" cy="4429972"/>
          </a:xfrm>
          <a:prstGeom prst="ellipse">
            <a:avLst/>
          </a:prstGeom>
          <a:ln w="12700">
            <a:solidFill>
              <a:schemeClr val="accent2"/>
            </a:solidFill>
          </a:ln>
        </p:spPr>
        <p:txBody>
          <a:bodyPr anchor="b"/>
          <a:lstStyle>
            <a:lvl1pPr marL="0" indent="0">
              <a:buFontTx/>
              <a:buNone/>
              <a:defRPr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Insert photo or icon</a:t>
            </a:r>
          </a:p>
        </p:txBody>
      </p:sp>
      <p:sp>
        <p:nvSpPr>
          <p:cNvPr id="42" name="Picture Placeholder 41"/>
          <p:cNvSpPr>
            <a:spLocks noGrp="1" noChangeAspect="1"/>
          </p:cNvSpPr>
          <p:nvPr>
            <p:ph type="pic" sz="quarter" idx="64"/>
          </p:nvPr>
        </p:nvSpPr>
        <p:spPr>
          <a:xfrm>
            <a:off x="7016653" y="848939"/>
            <a:ext cx="936000" cy="936144"/>
          </a:xfrm>
          <a:prstGeom prst="ellipse">
            <a:avLst/>
          </a:prstGeom>
          <a:ln w="12700">
            <a:solidFill>
              <a:schemeClr val="accent2"/>
            </a:solidFill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700" baseline="0">
                <a:solidFill>
                  <a:schemeClr val="bg1"/>
                </a:solidFill>
              </a:defRPr>
            </a:lvl1pPr>
          </a:lstStyle>
          <a:p>
            <a:pPr lvl="0"/>
            <a:endParaRPr lang="en-US"/>
          </a:p>
        </p:txBody>
      </p:sp>
      <p:sp>
        <p:nvSpPr>
          <p:cNvPr id="43" name="Picture Placeholder 41"/>
          <p:cNvSpPr>
            <a:spLocks noGrp="1" noChangeAspect="1"/>
          </p:cNvSpPr>
          <p:nvPr>
            <p:ph type="pic" sz="quarter" idx="65"/>
          </p:nvPr>
        </p:nvSpPr>
        <p:spPr>
          <a:xfrm>
            <a:off x="8619319" y="1605018"/>
            <a:ext cx="936000" cy="936144"/>
          </a:xfrm>
          <a:prstGeom prst="ellipse">
            <a:avLst/>
          </a:prstGeom>
          <a:ln w="12700">
            <a:solidFill>
              <a:schemeClr val="accent2"/>
            </a:solidFill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700" baseline="0">
                <a:solidFill>
                  <a:schemeClr val="bg1"/>
                </a:solidFill>
              </a:defRPr>
            </a:lvl1pPr>
          </a:lstStyle>
          <a:p>
            <a:pPr lvl="0"/>
            <a:endParaRPr lang="en-US"/>
          </a:p>
        </p:txBody>
      </p:sp>
      <p:sp>
        <p:nvSpPr>
          <p:cNvPr id="44" name="Picture Placeholder 41"/>
          <p:cNvSpPr>
            <a:spLocks noGrp="1" noChangeAspect="1"/>
          </p:cNvSpPr>
          <p:nvPr>
            <p:ph type="pic" sz="quarter" idx="66"/>
          </p:nvPr>
        </p:nvSpPr>
        <p:spPr>
          <a:xfrm>
            <a:off x="5445883" y="1604532"/>
            <a:ext cx="936000" cy="936144"/>
          </a:xfrm>
          <a:prstGeom prst="ellipse">
            <a:avLst/>
          </a:prstGeom>
          <a:ln w="12700">
            <a:solidFill>
              <a:schemeClr val="accent2"/>
            </a:solidFill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700" baseline="0">
                <a:solidFill>
                  <a:schemeClr val="bg1"/>
                </a:solidFill>
              </a:defRPr>
            </a:lvl1pPr>
          </a:lstStyle>
          <a:p>
            <a:pPr lvl="0"/>
            <a:endParaRPr lang="en-US"/>
          </a:p>
        </p:txBody>
      </p:sp>
      <p:sp>
        <p:nvSpPr>
          <p:cNvPr id="45" name="Picture Placeholder 41"/>
          <p:cNvSpPr>
            <a:spLocks noGrp="1" noChangeAspect="1"/>
          </p:cNvSpPr>
          <p:nvPr>
            <p:ph type="pic" sz="quarter" idx="67"/>
          </p:nvPr>
        </p:nvSpPr>
        <p:spPr>
          <a:xfrm>
            <a:off x="4852666" y="2993259"/>
            <a:ext cx="936000" cy="936144"/>
          </a:xfrm>
          <a:prstGeom prst="ellipse">
            <a:avLst/>
          </a:prstGeom>
          <a:ln w="12700">
            <a:solidFill>
              <a:schemeClr val="accent2"/>
            </a:solidFill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700" baseline="0">
                <a:solidFill>
                  <a:schemeClr val="bg1"/>
                </a:solidFill>
              </a:defRPr>
            </a:lvl1pPr>
          </a:lstStyle>
          <a:p>
            <a:pPr lvl="0"/>
            <a:endParaRPr lang="en-US"/>
          </a:p>
        </p:txBody>
      </p:sp>
      <p:sp>
        <p:nvSpPr>
          <p:cNvPr id="46" name="Picture Placeholder 41"/>
          <p:cNvSpPr>
            <a:spLocks noGrp="1" noChangeAspect="1"/>
          </p:cNvSpPr>
          <p:nvPr>
            <p:ph type="pic" sz="quarter" idx="68"/>
          </p:nvPr>
        </p:nvSpPr>
        <p:spPr>
          <a:xfrm>
            <a:off x="9234906" y="2993259"/>
            <a:ext cx="936000" cy="936144"/>
          </a:xfrm>
          <a:prstGeom prst="ellipse">
            <a:avLst/>
          </a:prstGeom>
          <a:ln w="12700">
            <a:solidFill>
              <a:schemeClr val="accent2"/>
            </a:solidFill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700" baseline="0">
                <a:solidFill>
                  <a:schemeClr val="bg1"/>
                </a:solidFill>
              </a:defRPr>
            </a:lvl1pPr>
          </a:lstStyle>
          <a:p>
            <a:pPr lvl="0"/>
            <a:endParaRPr lang="en-US"/>
          </a:p>
        </p:txBody>
      </p:sp>
      <p:sp>
        <p:nvSpPr>
          <p:cNvPr id="47" name="Picture Placeholder 41"/>
          <p:cNvSpPr>
            <a:spLocks noGrp="1" noChangeAspect="1"/>
          </p:cNvSpPr>
          <p:nvPr>
            <p:ph type="pic" sz="quarter" idx="69"/>
          </p:nvPr>
        </p:nvSpPr>
        <p:spPr>
          <a:xfrm>
            <a:off x="5488609" y="4451923"/>
            <a:ext cx="936000" cy="936144"/>
          </a:xfrm>
          <a:prstGeom prst="ellipse">
            <a:avLst/>
          </a:prstGeom>
          <a:ln w="12700">
            <a:solidFill>
              <a:schemeClr val="accent2"/>
            </a:solidFill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700" baseline="0">
                <a:solidFill>
                  <a:schemeClr val="bg1"/>
                </a:solidFill>
              </a:defRPr>
            </a:lvl1pPr>
          </a:lstStyle>
          <a:p>
            <a:pPr lvl="0"/>
            <a:endParaRPr lang="en-US"/>
          </a:p>
        </p:txBody>
      </p:sp>
      <p:sp>
        <p:nvSpPr>
          <p:cNvPr id="48" name="Picture Placeholder 41"/>
          <p:cNvSpPr>
            <a:spLocks noGrp="1" noChangeAspect="1"/>
          </p:cNvSpPr>
          <p:nvPr>
            <p:ph type="pic" sz="quarter" idx="70"/>
          </p:nvPr>
        </p:nvSpPr>
        <p:spPr>
          <a:xfrm>
            <a:off x="7039467" y="5133684"/>
            <a:ext cx="936000" cy="936144"/>
          </a:xfrm>
          <a:prstGeom prst="ellipse">
            <a:avLst/>
          </a:prstGeom>
          <a:ln w="12700">
            <a:solidFill>
              <a:schemeClr val="accent2"/>
            </a:solidFill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700" baseline="0">
                <a:solidFill>
                  <a:schemeClr val="bg1"/>
                </a:solidFill>
              </a:defRPr>
            </a:lvl1pPr>
          </a:lstStyle>
          <a:p>
            <a:pPr lvl="0"/>
            <a:endParaRPr lang="en-US"/>
          </a:p>
        </p:txBody>
      </p:sp>
      <p:sp>
        <p:nvSpPr>
          <p:cNvPr id="49" name="Picture Placeholder 41"/>
          <p:cNvSpPr>
            <a:spLocks noGrp="1" noChangeAspect="1"/>
          </p:cNvSpPr>
          <p:nvPr>
            <p:ph type="pic" sz="quarter" idx="71"/>
          </p:nvPr>
        </p:nvSpPr>
        <p:spPr>
          <a:xfrm>
            <a:off x="8534168" y="4451923"/>
            <a:ext cx="936000" cy="936144"/>
          </a:xfrm>
          <a:prstGeom prst="ellipse">
            <a:avLst/>
          </a:prstGeom>
          <a:ln w="12700">
            <a:solidFill>
              <a:schemeClr val="accent2"/>
            </a:solidFill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700" baseline="0">
                <a:solidFill>
                  <a:schemeClr val="bg1"/>
                </a:solidFill>
              </a:defRPr>
            </a:lvl1pPr>
          </a:lstStyle>
          <a:p>
            <a:pPr lvl="0"/>
            <a:endParaRPr lang="en-US"/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32" hasCustomPrompt="1"/>
          </p:nvPr>
        </p:nvSpPr>
        <p:spPr>
          <a:xfrm>
            <a:off x="359834" y="2108433"/>
            <a:ext cx="2760134" cy="770496"/>
          </a:xfrm>
        </p:spPr>
        <p:txBody>
          <a:bodyPr lIns="0">
            <a:noAutofit/>
          </a:bodyPr>
          <a:lstStyle>
            <a:lvl1pPr marL="0" indent="0">
              <a:buNone/>
              <a:defRPr sz="1333">
                <a:solidFill>
                  <a:schemeClr val="bg1"/>
                </a:solidFill>
              </a:defRPr>
            </a:lvl1pPr>
            <a:lvl2pPr marL="457124" indent="0">
              <a:buNone/>
              <a:defRPr sz="1200"/>
            </a:lvl2pPr>
            <a:lvl3pPr marL="914248" indent="0">
              <a:buNone/>
              <a:defRPr sz="1200"/>
            </a:lvl3pPr>
            <a:lvl4pPr marL="1371372" indent="0">
              <a:buNone/>
              <a:defRPr sz="1200"/>
            </a:lvl4pPr>
            <a:lvl5pPr marL="1828495" indent="0">
              <a:buNone/>
              <a:defRPr sz="1200"/>
            </a:lvl5pPr>
          </a:lstStyle>
          <a:p>
            <a:pPr lvl="0"/>
            <a:r>
              <a:rPr lang="en-US"/>
              <a:t>Insert text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7"/>
          </p:nvPr>
        </p:nvSpPr>
        <p:spPr>
          <a:xfrm>
            <a:off x="359834" y="6360981"/>
            <a:ext cx="5760509" cy="23363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MiQ | Nothing Bundt Cakes | Q1 2020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38"/>
          </p:nvPr>
        </p:nvSpPr>
        <p:spPr>
          <a:xfrm>
            <a:off x="10920943" y="6360981"/>
            <a:ext cx="887941" cy="23363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169FC91-59AE-C64A-9DCD-3B3C91131C8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0" name="Content Placeholder 2"/>
          <p:cNvSpPr>
            <a:spLocks noGrp="1"/>
          </p:cNvSpPr>
          <p:nvPr>
            <p:ph idx="48" hasCustomPrompt="1"/>
          </p:nvPr>
        </p:nvSpPr>
        <p:spPr>
          <a:xfrm>
            <a:off x="8328068" y="576560"/>
            <a:ext cx="1052879" cy="290975"/>
          </a:xfrm>
          <a:noFill/>
        </p:spPr>
        <p:txBody>
          <a:bodyPr lIns="0">
            <a:noAutofit/>
          </a:bodyPr>
          <a:lstStyle>
            <a:lvl1pPr marL="19050" indent="0">
              <a:buNone/>
              <a:tabLst/>
              <a:defRPr sz="1200" b="1">
                <a:solidFill>
                  <a:schemeClr val="accent2"/>
                </a:solidFill>
              </a:defRPr>
            </a:lvl1pPr>
            <a:lvl2pPr marL="19050" indent="0">
              <a:buNone/>
              <a:tabLst/>
              <a:defRPr sz="1200">
                <a:solidFill>
                  <a:schemeClr val="bg1"/>
                </a:solidFill>
              </a:defRPr>
            </a:lvl2pPr>
            <a:lvl3pPr marL="19050" indent="20108">
              <a:buNone/>
              <a:tabLst/>
              <a:defRPr sz="1200">
                <a:solidFill>
                  <a:schemeClr val="bg1"/>
                </a:solidFill>
              </a:defRPr>
            </a:lvl3pPr>
            <a:lvl4pPr marL="19050" indent="20108">
              <a:buNone/>
              <a:tabLst/>
              <a:defRPr sz="1200">
                <a:solidFill>
                  <a:schemeClr val="bg1"/>
                </a:solidFill>
              </a:defRPr>
            </a:lvl4pPr>
            <a:lvl5pPr marL="19050" indent="20108">
              <a:buNone/>
              <a:tabLst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Category</a:t>
            </a:r>
          </a:p>
        </p:txBody>
      </p:sp>
      <p:sp>
        <p:nvSpPr>
          <p:cNvPr id="21" name="Text Placeholder 6"/>
          <p:cNvSpPr>
            <a:spLocks noGrp="1"/>
          </p:cNvSpPr>
          <p:nvPr>
            <p:ph type="body" sz="quarter" idx="49" hasCustomPrompt="1"/>
          </p:nvPr>
        </p:nvSpPr>
        <p:spPr>
          <a:xfrm>
            <a:off x="8328067" y="870049"/>
            <a:ext cx="1488000" cy="537540"/>
          </a:xfrm>
        </p:spPr>
        <p:txBody>
          <a:bodyPr lIns="0">
            <a:noAutofit/>
          </a:bodyPr>
          <a:lstStyle>
            <a:lvl1pPr marL="0" marR="0" indent="0" algn="l" defTabSz="914248" rtl="0" eaLnBrk="1" fontAlgn="auto" latinLnBrk="0" hangingPunct="1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Tx/>
              <a:buSzPct val="85000"/>
              <a:buFontTx/>
              <a:buNone/>
              <a:tabLst/>
              <a:defRPr sz="1200" baseline="0">
                <a:solidFill>
                  <a:schemeClr val="bg1"/>
                </a:solidFill>
              </a:defRPr>
            </a:lvl1pPr>
            <a:lvl2pPr marL="457124" indent="0">
              <a:buNone/>
              <a:defRPr sz="1200"/>
            </a:lvl2pPr>
            <a:lvl3pPr marL="914248" indent="0">
              <a:buNone/>
              <a:defRPr sz="1200"/>
            </a:lvl3pPr>
            <a:lvl4pPr marL="1371372" indent="0">
              <a:buNone/>
              <a:defRPr sz="1200"/>
            </a:lvl4pPr>
            <a:lvl5pPr marL="1828495" indent="0">
              <a:buNone/>
              <a:defRPr sz="1200"/>
            </a:lvl5pPr>
          </a:lstStyle>
          <a:p>
            <a:pPr marL="0" marR="0" lvl="0" indent="0" algn="l" defTabSz="914248" rtl="0" eaLnBrk="1" fontAlgn="auto" latinLnBrk="0" hangingPunct="1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Tx/>
              <a:buSzPct val="85000"/>
              <a:buFontTx/>
              <a:buNone/>
              <a:tabLst/>
              <a:defRPr/>
            </a:pPr>
            <a:r>
              <a:rPr lang="en-US"/>
              <a:t>Insert text</a:t>
            </a:r>
          </a:p>
          <a:p>
            <a:pPr lvl="0"/>
            <a:endParaRPr lang="en-US"/>
          </a:p>
        </p:txBody>
      </p:sp>
      <p:sp>
        <p:nvSpPr>
          <p:cNvPr id="28" name="Content Placeholder 2"/>
          <p:cNvSpPr>
            <a:spLocks noGrp="1"/>
          </p:cNvSpPr>
          <p:nvPr>
            <p:ph idx="50" hasCustomPrompt="1"/>
          </p:nvPr>
        </p:nvSpPr>
        <p:spPr>
          <a:xfrm>
            <a:off x="9760892" y="1756967"/>
            <a:ext cx="1052879" cy="290975"/>
          </a:xfrm>
          <a:noFill/>
        </p:spPr>
        <p:txBody>
          <a:bodyPr lIns="0">
            <a:noAutofit/>
          </a:bodyPr>
          <a:lstStyle>
            <a:lvl1pPr marL="19050" indent="0">
              <a:buNone/>
              <a:tabLst/>
              <a:defRPr sz="1200" b="1">
                <a:solidFill>
                  <a:schemeClr val="accent2"/>
                </a:solidFill>
              </a:defRPr>
            </a:lvl1pPr>
            <a:lvl2pPr marL="19050" indent="0">
              <a:buNone/>
              <a:tabLst/>
              <a:defRPr sz="1200">
                <a:solidFill>
                  <a:schemeClr val="bg1"/>
                </a:solidFill>
              </a:defRPr>
            </a:lvl2pPr>
            <a:lvl3pPr marL="19050" indent="20108">
              <a:buNone/>
              <a:tabLst/>
              <a:defRPr sz="1200">
                <a:solidFill>
                  <a:schemeClr val="bg1"/>
                </a:solidFill>
              </a:defRPr>
            </a:lvl3pPr>
            <a:lvl4pPr marL="19050" indent="20108">
              <a:buNone/>
              <a:tabLst/>
              <a:defRPr sz="1200">
                <a:solidFill>
                  <a:schemeClr val="bg1"/>
                </a:solidFill>
              </a:defRPr>
            </a:lvl4pPr>
            <a:lvl5pPr marL="19050" indent="20108">
              <a:buNone/>
              <a:tabLst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Category</a:t>
            </a:r>
          </a:p>
        </p:txBody>
      </p:sp>
      <p:sp>
        <p:nvSpPr>
          <p:cNvPr id="29" name="Text Placeholder 6"/>
          <p:cNvSpPr>
            <a:spLocks noGrp="1"/>
          </p:cNvSpPr>
          <p:nvPr>
            <p:ph type="body" sz="quarter" idx="51" hasCustomPrompt="1"/>
          </p:nvPr>
        </p:nvSpPr>
        <p:spPr>
          <a:xfrm>
            <a:off x="9760890" y="2050456"/>
            <a:ext cx="1488000" cy="537540"/>
          </a:xfrm>
        </p:spPr>
        <p:txBody>
          <a:bodyPr lIns="0">
            <a:noAutofit/>
          </a:bodyPr>
          <a:lstStyle>
            <a:lvl1pPr marL="0" marR="0" indent="0" algn="l" defTabSz="914248" rtl="0" eaLnBrk="1" fontAlgn="auto" latinLnBrk="0" hangingPunct="1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Tx/>
              <a:buSzPct val="85000"/>
              <a:buFontTx/>
              <a:buNone/>
              <a:tabLst/>
              <a:defRPr sz="1200" baseline="0">
                <a:solidFill>
                  <a:schemeClr val="bg1"/>
                </a:solidFill>
              </a:defRPr>
            </a:lvl1pPr>
            <a:lvl2pPr marL="457124" indent="0">
              <a:buNone/>
              <a:defRPr sz="1200"/>
            </a:lvl2pPr>
            <a:lvl3pPr marL="914248" indent="0">
              <a:buNone/>
              <a:defRPr sz="1200"/>
            </a:lvl3pPr>
            <a:lvl4pPr marL="1371372" indent="0">
              <a:buNone/>
              <a:defRPr sz="1200"/>
            </a:lvl4pPr>
            <a:lvl5pPr marL="1828495" indent="0">
              <a:buNone/>
              <a:defRPr sz="1200"/>
            </a:lvl5pPr>
          </a:lstStyle>
          <a:p>
            <a:pPr marL="0" marR="0" lvl="0" indent="0" algn="l" defTabSz="914248" rtl="0" eaLnBrk="1" fontAlgn="auto" latinLnBrk="0" hangingPunct="1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Tx/>
              <a:buSzPct val="85000"/>
              <a:buFontTx/>
              <a:buNone/>
              <a:tabLst/>
              <a:defRPr/>
            </a:pPr>
            <a:r>
              <a:rPr lang="en-US"/>
              <a:t>Insert text</a:t>
            </a:r>
          </a:p>
          <a:p>
            <a:pPr lvl="0"/>
            <a:endParaRPr lang="en-US"/>
          </a:p>
        </p:txBody>
      </p:sp>
      <p:sp>
        <p:nvSpPr>
          <p:cNvPr id="30" name="Content Placeholder 2"/>
          <p:cNvSpPr>
            <a:spLocks noGrp="1"/>
          </p:cNvSpPr>
          <p:nvPr>
            <p:ph idx="52" hasCustomPrompt="1"/>
          </p:nvPr>
        </p:nvSpPr>
        <p:spPr>
          <a:xfrm>
            <a:off x="10317484" y="3149704"/>
            <a:ext cx="1052879" cy="290975"/>
          </a:xfrm>
          <a:noFill/>
        </p:spPr>
        <p:txBody>
          <a:bodyPr lIns="0">
            <a:noAutofit/>
          </a:bodyPr>
          <a:lstStyle>
            <a:lvl1pPr marL="19050" indent="0">
              <a:buNone/>
              <a:tabLst/>
              <a:defRPr sz="1200" b="1">
                <a:solidFill>
                  <a:schemeClr val="accent2"/>
                </a:solidFill>
              </a:defRPr>
            </a:lvl1pPr>
            <a:lvl2pPr marL="19050" indent="0">
              <a:buNone/>
              <a:tabLst/>
              <a:defRPr sz="1200">
                <a:solidFill>
                  <a:schemeClr val="bg1"/>
                </a:solidFill>
              </a:defRPr>
            </a:lvl2pPr>
            <a:lvl3pPr marL="19050" indent="20108">
              <a:buNone/>
              <a:tabLst/>
              <a:defRPr sz="1200">
                <a:solidFill>
                  <a:schemeClr val="bg1"/>
                </a:solidFill>
              </a:defRPr>
            </a:lvl3pPr>
            <a:lvl4pPr marL="19050" indent="20108">
              <a:buNone/>
              <a:tabLst/>
              <a:defRPr sz="1200">
                <a:solidFill>
                  <a:schemeClr val="bg1"/>
                </a:solidFill>
              </a:defRPr>
            </a:lvl4pPr>
            <a:lvl5pPr marL="19050" indent="20108">
              <a:buNone/>
              <a:tabLst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Category</a:t>
            </a:r>
          </a:p>
        </p:txBody>
      </p:sp>
      <p:sp>
        <p:nvSpPr>
          <p:cNvPr id="31" name="Text Placeholder 6"/>
          <p:cNvSpPr>
            <a:spLocks noGrp="1"/>
          </p:cNvSpPr>
          <p:nvPr>
            <p:ph type="body" sz="quarter" idx="53" hasCustomPrompt="1"/>
          </p:nvPr>
        </p:nvSpPr>
        <p:spPr>
          <a:xfrm>
            <a:off x="10317482" y="3443193"/>
            <a:ext cx="1488000" cy="537540"/>
          </a:xfrm>
        </p:spPr>
        <p:txBody>
          <a:bodyPr lIns="0">
            <a:noAutofit/>
          </a:bodyPr>
          <a:lstStyle>
            <a:lvl1pPr marL="0" marR="0" indent="0" algn="l" defTabSz="914248" rtl="0" eaLnBrk="1" fontAlgn="auto" latinLnBrk="0" hangingPunct="1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Tx/>
              <a:buSzPct val="85000"/>
              <a:buFontTx/>
              <a:buNone/>
              <a:tabLst/>
              <a:defRPr sz="1200" baseline="0">
                <a:solidFill>
                  <a:schemeClr val="bg1"/>
                </a:solidFill>
              </a:defRPr>
            </a:lvl1pPr>
            <a:lvl2pPr marL="457124" indent="0">
              <a:buNone/>
              <a:defRPr sz="1200"/>
            </a:lvl2pPr>
            <a:lvl3pPr marL="914248" indent="0">
              <a:buNone/>
              <a:defRPr sz="1200"/>
            </a:lvl3pPr>
            <a:lvl4pPr marL="1371372" indent="0">
              <a:buNone/>
              <a:defRPr sz="1200"/>
            </a:lvl4pPr>
            <a:lvl5pPr marL="1828495" indent="0">
              <a:buNone/>
              <a:defRPr sz="1200"/>
            </a:lvl5pPr>
          </a:lstStyle>
          <a:p>
            <a:pPr marL="0" marR="0" lvl="0" indent="0" algn="l" defTabSz="914248" rtl="0" eaLnBrk="1" fontAlgn="auto" latinLnBrk="0" hangingPunct="1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Tx/>
              <a:buSzPct val="85000"/>
              <a:buFontTx/>
              <a:buNone/>
              <a:tabLst/>
              <a:defRPr/>
            </a:pPr>
            <a:r>
              <a:rPr lang="en-US"/>
              <a:t>Insert text</a:t>
            </a:r>
          </a:p>
          <a:p>
            <a:pPr lvl="0"/>
            <a:endParaRPr lang="en-US"/>
          </a:p>
        </p:txBody>
      </p:sp>
      <p:sp>
        <p:nvSpPr>
          <p:cNvPr id="32" name="Content Placeholder 2"/>
          <p:cNvSpPr>
            <a:spLocks noGrp="1"/>
          </p:cNvSpPr>
          <p:nvPr>
            <p:ph idx="54" hasCustomPrompt="1"/>
          </p:nvPr>
        </p:nvSpPr>
        <p:spPr>
          <a:xfrm>
            <a:off x="9760892" y="4663637"/>
            <a:ext cx="1052879" cy="290975"/>
          </a:xfrm>
          <a:noFill/>
        </p:spPr>
        <p:txBody>
          <a:bodyPr lIns="0">
            <a:noAutofit/>
          </a:bodyPr>
          <a:lstStyle>
            <a:lvl1pPr marL="19050" indent="0">
              <a:buNone/>
              <a:tabLst/>
              <a:defRPr sz="1200" b="1">
                <a:solidFill>
                  <a:schemeClr val="accent2"/>
                </a:solidFill>
              </a:defRPr>
            </a:lvl1pPr>
            <a:lvl2pPr marL="19050" indent="0">
              <a:buNone/>
              <a:tabLst/>
              <a:defRPr sz="1200">
                <a:solidFill>
                  <a:schemeClr val="bg1"/>
                </a:solidFill>
              </a:defRPr>
            </a:lvl2pPr>
            <a:lvl3pPr marL="19050" indent="20108">
              <a:buNone/>
              <a:tabLst/>
              <a:defRPr sz="1200">
                <a:solidFill>
                  <a:schemeClr val="bg1"/>
                </a:solidFill>
              </a:defRPr>
            </a:lvl3pPr>
            <a:lvl4pPr marL="19050" indent="20108">
              <a:buNone/>
              <a:tabLst/>
              <a:defRPr sz="1200">
                <a:solidFill>
                  <a:schemeClr val="bg1"/>
                </a:solidFill>
              </a:defRPr>
            </a:lvl4pPr>
            <a:lvl5pPr marL="19050" indent="20108">
              <a:buNone/>
              <a:tabLst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Category</a:t>
            </a:r>
          </a:p>
        </p:txBody>
      </p:sp>
      <p:sp>
        <p:nvSpPr>
          <p:cNvPr id="33" name="Text Placeholder 6"/>
          <p:cNvSpPr>
            <a:spLocks noGrp="1"/>
          </p:cNvSpPr>
          <p:nvPr>
            <p:ph type="body" sz="quarter" idx="55" hasCustomPrompt="1"/>
          </p:nvPr>
        </p:nvSpPr>
        <p:spPr>
          <a:xfrm>
            <a:off x="9760890" y="4957126"/>
            <a:ext cx="1488000" cy="537540"/>
          </a:xfrm>
        </p:spPr>
        <p:txBody>
          <a:bodyPr lIns="0">
            <a:noAutofit/>
          </a:bodyPr>
          <a:lstStyle>
            <a:lvl1pPr marL="0" marR="0" indent="0" algn="l" defTabSz="914248" rtl="0" eaLnBrk="1" fontAlgn="auto" latinLnBrk="0" hangingPunct="1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Tx/>
              <a:buSzPct val="85000"/>
              <a:buFontTx/>
              <a:buNone/>
              <a:tabLst/>
              <a:defRPr sz="1200" baseline="0">
                <a:solidFill>
                  <a:schemeClr val="bg1"/>
                </a:solidFill>
              </a:defRPr>
            </a:lvl1pPr>
            <a:lvl2pPr marL="457124" indent="0">
              <a:buNone/>
              <a:defRPr sz="1200"/>
            </a:lvl2pPr>
            <a:lvl3pPr marL="914248" indent="0">
              <a:buNone/>
              <a:defRPr sz="1200"/>
            </a:lvl3pPr>
            <a:lvl4pPr marL="1371372" indent="0">
              <a:buNone/>
              <a:defRPr sz="1200"/>
            </a:lvl4pPr>
            <a:lvl5pPr marL="1828495" indent="0">
              <a:buNone/>
              <a:defRPr sz="1200"/>
            </a:lvl5pPr>
          </a:lstStyle>
          <a:p>
            <a:pPr marL="0" marR="0" lvl="0" indent="0" algn="l" defTabSz="914248" rtl="0" eaLnBrk="1" fontAlgn="auto" latinLnBrk="0" hangingPunct="1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Tx/>
              <a:buSzPct val="85000"/>
              <a:buFontTx/>
              <a:buNone/>
              <a:tabLst/>
              <a:defRPr/>
            </a:pPr>
            <a:r>
              <a:rPr lang="en-US"/>
              <a:t>Insert text</a:t>
            </a:r>
          </a:p>
          <a:p>
            <a:pPr lvl="0"/>
            <a:endParaRPr lang="en-US"/>
          </a:p>
        </p:txBody>
      </p:sp>
      <p:sp>
        <p:nvSpPr>
          <p:cNvPr id="34" name="Content Placeholder 2"/>
          <p:cNvSpPr>
            <a:spLocks noGrp="1"/>
          </p:cNvSpPr>
          <p:nvPr>
            <p:ph idx="56" hasCustomPrompt="1"/>
          </p:nvPr>
        </p:nvSpPr>
        <p:spPr>
          <a:xfrm>
            <a:off x="5575464" y="5634629"/>
            <a:ext cx="1052879" cy="290975"/>
          </a:xfrm>
          <a:noFill/>
        </p:spPr>
        <p:txBody>
          <a:bodyPr lIns="0">
            <a:noAutofit/>
          </a:bodyPr>
          <a:lstStyle>
            <a:lvl1pPr marL="19050" indent="0">
              <a:buNone/>
              <a:tabLst/>
              <a:defRPr sz="1200" b="1">
                <a:solidFill>
                  <a:schemeClr val="accent2"/>
                </a:solidFill>
              </a:defRPr>
            </a:lvl1pPr>
            <a:lvl2pPr marL="19050" indent="0">
              <a:buNone/>
              <a:tabLst/>
              <a:defRPr sz="1200">
                <a:solidFill>
                  <a:schemeClr val="bg1"/>
                </a:solidFill>
              </a:defRPr>
            </a:lvl2pPr>
            <a:lvl3pPr marL="19050" indent="20108">
              <a:buNone/>
              <a:tabLst/>
              <a:defRPr sz="1200">
                <a:solidFill>
                  <a:schemeClr val="bg1"/>
                </a:solidFill>
              </a:defRPr>
            </a:lvl3pPr>
            <a:lvl4pPr marL="19050" indent="20108">
              <a:buNone/>
              <a:tabLst/>
              <a:defRPr sz="1200">
                <a:solidFill>
                  <a:schemeClr val="bg1"/>
                </a:solidFill>
              </a:defRPr>
            </a:lvl4pPr>
            <a:lvl5pPr marL="19050" indent="20108">
              <a:buNone/>
              <a:tabLst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Category</a:t>
            </a:r>
          </a:p>
        </p:txBody>
      </p:sp>
      <p:sp>
        <p:nvSpPr>
          <p:cNvPr id="35" name="Text Placeholder 6"/>
          <p:cNvSpPr>
            <a:spLocks noGrp="1"/>
          </p:cNvSpPr>
          <p:nvPr>
            <p:ph type="body" sz="quarter" idx="57" hasCustomPrompt="1"/>
          </p:nvPr>
        </p:nvSpPr>
        <p:spPr>
          <a:xfrm>
            <a:off x="5575462" y="5928118"/>
            <a:ext cx="1488000" cy="537540"/>
          </a:xfrm>
        </p:spPr>
        <p:txBody>
          <a:bodyPr lIns="0">
            <a:noAutofit/>
          </a:bodyPr>
          <a:lstStyle>
            <a:lvl1pPr marL="0" marR="0" indent="0" algn="l" defTabSz="914248" rtl="0" eaLnBrk="1" fontAlgn="auto" latinLnBrk="0" hangingPunct="1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Tx/>
              <a:buSzPct val="85000"/>
              <a:buFontTx/>
              <a:buNone/>
              <a:tabLst/>
              <a:defRPr sz="1200" baseline="0">
                <a:solidFill>
                  <a:schemeClr val="bg1"/>
                </a:solidFill>
              </a:defRPr>
            </a:lvl1pPr>
            <a:lvl2pPr marL="457124" indent="0">
              <a:buNone/>
              <a:defRPr sz="1200"/>
            </a:lvl2pPr>
            <a:lvl3pPr marL="914248" indent="0">
              <a:buNone/>
              <a:defRPr sz="1200"/>
            </a:lvl3pPr>
            <a:lvl4pPr marL="1371372" indent="0">
              <a:buNone/>
              <a:defRPr sz="1200"/>
            </a:lvl4pPr>
            <a:lvl5pPr marL="1828495" indent="0">
              <a:buNone/>
              <a:defRPr sz="1200"/>
            </a:lvl5pPr>
          </a:lstStyle>
          <a:p>
            <a:pPr marL="0" marR="0" lvl="0" indent="0" algn="l" defTabSz="914248" rtl="0" eaLnBrk="1" fontAlgn="auto" latinLnBrk="0" hangingPunct="1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Tx/>
              <a:buSzPct val="85000"/>
              <a:buFontTx/>
              <a:buNone/>
              <a:tabLst/>
              <a:defRPr/>
            </a:pPr>
            <a:r>
              <a:rPr lang="en-US"/>
              <a:t>Insert text</a:t>
            </a:r>
          </a:p>
          <a:p>
            <a:pPr lvl="0"/>
            <a:endParaRPr lang="en-US"/>
          </a:p>
        </p:txBody>
      </p:sp>
      <p:sp>
        <p:nvSpPr>
          <p:cNvPr id="36" name="Content Placeholder 2"/>
          <p:cNvSpPr>
            <a:spLocks noGrp="1"/>
          </p:cNvSpPr>
          <p:nvPr>
            <p:ph idx="58" hasCustomPrompt="1"/>
          </p:nvPr>
        </p:nvSpPr>
        <p:spPr>
          <a:xfrm>
            <a:off x="3714606" y="1742996"/>
            <a:ext cx="1052879" cy="290975"/>
          </a:xfrm>
          <a:noFill/>
        </p:spPr>
        <p:txBody>
          <a:bodyPr lIns="0">
            <a:noAutofit/>
          </a:bodyPr>
          <a:lstStyle>
            <a:lvl1pPr marL="19050" indent="0">
              <a:buNone/>
              <a:tabLst/>
              <a:defRPr sz="1200" b="1">
                <a:solidFill>
                  <a:schemeClr val="accent2"/>
                </a:solidFill>
              </a:defRPr>
            </a:lvl1pPr>
            <a:lvl2pPr marL="19050" indent="0">
              <a:buNone/>
              <a:tabLst/>
              <a:defRPr sz="1200">
                <a:solidFill>
                  <a:schemeClr val="bg1"/>
                </a:solidFill>
              </a:defRPr>
            </a:lvl2pPr>
            <a:lvl3pPr marL="19050" indent="20108">
              <a:buNone/>
              <a:tabLst/>
              <a:defRPr sz="1200">
                <a:solidFill>
                  <a:schemeClr val="bg1"/>
                </a:solidFill>
              </a:defRPr>
            </a:lvl3pPr>
            <a:lvl4pPr marL="19050" indent="20108">
              <a:buNone/>
              <a:tabLst/>
              <a:defRPr sz="1200">
                <a:solidFill>
                  <a:schemeClr val="bg1"/>
                </a:solidFill>
              </a:defRPr>
            </a:lvl4pPr>
            <a:lvl5pPr marL="19050" indent="20108">
              <a:buNone/>
              <a:tabLst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Category</a:t>
            </a:r>
          </a:p>
        </p:txBody>
      </p:sp>
      <p:sp>
        <p:nvSpPr>
          <p:cNvPr id="37" name="Text Placeholder 6"/>
          <p:cNvSpPr>
            <a:spLocks noGrp="1"/>
          </p:cNvSpPr>
          <p:nvPr>
            <p:ph type="body" sz="quarter" idx="59" hasCustomPrompt="1"/>
          </p:nvPr>
        </p:nvSpPr>
        <p:spPr>
          <a:xfrm>
            <a:off x="3714604" y="2036484"/>
            <a:ext cx="1488000" cy="537540"/>
          </a:xfrm>
        </p:spPr>
        <p:txBody>
          <a:bodyPr lIns="0">
            <a:noAutofit/>
          </a:bodyPr>
          <a:lstStyle>
            <a:lvl1pPr marL="0" marR="0" indent="0" algn="l" defTabSz="914248" rtl="0" eaLnBrk="1" fontAlgn="auto" latinLnBrk="0" hangingPunct="1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Tx/>
              <a:buSzPct val="85000"/>
              <a:buFontTx/>
              <a:buNone/>
              <a:tabLst/>
              <a:defRPr sz="1200" baseline="0">
                <a:solidFill>
                  <a:schemeClr val="bg1"/>
                </a:solidFill>
              </a:defRPr>
            </a:lvl1pPr>
            <a:lvl2pPr marL="457124" indent="0">
              <a:buNone/>
              <a:defRPr sz="1200"/>
            </a:lvl2pPr>
            <a:lvl3pPr marL="914248" indent="0">
              <a:buNone/>
              <a:defRPr sz="1200"/>
            </a:lvl3pPr>
            <a:lvl4pPr marL="1371372" indent="0">
              <a:buNone/>
              <a:defRPr sz="1200"/>
            </a:lvl4pPr>
            <a:lvl5pPr marL="1828495" indent="0">
              <a:buNone/>
              <a:defRPr sz="1200"/>
            </a:lvl5pPr>
          </a:lstStyle>
          <a:p>
            <a:pPr marL="0" marR="0" lvl="0" indent="0" algn="l" defTabSz="914248" rtl="0" eaLnBrk="1" fontAlgn="auto" latinLnBrk="0" hangingPunct="1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Tx/>
              <a:buSzPct val="85000"/>
              <a:buFontTx/>
              <a:buNone/>
              <a:tabLst/>
              <a:defRPr/>
            </a:pPr>
            <a:r>
              <a:rPr lang="en-US"/>
              <a:t>Insert text</a:t>
            </a:r>
          </a:p>
          <a:p>
            <a:pPr lvl="0"/>
            <a:endParaRPr lang="en-US"/>
          </a:p>
        </p:txBody>
      </p:sp>
      <p:sp>
        <p:nvSpPr>
          <p:cNvPr id="38" name="Content Placeholder 2"/>
          <p:cNvSpPr>
            <a:spLocks noGrp="1"/>
          </p:cNvSpPr>
          <p:nvPr>
            <p:ph idx="60" hasCustomPrompt="1"/>
          </p:nvPr>
        </p:nvSpPr>
        <p:spPr>
          <a:xfrm>
            <a:off x="3171880" y="3130828"/>
            <a:ext cx="1052879" cy="290975"/>
          </a:xfrm>
          <a:noFill/>
        </p:spPr>
        <p:txBody>
          <a:bodyPr lIns="0">
            <a:noAutofit/>
          </a:bodyPr>
          <a:lstStyle>
            <a:lvl1pPr marL="19050" indent="0">
              <a:buNone/>
              <a:tabLst/>
              <a:defRPr sz="1200" b="1">
                <a:solidFill>
                  <a:schemeClr val="accent2"/>
                </a:solidFill>
              </a:defRPr>
            </a:lvl1pPr>
            <a:lvl2pPr marL="19050" indent="0">
              <a:buNone/>
              <a:tabLst/>
              <a:defRPr sz="1200">
                <a:solidFill>
                  <a:schemeClr val="bg1"/>
                </a:solidFill>
              </a:defRPr>
            </a:lvl2pPr>
            <a:lvl3pPr marL="19050" indent="20108">
              <a:buNone/>
              <a:tabLst/>
              <a:defRPr sz="1200">
                <a:solidFill>
                  <a:schemeClr val="bg1"/>
                </a:solidFill>
              </a:defRPr>
            </a:lvl3pPr>
            <a:lvl4pPr marL="19050" indent="20108">
              <a:buNone/>
              <a:tabLst/>
              <a:defRPr sz="1200">
                <a:solidFill>
                  <a:schemeClr val="bg1"/>
                </a:solidFill>
              </a:defRPr>
            </a:lvl4pPr>
            <a:lvl5pPr marL="19050" indent="20108">
              <a:buNone/>
              <a:tabLst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Category</a:t>
            </a:r>
          </a:p>
        </p:txBody>
      </p:sp>
      <p:sp>
        <p:nvSpPr>
          <p:cNvPr id="39" name="Text Placeholder 6"/>
          <p:cNvSpPr>
            <a:spLocks noGrp="1"/>
          </p:cNvSpPr>
          <p:nvPr>
            <p:ph type="body" sz="quarter" idx="61" hasCustomPrompt="1"/>
          </p:nvPr>
        </p:nvSpPr>
        <p:spPr>
          <a:xfrm>
            <a:off x="3171878" y="3424316"/>
            <a:ext cx="1488000" cy="537540"/>
          </a:xfrm>
        </p:spPr>
        <p:txBody>
          <a:bodyPr lIns="0">
            <a:noAutofit/>
          </a:bodyPr>
          <a:lstStyle>
            <a:lvl1pPr marL="0" marR="0" indent="0" algn="l" defTabSz="914248" rtl="0" eaLnBrk="1" fontAlgn="auto" latinLnBrk="0" hangingPunct="1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Tx/>
              <a:buSzPct val="85000"/>
              <a:buFontTx/>
              <a:buNone/>
              <a:tabLst/>
              <a:defRPr sz="1200" baseline="0">
                <a:solidFill>
                  <a:schemeClr val="bg1"/>
                </a:solidFill>
              </a:defRPr>
            </a:lvl1pPr>
            <a:lvl2pPr marL="457124" indent="0">
              <a:buNone/>
              <a:defRPr sz="1200"/>
            </a:lvl2pPr>
            <a:lvl3pPr marL="914248" indent="0">
              <a:buNone/>
              <a:defRPr sz="1200"/>
            </a:lvl3pPr>
            <a:lvl4pPr marL="1371372" indent="0">
              <a:buNone/>
              <a:defRPr sz="1200"/>
            </a:lvl4pPr>
            <a:lvl5pPr marL="1828495" indent="0">
              <a:buNone/>
              <a:defRPr sz="1200"/>
            </a:lvl5pPr>
          </a:lstStyle>
          <a:p>
            <a:pPr marL="0" marR="0" lvl="0" indent="0" algn="l" defTabSz="914248" rtl="0" eaLnBrk="1" fontAlgn="auto" latinLnBrk="0" hangingPunct="1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Tx/>
              <a:buSzPct val="85000"/>
              <a:buFontTx/>
              <a:buNone/>
              <a:tabLst/>
              <a:defRPr/>
            </a:pPr>
            <a:r>
              <a:rPr lang="en-US"/>
              <a:t>Insert text</a:t>
            </a:r>
          </a:p>
          <a:p>
            <a:pPr lvl="0"/>
            <a:endParaRPr lang="en-US"/>
          </a:p>
        </p:txBody>
      </p:sp>
      <p:sp>
        <p:nvSpPr>
          <p:cNvPr id="40" name="Content Placeholder 2"/>
          <p:cNvSpPr>
            <a:spLocks noGrp="1"/>
          </p:cNvSpPr>
          <p:nvPr>
            <p:ph idx="62" hasCustomPrompt="1"/>
          </p:nvPr>
        </p:nvSpPr>
        <p:spPr>
          <a:xfrm>
            <a:off x="3750954" y="4647451"/>
            <a:ext cx="1052879" cy="290975"/>
          </a:xfrm>
          <a:noFill/>
        </p:spPr>
        <p:txBody>
          <a:bodyPr lIns="0">
            <a:noAutofit/>
          </a:bodyPr>
          <a:lstStyle>
            <a:lvl1pPr marL="19050" indent="0">
              <a:buNone/>
              <a:tabLst/>
              <a:defRPr sz="1200" b="1">
                <a:solidFill>
                  <a:schemeClr val="accent2"/>
                </a:solidFill>
              </a:defRPr>
            </a:lvl1pPr>
            <a:lvl2pPr marL="19050" indent="0">
              <a:buNone/>
              <a:tabLst/>
              <a:defRPr sz="1200">
                <a:solidFill>
                  <a:schemeClr val="bg1"/>
                </a:solidFill>
              </a:defRPr>
            </a:lvl2pPr>
            <a:lvl3pPr marL="19050" indent="20108">
              <a:buNone/>
              <a:tabLst/>
              <a:defRPr sz="1200">
                <a:solidFill>
                  <a:schemeClr val="bg1"/>
                </a:solidFill>
              </a:defRPr>
            </a:lvl3pPr>
            <a:lvl4pPr marL="19050" indent="20108">
              <a:buNone/>
              <a:tabLst/>
              <a:defRPr sz="1200">
                <a:solidFill>
                  <a:schemeClr val="bg1"/>
                </a:solidFill>
              </a:defRPr>
            </a:lvl4pPr>
            <a:lvl5pPr marL="19050" indent="20108">
              <a:buNone/>
              <a:tabLst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Category</a:t>
            </a:r>
          </a:p>
        </p:txBody>
      </p:sp>
      <p:sp>
        <p:nvSpPr>
          <p:cNvPr id="41" name="Text Placeholder 6"/>
          <p:cNvSpPr>
            <a:spLocks noGrp="1"/>
          </p:cNvSpPr>
          <p:nvPr>
            <p:ph type="body" sz="quarter" idx="63" hasCustomPrompt="1"/>
          </p:nvPr>
        </p:nvSpPr>
        <p:spPr>
          <a:xfrm>
            <a:off x="3750953" y="4940940"/>
            <a:ext cx="1488000" cy="537540"/>
          </a:xfrm>
        </p:spPr>
        <p:txBody>
          <a:bodyPr lIns="0">
            <a:noAutofit/>
          </a:bodyPr>
          <a:lstStyle>
            <a:lvl1pPr marL="0" marR="0" indent="0" algn="l" defTabSz="914248" rtl="0" eaLnBrk="1" fontAlgn="auto" latinLnBrk="0" hangingPunct="1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Tx/>
              <a:buSzPct val="85000"/>
              <a:buFontTx/>
              <a:buNone/>
              <a:tabLst/>
              <a:defRPr sz="1200" baseline="0">
                <a:solidFill>
                  <a:schemeClr val="bg1"/>
                </a:solidFill>
              </a:defRPr>
            </a:lvl1pPr>
            <a:lvl2pPr marL="457124" indent="0">
              <a:buNone/>
              <a:defRPr sz="1200"/>
            </a:lvl2pPr>
            <a:lvl3pPr marL="914248" indent="0">
              <a:buNone/>
              <a:defRPr sz="1200"/>
            </a:lvl3pPr>
            <a:lvl4pPr marL="1371372" indent="0">
              <a:buNone/>
              <a:defRPr sz="1200"/>
            </a:lvl4pPr>
            <a:lvl5pPr marL="1828495" indent="0">
              <a:buNone/>
              <a:defRPr sz="1200"/>
            </a:lvl5pPr>
          </a:lstStyle>
          <a:p>
            <a:pPr marL="0" marR="0" lvl="0" indent="0" algn="l" defTabSz="914248" rtl="0" eaLnBrk="1" fontAlgn="auto" latinLnBrk="0" hangingPunct="1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Tx/>
              <a:buSzPct val="85000"/>
              <a:buFontTx/>
              <a:buNone/>
              <a:tabLst/>
              <a:defRPr/>
            </a:pPr>
            <a:r>
              <a:rPr lang="en-US"/>
              <a:t>Insert text</a:t>
            </a:r>
          </a:p>
          <a:p>
            <a:pPr lvl="0"/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72" hasCustomPrompt="1"/>
          </p:nvPr>
        </p:nvSpPr>
        <p:spPr>
          <a:xfrm>
            <a:off x="359834" y="376698"/>
            <a:ext cx="8142251" cy="448465"/>
          </a:xfrm>
        </p:spPr>
        <p:txBody>
          <a:bodyPr vert="horz" lIns="0" tIns="0" rIns="91440" bIns="45720" rtlCol="0" anchor="t">
            <a:noAutofit/>
          </a:bodyPr>
          <a:lstStyle>
            <a:lvl1pPr marL="0" marR="0" indent="0" algn="l" defTabSz="914248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Pct val="85000"/>
              <a:buFontTx/>
              <a:buNone/>
              <a:tabLst/>
              <a:defRPr lang="en-US" sz="2000" b="1" baseline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>
              <a:defRPr lang="en-US" sz="1800" smtClean="0"/>
            </a:lvl2pPr>
            <a:lvl3pPr>
              <a:defRPr lang="en-US" sz="1800" smtClean="0"/>
            </a:lvl3pPr>
            <a:lvl4pPr>
              <a:defRPr lang="en-US" sz="1800" smtClean="0"/>
            </a:lvl4pPr>
            <a:lvl5pPr>
              <a:defRPr lang="en-US" sz="1800"/>
            </a:lvl5pPr>
          </a:lstStyle>
          <a:p>
            <a:pPr marL="0" marR="0" lvl="0" indent="0" algn="l" defTabSz="914248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Pct val="85000"/>
              <a:buFontTx/>
              <a:buNone/>
              <a:tabLst/>
              <a:defRPr/>
            </a:pPr>
            <a:r>
              <a:rPr lang="en-US" sz="2000" b="1" baseline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Insert title</a:t>
            </a:r>
            <a:endParaRPr lang="en-US"/>
          </a:p>
        </p:txBody>
      </p:sp>
      <p:sp>
        <p:nvSpPr>
          <p:cNvPr id="50" name="Content Placeholder 6"/>
          <p:cNvSpPr>
            <a:spLocks noGrp="1" noChangeAspect="1"/>
          </p:cNvSpPr>
          <p:nvPr>
            <p:ph sz="quarter" idx="73" hasCustomPrompt="1"/>
          </p:nvPr>
        </p:nvSpPr>
        <p:spPr>
          <a:xfrm>
            <a:off x="6484553" y="2357206"/>
            <a:ext cx="2054467" cy="2054784"/>
          </a:xfrm>
          <a:prstGeom prst="ellipse">
            <a:avLst/>
          </a:prstGeom>
          <a:ln w="12700">
            <a:solidFill>
              <a:schemeClr val="accent4"/>
            </a:solidFill>
          </a:ln>
        </p:spPr>
        <p:txBody>
          <a:bodyPr/>
          <a:lstStyle>
            <a:lvl1pPr marL="0" indent="0">
              <a:buFontTx/>
              <a:buNone/>
              <a:defRPr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Insert photo or icon</a:t>
            </a:r>
          </a:p>
        </p:txBody>
      </p:sp>
      <p:sp>
        <p:nvSpPr>
          <p:cNvPr id="51" name="Picture Placeholder 41"/>
          <p:cNvSpPr>
            <a:spLocks noGrp="1" noChangeAspect="1"/>
          </p:cNvSpPr>
          <p:nvPr>
            <p:ph type="pic" sz="quarter" idx="74"/>
          </p:nvPr>
        </p:nvSpPr>
        <p:spPr>
          <a:xfrm>
            <a:off x="7803385" y="2311077"/>
            <a:ext cx="936000" cy="936144"/>
          </a:xfrm>
          <a:prstGeom prst="ellipse">
            <a:avLst/>
          </a:prstGeom>
          <a:ln w="12700">
            <a:solidFill>
              <a:schemeClr val="accent4"/>
            </a:solidFill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700" baseline="0">
                <a:solidFill>
                  <a:schemeClr val="bg1"/>
                </a:solidFill>
              </a:defRPr>
            </a:lvl1pPr>
          </a:lstStyle>
          <a:p>
            <a:pPr lvl="0"/>
            <a:endParaRPr lang="en-US"/>
          </a:p>
        </p:txBody>
      </p:sp>
      <p:sp>
        <p:nvSpPr>
          <p:cNvPr id="52" name="Picture Placeholder 41"/>
          <p:cNvSpPr>
            <a:spLocks noGrp="1" noChangeAspect="1"/>
          </p:cNvSpPr>
          <p:nvPr>
            <p:ph type="pic" sz="quarter" idx="75"/>
          </p:nvPr>
        </p:nvSpPr>
        <p:spPr>
          <a:xfrm>
            <a:off x="6284186" y="2325026"/>
            <a:ext cx="936000" cy="936144"/>
          </a:xfrm>
          <a:prstGeom prst="ellipse">
            <a:avLst/>
          </a:prstGeom>
          <a:ln w="12700">
            <a:solidFill>
              <a:schemeClr val="accent4"/>
            </a:solidFill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700" baseline="0">
                <a:solidFill>
                  <a:schemeClr val="bg1"/>
                </a:solidFill>
              </a:defRPr>
            </a:lvl1pPr>
          </a:lstStyle>
          <a:p>
            <a:pPr lvl="0"/>
            <a:endParaRPr lang="en-US"/>
          </a:p>
        </p:txBody>
      </p:sp>
      <p:sp>
        <p:nvSpPr>
          <p:cNvPr id="53" name="Picture Placeholder 41"/>
          <p:cNvSpPr>
            <a:spLocks noGrp="1" noChangeAspect="1"/>
          </p:cNvSpPr>
          <p:nvPr>
            <p:ph type="pic" sz="quarter" idx="76"/>
          </p:nvPr>
        </p:nvSpPr>
        <p:spPr>
          <a:xfrm>
            <a:off x="7786115" y="3721236"/>
            <a:ext cx="936000" cy="936144"/>
          </a:xfrm>
          <a:prstGeom prst="ellipse">
            <a:avLst/>
          </a:prstGeom>
          <a:ln w="12700">
            <a:solidFill>
              <a:schemeClr val="accent4"/>
            </a:solidFill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700" baseline="0">
                <a:solidFill>
                  <a:schemeClr val="bg1"/>
                </a:solidFill>
              </a:defRPr>
            </a:lvl1pPr>
          </a:lstStyle>
          <a:p>
            <a:pPr lvl="0"/>
            <a:endParaRPr lang="en-US"/>
          </a:p>
        </p:txBody>
      </p:sp>
      <p:sp>
        <p:nvSpPr>
          <p:cNvPr id="54" name="Picture Placeholder 41"/>
          <p:cNvSpPr>
            <a:spLocks noGrp="1" noChangeAspect="1"/>
          </p:cNvSpPr>
          <p:nvPr>
            <p:ph type="pic" sz="quarter" idx="77"/>
          </p:nvPr>
        </p:nvSpPr>
        <p:spPr>
          <a:xfrm>
            <a:off x="6266915" y="3735184"/>
            <a:ext cx="936000" cy="936144"/>
          </a:xfrm>
          <a:prstGeom prst="ellipse">
            <a:avLst/>
          </a:prstGeom>
          <a:ln w="12700">
            <a:solidFill>
              <a:schemeClr val="accent4"/>
            </a:solidFill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700" baseline="0">
                <a:solidFill>
                  <a:schemeClr val="bg1"/>
                </a:solidFill>
              </a:defRPr>
            </a:lvl1pPr>
          </a:lstStyle>
          <a:p>
            <a:pPr lvl="0"/>
            <a:endParaRPr lang="en-US"/>
          </a:p>
        </p:txBody>
      </p:sp>
      <p:sp>
        <p:nvSpPr>
          <p:cNvPr id="55" name="Parallelogram 54"/>
          <p:cNvSpPr/>
          <p:nvPr userDrawn="1"/>
        </p:nvSpPr>
        <p:spPr>
          <a:xfrm>
            <a:off x="-2450966" y="1460726"/>
            <a:ext cx="5460999" cy="600093"/>
          </a:xfrm>
          <a:prstGeom prst="parallelogram">
            <a:avLst>
              <a:gd name="adj" fmla="val 95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51" tIns="30475" rIns="60951" bIns="3047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200"/>
          </a:p>
        </p:txBody>
      </p:sp>
      <p:sp>
        <p:nvSpPr>
          <p:cNvPr id="56" name="Parallelogram 55"/>
          <p:cNvSpPr/>
          <p:nvPr userDrawn="1"/>
        </p:nvSpPr>
        <p:spPr>
          <a:xfrm>
            <a:off x="-2450968" y="2994801"/>
            <a:ext cx="5461000" cy="600093"/>
          </a:xfrm>
          <a:prstGeom prst="parallelogram">
            <a:avLst>
              <a:gd name="adj" fmla="val 95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51" tIns="30475" rIns="60951" bIns="3047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200"/>
          </a:p>
        </p:txBody>
      </p:sp>
      <p:sp>
        <p:nvSpPr>
          <p:cNvPr id="57" name="Parallelogram 56"/>
          <p:cNvSpPr/>
          <p:nvPr userDrawn="1"/>
        </p:nvSpPr>
        <p:spPr>
          <a:xfrm>
            <a:off x="-2433161" y="4572405"/>
            <a:ext cx="5461001" cy="600093"/>
          </a:xfrm>
          <a:prstGeom prst="parallelogram">
            <a:avLst>
              <a:gd name="adj" fmla="val 95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51" tIns="30475" rIns="60951" bIns="3047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200"/>
          </a:p>
        </p:txBody>
      </p:sp>
      <p:sp>
        <p:nvSpPr>
          <p:cNvPr id="58" name="Content Placeholder 2"/>
          <p:cNvSpPr>
            <a:spLocks noGrp="1"/>
          </p:cNvSpPr>
          <p:nvPr>
            <p:ph idx="21" hasCustomPrompt="1"/>
          </p:nvPr>
        </p:nvSpPr>
        <p:spPr>
          <a:xfrm>
            <a:off x="359835" y="1460726"/>
            <a:ext cx="1290547" cy="600093"/>
          </a:xfrm>
          <a:noFill/>
        </p:spPr>
        <p:txBody>
          <a:bodyPr lIns="0" anchor="ctr">
            <a:normAutofit/>
          </a:bodyPr>
          <a:lstStyle>
            <a:lvl1pPr marL="19050" indent="0">
              <a:buNone/>
              <a:tabLst/>
              <a:defRPr sz="1333" b="1">
                <a:solidFill>
                  <a:schemeClr val="bg1"/>
                </a:solidFill>
              </a:defRPr>
            </a:lvl1pPr>
            <a:lvl2pPr marL="19050" indent="0">
              <a:buNone/>
              <a:tabLst/>
              <a:defRPr sz="1200">
                <a:solidFill>
                  <a:schemeClr val="bg1"/>
                </a:solidFill>
              </a:defRPr>
            </a:lvl2pPr>
            <a:lvl3pPr marL="19050" indent="20108">
              <a:buNone/>
              <a:tabLst/>
              <a:defRPr sz="1200">
                <a:solidFill>
                  <a:schemeClr val="bg1"/>
                </a:solidFill>
              </a:defRPr>
            </a:lvl3pPr>
            <a:lvl4pPr marL="19050" indent="20108">
              <a:buNone/>
              <a:tabLst/>
              <a:defRPr sz="1200">
                <a:solidFill>
                  <a:schemeClr val="bg1"/>
                </a:solidFill>
              </a:defRPr>
            </a:lvl4pPr>
            <a:lvl5pPr marL="19050" indent="20108">
              <a:buNone/>
              <a:tabLst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59" name="Content Placeholder 2"/>
          <p:cNvSpPr>
            <a:spLocks noGrp="1"/>
          </p:cNvSpPr>
          <p:nvPr>
            <p:ph idx="22" hasCustomPrompt="1"/>
          </p:nvPr>
        </p:nvSpPr>
        <p:spPr>
          <a:xfrm>
            <a:off x="359835" y="2999849"/>
            <a:ext cx="1290547" cy="600093"/>
          </a:xfrm>
          <a:noFill/>
        </p:spPr>
        <p:txBody>
          <a:bodyPr lIns="0" anchor="ctr">
            <a:normAutofit/>
          </a:bodyPr>
          <a:lstStyle>
            <a:lvl1pPr marL="19050" indent="0">
              <a:buNone/>
              <a:tabLst/>
              <a:defRPr sz="1333" b="1">
                <a:solidFill>
                  <a:schemeClr val="bg1"/>
                </a:solidFill>
              </a:defRPr>
            </a:lvl1pPr>
            <a:lvl2pPr marL="19050" indent="0">
              <a:buNone/>
              <a:tabLst/>
              <a:defRPr sz="1200">
                <a:solidFill>
                  <a:schemeClr val="bg1"/>
                </a:solidFill>
              </a:defRPr>
            </a:lvl2pPr>
            <a:lvl3pPr marL="19050" indent="20108">
              <a:buNone/>
              <a:tabLst/>
              <a:defRPr sz="1200">
                <a:solidFill>
                  <a:schemeClr val="bg1"/>
                </a:solidFill>
              </a:defRPr>
            </a:lvl3pPr>
            <a:lvl4pPr marL="19050" indent="20108">
              <a:buNone/>
              <a:tabLst/>
              <a:defRPr sz="1200">
                <a:solidFill>
                  <a:schemeClr val="bg1"/>
                </a:solidFill>
              </a:defRPr>
            </a:lvl4pPr>
            <a:lvl5pPr marL="19050" indent="20108">
              <a:buNone/>
              <a:tabLst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60" name="Content Placeholder 2"/>
          <p:cNvSpPr>
            <a:spLocks noGrp="1"/>
          </p:cNvSpPr>
          <p:nvPr>
            <p:ph idx="24" hasCustomPrompt="1"/>
          </p:nvPr>
        </p:nvSpPr>
        <p:spPr>
          <a:xfrm>
            <a:off x="377643" y="4572405"/>
            <a:ext cx="1272739" cy="600093"/>
          </a:xfrm>
          <a:noFill/>
        </p:spPr>
        <p:txBody>
          <a:bodyPr lIns="0" anchor="ctr">
            <a:normAutofit/>
          </a:bodyPr>
          <a:lstStyle>
            <a:lvl1pPr marL="19050" indent="0">
              <a:buNone/>
              <a:tabLst/>
              <a:defRPr sz="1333" b="1">
                <a:solidFill>
                  <a:schemeClr val="bg1"/>
                </a:solidFill>
              </a:defRPr>
            </a:lvl1pPr>
            <a:lvl2pPr marL="19050" indent="0">
              <a:buNone/>
              <a:tabLst/>
              <a:defRPr sz="1200">
                <a:solidFill>
                  <a:schemeClr val="bg1"/>
                </a:solidFill>
              </a:defRPr>
            </a:lvl2pPr>
            <a:lvl3pPr marL="19050" indent="20108">
              <a:buNone/>
              <a:tabLst/>
              <a:defRPr sz="1200">
                <a:solidFill>
                  <a:schemeClr val="bg1"/>
                </a:solidFill>
              </a:defRPr>
            </a:lvl3pPr>
            <a:lvl4pPr marL="19050" indent="20108">
              <a:buNone/>
              <a:tabLst/>
              <a:defRPr sz="1200">
                <a:solidFill>
                  <a:schemeClr val="bg1"/>
                </a:solidFill>
              </a:defRPr>
            </a:lvl4pPr>
            <a:lvl5pPr marL="19050" indent="20108">
              <a:buNone/>
              <a:tabLst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61" name="Text Placeholder 6"/>
          <p:cNvSpPr>
            <a:spLocks noGrp="1"/>
          </p:cNvSpPr>
          <p:nvPr>
            <p:ph type="body" sz="quarter" idx="78" hasCustomPrompt="1"/>
          </p:nvPr>
        </p:nvSpPr>
        <p:spPr>
          <a:xfrm>
            <a:off x="356568" y="3681427"/>
            <a:ext cx="2760134" cy="770496"/>
          </a:xfrm>
        </p:spPr>
        <p:txBody>
          <a:bodyPr lIns="0">
            <a:noAutofit/>
          </a:bodyPr>
          <a:lstStyle>
            <a:lvl1pPr marL="0" indent="0">
              <a:buNone/>
              <a:defRPr sz="1333">
                <a:solidFill>
                  <a:schemeClr val="bg1"/>
                </a:solidFill>
              </a:defRPr>
            </a:lvl1pPr>
            <a:lvl2pPr marL="457124" indent="0">
              <a:buNone/>
              <a:defRPr sz="1200"/>
            </a:lvl2pPr>
            <a:lvl3pPr marL="914248" indent="0">
              <a:buNone/>
              <a:defRPr sz="1200"/>
            </a:lvl3pPr>
            <a:lvl4pPr marL="1371372" indent="0">
              <a:buNone/>
              <a:defRPr sz="1200"/>
            </a:lvl4pPr>
            <a:lvl5pPr marL="1828495" indent="0">
              <a:buNone/>
              <a:defRPr sz="1200"/>
            </a:lvl5pPr>
          </a:lstStyle>
          <a:p>
            <a:pPr lvl="0"/>
            <a:r>
              <a:rPr lang="en-US"/>
              <a:t>Insert text</a:t>
            </a:r>
          </a:p>
        </p:txBody>
      </p:sp>
      <p:sp>
        <p:nvSpPr>
          <p:cNvPr id="62" name="Text Placeholder 6"/>
          <p:cNvSpPr>
            <a:spLocks noGrp="1"/>
          </p:cNvSpPr>
          <p:nvPr>
            <p:ph type="body" sz="quarter" idx="79" hasCustomPrompt="1"/>
          </p:nvPr>
        </p:nvSpPr>
        <p:spPr>
          <a:xfrm>
            <a:off x="382030" y="5255976"/>
            <a:ext cx="2760134" cy="770496"/>
          </a:xfrm>
        </p:spPr>
        <p:txBody>
          <a:bodyPr lIns="0">
            <a:noAutofit/>
          </a:bodyPr>
          <a:lstStyle>
            <a:lvl1pPr marL="0" indent="0">
              <a:buNone/>
              <a:defRPr sz="1333">
                <a:solidFill>
                  <a:schemeClr val="bg1"/>
                </a:solidFill>
              </a:defRPr>
            </a:lvl1pPr>
            <a:lvl2pPr marL="457124" indent="0">
              <a:buNone/>
              <a:defRPr sz="1200"/>
            </a:lvl2pPr>
            <a:lvl3pPr marL="914248" indent="0">
              <a:buNone/>
              <a:defRPr sz="1200"/>
            </a:lvl3pPr>
            <a:lvl4pPr marL="1371372" indent="0">
              <a:buNone/>
              <a:defRPr sz="1200"/>
            </a:lvl4pPr>
            <a:lvl5pPr marL="1828495" indent="0">
              <a:buNone/>
              <a:defRPr sz="1200"/>
            </a:lvl5pPr>
          </a:lstStyle>
          <a:p>
            <a:pPr lvl="0"/>
            <a:r>
              <a:rPr lang="en-US"/>
              <a:t>Insert text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80" hasCustomPrompt="1"/>
          </p:nvPr>
        </p:nvSpPr>
        <p:spPr>
          <a:xfrm>
            <a:off x="1650382" y="1457000"/>
            <a:ext cx="815934" cy="60969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63" name="Picture Placeholder 4"/>
          <p:cNvSpPr>
            <a:spLocks noGrp="1"/>
          </p:cNvSpPr>
          <p:nvPr>
            <p:ph type="pic" sz="quarter" idx="81" hasCustomPrompt="1"/>
          </p:nvPr>
        </p:nvSpPr>
        <p:spPr>
          <a:xfrm>
            <a:off x="1647686" y="2985199"/>
            <a:ext cx="815934" cy="60969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64" name="Picture Placeholder 4"/>
          <p:cNvSpPr>
            <a:spLocks noGrp="1"/>
          </p:cNvSpPr>
          <p:nvPr>
            <p:ph type="pic" sz="quarter" idx="82" hasCustomPrompt="1"/>
          </p:nvPr>
        </p:nvSpPr>
        <p:spPr>
          <a:xfrm>
            <a:off x="1647686" y="4562803"/>
            <a:ext cx="815934" cy="60969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65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59834" y="729421"/>
            <a:ext cx="7680326" cy="256868"/>
          </a:xfrm>
        </p:spPr>
        <p:txBody>
          <a:bodyPr vert="horz" lIns="0" tIns="0" rIns="91440" bIns="45720" rtlCol="0" anchor="t">
            <a:noAutofit/>
          </a:bodyPr>
          <a:lstStyle>
            <a:lvl1pPr marL="0" indent="0">
              <a:buFontTx/>
              <a:buNone/>
              <a:defRPr lang="en-US" sz="1600" b="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  <a:buNone/>
            </a:pPr>
            <a:r>
              <a:rPr lang="en-US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26654221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396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3 column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59835" y="1460725"/>
            <a:ext cx="7560733" cy="4716238"/>
          </a:xfrm>
        </p:spPr>
        <p:txBody>
          <a:bodyPr vert="horz" lIns="91440" tIns="45720" rIns="91440" bIns="45720" numCol="2" spcCol="288000" rtlCol="0">
            <a:noAutofit/>
          </a:bodyPr>
          <a:lstStyle>
            <a:lvl1pPr marL="248700" indent="-248700">
              <a:lnSpc>
                <a:spcPct val="110000"/>
              </a:lnSpc>
              <a:spcBef>
                <a:spcPts val="1000"/>
              </a:spcBef>
              <a:buSzPct val="75000"/>
              <a:buBlip>
                <a:blip r:embed="rId2"/>
              </a:buBlip>
              <a:tabLst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562" indent="-228562">
              <a:defRPr lang="en-US" dirty="0" smtClean="0"/>
            </a:lvl2pPr>
            <a:lvl3pPr marL="228562" indent="-228562">
              <a:defRPr lang="en-US" dirty="0" smtClean="0"/>
            </a:lvl3pPr>
            <a:lvl4pPr marL="228562" indent="-228562">
              <a:defRPr lang="en-US" dirty="0" smtClean="0"/>
            </a:lvl4pPr>
            <a:lvl5pPr marL="228562" indent="-228562">
              <a:defRPr lang="en-US" dirty="0"/>
            </a:lvl5pPr>
          </a:lstStyle>
          <a:p>
            <a:pPr>
              <a:lnSpc>
                <a:spcPct val="110000"/>
              </a:lnSpc>
              <a:buSzPct val="75000"/>
              <a:buBlip>
                <a:blip r:embed="rId2"/>
              </a:buBlip>
            </a:pPr>
            <a:r>
              <a:rPr lang="en-GB"/>
              <a:t>Insert text here – it is bulleted and will run in to 2 columns with a nice area of white space on the right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59835" y="360056"/>
            <a:ext cx="8496299" cy="240037"/>
          </a:xfrm>
        </p:spPr>
        <p:txBody>
          <a:bodyPr vert="horz" lIns="0" tIns="0" rIns="91440" bIns="45720" rtlCol="0" anchor="t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GB"/>
              <a:t>Slide title – for slides with lots of text, this has 2 columns</a:t>
            </a:r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>
          <a:xfrm>
            <a:off x="359835" y="6360981"/>
            <a:ext cx="7680325" cy="455990"/>
          </a:xfrm>
          <a:prstGeom prst="rect">
            <a:avLst/>
          </a:prstGeom>
        </p:spPr>
        <p:txBody>
          <a:bodyPr/>
          <a:lstStyle/>
          <a:p>
            <a:r>
              <a:rPr lang="en-US"/>
              <a:t>MiQ | Nothing Bundt Cakes | Q1 2020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169FC91-59AE-C64A-9DCD-3B3C91131C8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59834" y="729421"/>
            <a:ext cx="7680326" cy="256868"/>
          </a:xfrm>
        </p:spPr>
        <p:txBody>
          <a:bodyPr vert="horz" lIns="0" tIns="0" rIns="91440" bIns="45720" rtlCol="0" anchor="t">
            <a:noAutofit/>
          </a:bodyPr>
          <a:lstStyle>
            <a:lvl1pPr marL="0" indent="0">
              <a:buFontTx/>
              <a:buNone/>
              <a:defRPr lang="en-US" sz="1600" b="0" dirty="0" smtClean="0"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  <a:buNone/>
            </a:pPr>
            <a:r>
              <a:rPr lang="en-US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200285572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9835" y="360056"/>
            <a:ext cx="11449049" cy="235878"/>
          </a:xfrm>
        </p:spPr>
        <p:txBody>
          <a:bodyPr vert="horz" lIns="0" tIns="0" rIns="91440" bIns="45720" rtlCol="0" anchor="t">
            <a:noAutofit/>
          </a:bodyPr>
          <a:lstStyle>
            <a:lvl1pPr>
              <a:defRPr lang="en-US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Slide title – for slides with lots of text, this has 2 columns and a dark background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59835" y="1460725"/>
            <a:ext cx="7680325" cy="4716238"/>
          </a:xfrm>
        </p:spPr>
        <p:txBody>
          <a:bodyPr vert="horz" lIns="91440" tIns="45720" rIns="91440" bIns="45720" numCol="2" spcCol="288000" rtlCol="0">
            <a:noAutofit/>
          </a:bodyPr>
          <a:lstStyle>
            <a:lvl1pPr marL="248700" marR="0" indent="-248700" algn="l" defTabSz="914248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75000"/>
              <a:buFontTx/>
              <a:buBlip>
                <a:blip r:embed="rId2"/>
              </a:buBlip>
              <a:tabLst/>
              <a:defRPr lang="en-US" sz="1200" baseline="0" dirty="0" smtClean="0">
                <a:solidFill>
                  <a:schemeClr val="bg1"/>
                </a:solidFill>
              </a:defRPr>
            </a:lvl1pPr>
            <a:lvl2pPr>
              <a:defRPr lang="en-US" dirty="0" smtClean="0">
                <a:solidFill>
                  <a:schemeClr val="bg1"/>
                </a:solidFill>
              </a:defRPr>
            </a:lvl2pPr>
            <a:lvl3pPr>
              <a:defRPr lang="en-US" dirty="0" smtClean="0">
                <a:solidFill>
                  <a:schemeClr val="bg1"/>
                </a:solidFill>
              </a:defRPr>
            </a:lvl3pPr>
            <a:lvl4pPr>
              <a:defRPr lang="en-US" dirty="0" smtClean="0">
                <a:solidFill>
                  <a:schemeClr val="bg1"/>
                </a:solidFill>
              </a:defRPr>
            </a:lvl4pPr>
            <a:lvl5pPr>
              <a:defRPr lang="en-US" dirty="0">
                <a:solidFill>
                  <a:schemeClr val="bg1"/>
                </a:solidFill>
              </a:defRPr>
            </a:lvl5pPr>
          </a:lstStyle>
          <a:p>
            <a:pPr marL="248700" marR="0" lvl="0" indent="-248700" algn="l" defTabSz="914248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Tx/>
              <a:buSzPct val="75000"/>
              <a:buFontTx/>
              <a:buBlip>
                <a:blip r:embed="rId2"/>
              </a:buBlip>
              <a:tabLst/>
              <a:defRPr/>
            </a:pPr>
            <a:r>
              <a:rPr lang="en-GB"/>
              <a:t>Insert text here – it is bulleted and will run in to 2 columns with a nice space on the right. The dark background gives you a bit of variety, but use this one sparingly!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>
          <a:xfrm>
            <a:off x="359834" y="6360981"/>
            <a:ext cx="7933562" cy="23363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MiQ | Nothing Bundt Cakes | Q1 2020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169FC91-59AE-C64A-9DCD-3B3C91131C8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59834" y="729421"/>
            <a:ext cx="7680326" cy="256868"/>
          </a:xfrm>
        </p:spPr>
        <p:txBody>
          <a:bodyPr vert="horz" lIns="0" tIns="0" rIns="91440" bIns="45720" rtlCol="0" anchor="t">
            <a:noAutofit/>
          </a:bodyPr>
          <a:lstStyle>
            <a:lvl1pPr marL="0" indent="0">
              <a:buFontTx/>
              <a:buNone/>
              <a:defRPr lang="en-US" sz="1600" b="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  <a:buNone/>
            </a:pPr>
            <a:r>
              <a:rPr lang="en-US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85987788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secondary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59377" y="0"/>
            <a:ext cx="7032625" cy="6858000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124" indent="0">
              <a:buNone/>
              <a:defRPr sz="2799"/>
            </a:lvl2pPr>
            <a:lvl3pPr marL="914248" indent="0">
              <a:buNone/>
              <a:defRPr sz="2400"/>
            </a:lvl3pPr>
            <a:lvl4pPr marL="1371372" indent="0">
              <a:buNone/>
              <a:defRPr sz="2000"/>
            </a:lvl4pPr>
            <a:lvl5pPr marL="1828495" indent="0">
              <a:buNone/>
              <a:defRPr sz="2000"/>
            </a:lvl5pPr>
            <a:lvl6pPr marL="2285620" indent="0">
              <a:buNone/>
              <a:defRPr sz="2000"/>
            </a:lvl6pPr>
            <a:lvl7pPr marL="2742742" indent="0">
              <a:buNone/>
              <a:defRPr sz="2000"/>
            </a:lvl7pPr>
            <a:lvl8pPr marL="3199866" indent="0">
              <a:buNone/>
              <a:defRPr sz="2000"/>
            </a:lvl8pPr>
            <a:lvl9pPr marL="365699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359835" y="365127"/>
            <a:ext cx="4655609" cy="374764"/>
          </a:xfrm>
        </p:spPr>
        <p:txBody>
          <a:bodyPr vert="horz" lIns="0" tIns="0" rIns="91440" bIns="45720" rtlCol="0" anchor="t">
            <a:noAutofit/>
          </a:bodyPr>
          <a:lstStyle>
            <a:lvl1pPr>
              <a:defRPr lang="en-US" baseline="0" dirty="0"/>
            </a:lvl1pPr>
          </a:lstStyle>
          <a:p>
            <a:pPr lvl="0"/>
            <a:r>
              <a:rPr lang="en-US"/>
              <a:t>Add title – use a secondary image to support or illustrate your text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58187" y="1052206"/>
            <a:ext cx="4653961" cy="484979"/>
          </a:xfrm>
        </p:spPr>
        <p:txBody>
          <a:bodyPr vert="horz" lIns="0" tIns="0" rIns="91440" bIns="45720" rtlCol="0" anchor="t">
            <a:noAutofit/>
          </a:bodyPr>
          <a:lstStyle>
            <a:lvl1pPr marL="0" indent="0">
              <a:buFontTx/>
              <a:buNone/>
              <a:defRPr lang="en-US" sz="1600" b="0" dirty="0" smtClean="0"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/>
              <a:t>Subtitle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4" hasCustomPrompt="1"/>
          </p:nvPr>
        </p:nvSpPr>
        <p:spPr>
          <a:xfrm>
            <a:off x="359834" y="1467193"/>
            <a:ext cx="4653961" cy="250757"/>
          </a:xfrm>
          <a:noFill/>
        </p:spPr>
        <p:txBody>
          <a:bodyPr lIns="0">
            <a:normAutofit/>
          </a:bodyPr>
          <a:lstStyle>
            <a:lvl1pPr marL="19050" indent="0">
              <a:buNone/>
              <a:tabLst/>
              <a:defRPr sz="1333" b="1">
                <a:solidFill>
                  <a:schemeClr val="tx1"/>
                </a:solidFill>
              </a:defRPr>
            </a:lvl1pPr>
            <a:lvl2pPr marL="19050" indent="0">
              <a:buNone/>
              <a:tabLst/>
              <a:defRPr sz="1200">
                <a:solidFill>
                  <a:schemeClr val="bg1"/>
                </a:solidFill>
              </a:defRPr>
            </a:lvl2pPr>
            <a:lvl3pPr marL="19050" indent="20108">
              <a:buNone/>
              <a:tabLst/>
              <a:defRPr sz="1200">
                <a:solidFill>
                  <a:schemeClr val="bg1"/>
                </a:solidFill>
              </a:defRPr>
            </a:lvl3pPr>
            <a:lvl4pPr marL="19050" indent="20108">
              <a:buNone/>
              <a:tabLst/>
              <a:defRPr sz="1200">
                <a:solidFill>
                  <a:schemeClr val="bg1"/>
                </a:solidFill>
              </a:defRPr>
            </a:lvl4pPr>
            <a:lvl5pPr marL="19050" indent="20108">
              <a:buNone/>
              <a:tabLst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32"/>
          </p:nvPr>
        </p:nvSpPr>
        <p:spPr>
          <a:xfrm>
            <a:off x="359833" y="1717950"/>
            <a:ext cx="4655609" cy="804457"/>
          </a:xfrm>
        </p:spPr>
        <p:txBody>
          <a:bodyPr lIns="0">
            <a:noAutofit/>
          </a:bodyPr>
          <a:lstStyle>
            <a:lvl1pPr marL="0" indent="0">
              <a:buNone/>
              <a:defRPr sz="1333">
                <a:solidFill>
                  <a:schemeClr val="tx1"/>
                </a:solidFill>
              </a:defRPr>
            </a:lvl1pPr>
            <a:lvl2pPr marL="457124" indent="0">
              <a:buNone/>
              <a:defRPr sz="1200"/>
            </a:lvl2pPr>
            <a:lvl3pPr marL="914248" indent="0">
              <a:buNone/>
              <a:defRPr sz="1200"/>
            </a:lvl3pPr>
            <a:lvl4pPr marL="1371372" indent="0">
              <a:buNone/>
              <a:defRPr sz="1200"/>
            </a:lvl4pPr>
            <a:lvl5pPr marL="1828495" indent="0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33" hasCustomPrompt="1"/>
          </p:nvPr>
        </p:nvSpPr>
        <p:spPr>
          <a:xfrm>
            <a:off x="359833" y="2945662"/>
            <a:ext cx="4653961" cy="250757"/>
          </a:xfrm>
          <a:noFill/>
        </p:spPr>
        <p:txBody>
          <a:bodyPr lIns="0">
            <a:normAutofit/>
          </a:bodyPr>
          <a:lstStyle>
            <a:lvl1pPr marL="19050" indent="0">
              <a:buNone/>
              <a:tabLst/>
              <a:defRPr sz="1333" b="1">
                <a:solidFill>
                  <a:schemeClr val="tx1"/>
                </a:solidFill>
              </a:defRPr>
            </a:lvl1pPr>
            <a:lvl2pPr marL="19050" indent="0">
              <a:buNone/>
              <a:tabLst/>
              <a:defRPr sz="1200">
                <a:solidFill>
                  <a:schemeClr val="bg1"/>
                </a:solidFill>
              </a:defRPr>
            </a:lvl2pPr>
            <a:lvl3pPr marL="19050" indent="20108">
              <a:buNone/>
              <a:tabLst/>
              <a:defRPr sz="1200">
                <a:solidFill>
                  <a:schemeClr val="bg1"/>
                </a:solidFill>
              </a:defRPr>
            </a:lvl3pPr>
            <a:lvl4pPr marL="19050" indent="20108">
              <a:buNone/>
              <a:tabLst/>
              <a:defRPr sz="1200">
                <a:solidFill>
                  <a:schemeClr val="bg1"/>
                </a:solidFill>
              </a:defRPr>
            </a:lvl4pPr>
            <a:lvl5pPr marL="19050" indent="20108">
              <a:buNone/>
              <a:tabLst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34"/>
          </p:nvPr>
        </p:nvSpPr>
        <p:spPr>
          <a:xfrm>
            <a:off x="359833" y="3196420"/>
            <a:ext cx="4655609" cy="804457"/>
          </a:xfrm>
        </p:spPr>
        <p:txBody>
          <a:bodyPr lIns="0">
            <a:noAutofit/>
          </a:bodyPr>
          <a:lstStyle>
            <a:lvl1pPr marL="0" indent="0">
              <a:buNone/>
              <a:defRPr sz="1333">
                <a:solidFill>
                  <a:schemeClr val="tx1"/>
                </a:solidFill>
              </a:defRPr>
            </a:lvl1pPr>
            <a:lvl2pPr marL="457124" indent="0">
              <a:buNone/>
              <a:defRPr sz="1200"/>
            </a:lvl2pPr>
            <a:lvl3pPr marL="914248" indent="0">
              <a:buNone/>
              <a:defRPr sz="1200"/>
            </a:lvl3pPr>
            <a:lvl4pPr marL="1371372" indent="0">
              <a:buNone/>
              <a:defRPr sz="1200"/>
            </a:lvl4pPr>
            <a:lvl5pPr marL="1828495" indent="0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35" hasCustomPrompt="1"/>
          </p:nvPr>
        </p:nvSpPr>
        <p:spPr>
          <a:xfrm>
            <a:off x="361482" y="4424132"/>
            <a:ext cx="4653961" cy="250757"/>
          </a:xfrm>
          <a:noFill/>
        </p:spPr>
        <p:txBody>
          <a:bodyPr lIns="0">
            <a:normAutofit/>
          </a:bodyPr>
          <a:lstStyle>
            <a:lvl1pPr marL="19050" indent="0">
              <a:buNone/>
              <a:tabLst/>
              <a:defRPr sz="1333" b="1">
                <a:solidFill>
                  <a:schemeClr val="tx1"/>
                </a:solidFill>
              </a:defRPr>
            </a:lvl1pPr>
            <a:lvl2pPr marL="19050" indent="0">
              <a:buNone/>
              <a:tabLst/>
              <a:defRPr sz="1200">
                <a:solidFill>
                  <a:schemeClr val="bg1"/>
                </a:solidFill>
              </a:defRPr>
            </a:lvl2pPr>
            <a:lvl3pPr marL="19050" indent="20108">
              <a:buNone/>
              <a:tabLst/>
              <a:defRPr sz="1200">
                <a:solidFill>
                  <a:schemeClr val="bg1"/>
                </a:solidFill>
              </a:defRPr>
            </a:lvl3pPr>
            <a:lvl4pPr marL="19050" indent="20108">
              <a:buNone/>
              <a:tabLst/>
              <a:defRPr sz="1200">
                <a:solidFill>
                  <a:schemeClr val="bg1"/>
                </a:solidFill>
              </a:defRPr>
            </a:lvl4pPr>
            <a:lvl5pPr marL="19050" indent="20108">
              <a:buNone/>
              <a:tabLst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15" name="Text Placeholder 6"/>
          <p:cNvSpPr>
            <a:spLocks noGrp="1"/>
          </p:cNvSpPr>
          <p:nvPr>
            <p:ph type="body" sz="quarter" idx="36"/>
          </p:nvPr>
        </p:nvSpPr>
        <p:spPr>
          <a:xfrm>
            <a:off x="361481" y="4674889"/>
            <a:ext cx="4655609" cy="804457"/>
          </a:xfrm>
        </p:spPr>
        <p:txBody>
          <a:bodyPr lIns="0">
            <a:noAutofit/>
          </a:bodyPr>
          <a:lstStyle>
            <a:lvl1pPr marL="0" indent="0">
              <a:buNone/>
              <a:defRPr sz="1333">
                <a:solidFill>
                  <a:schemeClr val="tx1"/>
                </a:solidFill>
              </a:defRPr>
            </a:lvl1pPr>
            <a:lvl2pPr marL="457124" indent="0">
              <a:buNone/>
              <a:defRPr sz="1200"/>
            </a:lvl2pPr>
            <a:lvl3pPr marL="914248" indent="0">
              <a:buNone/>
              <a:defRPr sz="1200"/>
            </a:lvl3pPr>
            <a:lvl4pPr marL="1371372" indent="0">
              <a:buNone/>
              <a:defRPr sz="1200"/>
            </a:lvl4pPr>
            <a:lvl5pPr marL="1828495" indent="0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7"/>
          </p:nvPr>
        </p:nvSpPr>
        <p:spPr>
          <a:xfrm>
            <a:off x="359834" y="6360981"/>
            <a:ext cx="5760509" cy="233631"/>
          </a:xfrm>
          <a:prstGeom prst="rect">
            <a:avLst/>
          </a:prstGeom>
        </p:spPr>
        <p:txBody>
          <a:bodyPr/>
          <a:lstStyle/>
          <a:p>
            <a:r>
              <a:rPr lang="en-US"/>
              <a:t>MiQ | Nothing Bundt Cakes | Q1 2020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38"/>
          </p:nvPr>
        </p:nvSpPr>
        <p:spPr/>
        <p:txBody>
          <a:bodyPr/>
          <a:lstStyle/>
          <a:p>
            <a:fld id="{D169FC91-59AE-C64A-9DCD-3B3C91131C8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67833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2 secondary imag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59377" y="1"/>
            <a:ext cx="7032625" cy="3401451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124" indent="0">
              <a:buNone/>
              <a:defRPr sz="2799"/>
            </a:lvl2pPr>
            <a:lvl3pPr marL="914248" indent="0">
              <a:buNone/>
              <a:defRPr sz="2400"/>
            </a:lvl3pPr>
            <a:lvl4pPr marL="1371372" indent="0">
              <a:buNone/>
              <a:defRPr sz="2000"/>
            </a:lvl4pPr>
            <a:lvl5pPr marL="1828495" indent="0">
              <a:buNone/>
              <a:defRPr sz="2000"/>
            </a:lvl5pPr>
            <a:lvl6pPr marL="2285620" indent="0">
              <a:buNone/>
              <a:defRPr sz="2000"/>
            </a:lvl6pPr>
            <a:lvl7pPr marL="2742742" indent="0">
              <a:buNone/>
              <a:defRPr sz="2000"/>
            </a:lvl7pPr>
            <a:lvl8pPr marL="3199866" indent="0">
              <a:buNone/>
              <a:defRPr sz="2000"/>
            </a:lvl8pPr>
            <a:lvl9pPr marL="365699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359835" y="365127"/>
            <a:ext cx="4655609" cy="374764"/>
          </a:xfrm>
        </p:spPr>
        <p:txBody>
          <a:bodyPr vert="horz" lIns="0" tIns="0" rIns="91440" bIns="45720" rtlCol="0" anchor="t">
            <a:noAutofit/>
          </a:bodyPr>
          <a:lstStyle>
            <a:lvl1pPr>
              <a:defRPr lang="en-US" baseline="0" dirty="0"/>
            </a:lvl1pPr>
          </a:lstStyle>
          <a:p>
            <a:pPr lvl="0"/>
            <a:r>
              <a:rPr lang="en-US"/>
              <a:t>Add title – use a secondary image to support or illustrate your text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58187" y="1052206"/>
            <a:ext cx="4653961" cy="484979"/>
          </a:xfrm>
        </p:spPr>
        <p:txBody>
          <a:bodyPr vert="horz" lIns="0" tIns="0" rIns="91440" bIns="45720" rtlCol="0" anchor="t">
            <a:noAutofit/>
          </a:bodyPr>
          <a:lstStyle>
            <a:lvl1pPr marL="0" indent="0">
              <a:buFontTx/>
              <a:buNone/>
              <a:defRPr lang="en-US" sz="1600" b="0" dirty="0" smtClean="0"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/>
              <a:t>Subtitle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4" hasCustomPrompt="1"/>
          </p:nvPr>
        </p:nvSpPr>
        <p:spPr>
          <a:xfrm>
            <a:off x="359834" y="1467193"/>
            <a:ext cx="4653961" cy="250757"/>
          </a:xfrm>
          <a:noFill/>
        </p:spPr>
        <p:txBody>
          <a:bodyPr lIns="0">
            <a:normAutofit/>
          </a:bodyPr>
          <a:lstStyle>
            <a:lvl1pPr marL="19050" indent="0">
              <a:buNone/>
              <a:tabLst/>
              <a:defRPr sz="1333" b="1">
                <a:solidFill>
                  <a:schemeClr val="tx1"/>
                </a:solidFill>
              </a:defRPr>
            </a:lvl1pPr>
            <a:lvl2pPr marL="19050" indent="0">
              <a:buNone/>
              <a:tabLst/>
              <a:defRPr sz="1200">
                <a:solidFill>
                  <a:schemeClr val="bg1"/>
                </a:solidFill>
              </a:defRPr>
            </a:lvl2pPr>
            <a:lvl3pPr marL="19050" indent="20108">
              <a:buNone/>
              <a:tabLst/>
              <a:defRPr sz="1200">
                <a:solidFill>
                  <a:schemeClr val="bg1"/>
                </a:solidFill>
              </a:defRPr>
            </a:lvl3pPr>
            <a:lvl4pPr marL="19050" indent="20108">
              <a:buNone/>
              <a:tabLst/>
              <a:defRPr sz="1200">
                <a:solidFill>
                  <a:schemeClr val="bg1"/>
                </a:solidFill>
              </a:defRPr>
            </a:lvl4pPr>
            <a:lvl5pPr marL="19050" indent="20108">
              <a:buNone/>
              <a:tabLst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32"/>
          </p:nvPr>
        </p:nvSpPr>
        <p:spPr>
          <a:xfrm>
            <a:off x="359835" y="1730708"/>
            <a:ext cx="4655609" cy="804457"/>
          </a:xfrm>
        </p:spPr>
        <p:txBody>
          <a:bodyPr lIns="0">
            <a:noAutofit/>
          </a:bodyPr>
          <a:lstStyle>
            <a:lvl1pPr marL="0" indent="0">
              <a:buNone/>
              <a:defRPr sz="1333">
                <a:solidFill>
                  <a:schemeClr val="tx1"/>
                </a:solidFill>
              </a:defRPr>
            </a:lvl1pPr>
            <a:lvl2pPr marL="457124" indent="0">
              <a:buNone/>
              <a:defRPr sz="1200"/>
            </a:lvl2pPr>
            <a:lvl3pPr marL="914248" indent="0">
              <a:buNone/>
              <a:defRPr sz="1200"/>
            </a:lvl3pPr>
            <a:lvl4pPr marL="1371372" indent="0">
              <a:buNone/>
              <a:defRPr sz="1200"/>
            </a:lvl4pPr>
            <a:lvl5pPr marL="1828495" indent="0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7"/>
          </p:nvPr>
        </p:nvSpPr>
        <p:spPr>
          <a:xfrm>
            <a:off x="359834" y="6360981"/>
            <a:ext cx="5760509" cy="233631"/>
          </a:xfrm>
          <a:prstGeom prst="rect">
            <a:avLst/>
          </a:prstGeom>
        </p:spPr>
        <p:txBody>
          <a:bodyPr/>
          <a:lstStyle/>
          <a:p>
            <a:r>
              <a:rPr lang="en-US"/>
              <a:t>MiQ | Nothing Bundt Cakes | Q1 2020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38"/>
          </p:nvPr>
        </p:nvSpPr>
        <p:spPr/>
        <p:txBody>
          <a:bodyPr/>
          <a:lstStyle/>
          <a:p>
            <a:fld id="{D169FC91-59AE-C64A-9DCD-3B3C91131C8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Picture Placeholder 2"/>
          <p:cNvSpPr>
            <a:spLocks noGrp="1" noChangeAspect="1"/>
          </p:cNvSpPr>
          <p:nvPr>
            <p:ph type="pic" idx="39"/>
          </p:nvPr>
        </p:nvSpPr>
        <p:spPr>
          <a:xfrm>
            <a:off x="5159377" y="3401453"/>
            <a:ext cx="7032625" cy="3401451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124" indent="0">
              <a:buNone/>
              <a:defRPr sz="2799"/>
            </a:lvl2pPr>
            <a:lvl3pPr marL="914248" indent="0">
              <a:buNone/>
              <a:defRPr sz="2400"/>
            </a:lvl3pPr>
            <a:lvl4pPr marL="1371372" indent="0">
              <a:buNone/>
              <a:defRPr sz="2000"/>
            </a:lvl4pPr>
            <a:lvl5pPr marL="1828495" indent="0">
              <a:buNone/>
              <a:defRPr sz="2000"/>
            </a:lvl5pPr>
            <a:lvl6pPr marL="2285620" indent="0">
              <a:buNone/>
              <a:defRPr sz="2000"/>
            </a:lvl6pPr>
            <a:lvl7pPr marL="2742742" indent="0">
              <a:buNone/>
              <a:defRPr sz="2000"/>
            </a:lvl7pPr>
            <a:lvl8pPr marL="3199866" indent="0">
              <a:buNone/>
              <a:defRPr sz="2000"/>
            </a:lvl8pPr>
            <a:lvl9pPr marL="365699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359515141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webpage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61512" y="2217565"/>
            <a:ext cx="3151710" cy="204276"/>
          </a:xfrm>
        </p:spPr>
        <p:txBody>
          <a:bodyPr vert="horz" lIns="0" tIns="0" rIns="91440" bIns="45720" rtlCol="0" anchor="t">
            <a:noAutofit/>
          </a:bodyPr>
          <a:lstStyle>
            <a:lvl1pPr marL="0" indent="0">
              <a:buFontTx/>
              <a:buNone/>
              <a:defRPr lang="en-US" b="1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/>
              <a:t>Paragraph header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59833" y="360056"/>
            <a:ext cx="8496300" cy="240036"/>
          </a:xfrm>
        </p:spPr>
        <p:txBody>
          <a:bodyPr vert="horz" lIns="0" tIns="0" rIns="91440" bIns="45720" rtlCol="0" anchor="t">
            <a:noAutofit/>
          </a:bodyPr>
          <a:lstStyle>
            <a:lvl1pPr>
              <a:buFontTx/>
              <a:buNone/>
              <a:defRPr lang="en-US" baseline="0" dirty="0"/>
            </a:lvl1pPr>
          </a:lstStyle>
          <a:p>
            <a:pPr lvl="0"/>
            <a:r>
              <a:rPr lang="en-US"/>
              <a:t>Slide title – 2 image slide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>
          <a:xfrm>
            <a:off x="359835" y="6360981"/>
            <a:ext cx="7680325" cy="455990"/>
          </a:xfrm>
          <a:prstGeom prst="rect">
            <a:avLst/>
          </a:prstGeom>
        </p:spPr>
        <p:txBody>
          <a:bodyPr/>
          <a:lstStyle>
            <a:lvl1pPr>
              <a:buFontTx/>
              <a:buNone/>
              <a:defRPr/>
            </a:lvl1pPr>
          </a:lstStyle>
          <a:p>
            <a:r>
              <a:rPr lang="en-US"/>
              <a:t>MiQ | Nothing Bundt Cakes | Q1 2020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buFontTx/>
              <a:buNone/>
              <a:defRPr/>
            </a:lvl1pPr>
          </a:lstStyle>
          <a:p>
            <a:fld id="{D169FC91-59AE-C64A-9DCD-3B3C91131C8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2"/>
          <p:cNvSpPr>
            <a:spLocks noGrp="1"/>
          </p:cNvSpPr>
          <p:nvPr>
            <p:ph idx="19" hasCustomPrompt="1"/>
          </p:nvPr>
        </p:nvSpPr>
        <p:spPr>
          <a:xfrm>
            <a:off x="6120342" y="2217566"/>
            <a:ext cx="3145460" cy="219687"/>
          </a:xfrm>
        </p:spPr>
        <p:txBody>
          <a:bodyPr vert="horz" lIns="0" tIns="0" rIns="91440" bIns="45720" rtlCol="0" anchor="t">
            <a:noAutofit/>
          </a:bodyPr>
          <a:lstStyle>
            <a:lvl1pPr marL="0" indent="0">
              <a:buFontTx/>
              <a:buNone/>
              <a:defRPr lang="en-US" b="1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/>
              <a:t>Paragraph header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368888" y="1449793"/>
            <a:ext cx="5683731" cy="643638"/>
          </a:xfrm>
          <a:custGeom>
            <a:avLst/>
            <a:gdLst>
              <a:gd name="connsiteX0" fmla="*/ 0 w 5099125"/>
              <a:gd name="connsiteY0" fmla="*/ 0 h 566590"/>
              <a:gd name="connsiteX1" fmla="*/ 5099125 w 5099125"/>
              <a:gd name="connsiteY1" fmla="*/ 0 h 566590"/>
              <a:gd name="connsiteX2" fmla="*/ 5099125 w 5099125"/>
              <a:gd name="connsiteY2" fmla="*/ 566590 h 566590"/>
              <a:gd name="connsiteX3" fmla="*/ 0 w 5099125"/>
              <a:gd name="connsiteY3" fmla="*/ 566590 h 566590"/>
              <a:gd name="connsiteX4" fmla="*/ 0 w 5099125"/>
              <a:gd name="connsiteY4" fmla="*/ 0 h 566590"/>
              <a:gd name="connsiteX0" fmla="*/ 0 w 5099125"/>
              <a:gd name="connsiteY0" fmla="*/ 0 h 577347"/>
              <a:gd name="connsiteX1" fmla="*/ 5099125 w 5099125"/>
              <a:gd name="connsiteY1" fmla="*/ 0 h 577347"/>
              <a:gd name="connsiteX2" fmla="*/ 4518212 w 5099125"/>
              <a:gd name="connsiteY2" fmla="*/ 577347 h 577347"/>
              <a:gd name="connsiteX3" fmla="*/ 0 w 5099125"/>
              <a:gd name="connsiteY3" fmla="*/ 566590 h 577347"/>
              <a:gd name="connsiteX4" fmla="*/ 0 w 5099125"/>
              <a:gd name="connsiteY4" fmla="*/ 0 h 5773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99125" h="577347">
                <a:moveTo>
                  <a:pt x="0" y="0"/>
                </a:moveTo>
                <a:lnTo>
                  <a:pt x="5099125" y="0"/>
                </a:lnTo>
                <a:lnTo>
                  <a:pt x="4518212" y="577347"/>
                </a:lnTo>
                <a:lnTo>
                  <a:pt x="0" y="56659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FontTx/>
              <a:buNone/>
            </a:pPr>
            <a:endParaRPr lang="en-GB" sz="1200"/>
          </a:p>
        </p:txBody>
      </p:sp>
      <p:sp>
        <p:nvSpPr>
          <p:cNvPr id="19" name="Rectangle 5"/>
          <p:cNvSpPr/>
          <p:nvPr userDrawn="1"/>
        </p:nvSpPr>
        <p:spPr>
          <a:xfrm>
            <a:off x="6120343" y="1460727"/>
            <a:ext cx="5688541" cy="644183"/>
          </a:xfrm>
          <a:custGeom>
            <a:avLst/>
            <a:gdLst>
              <a:gd name="connsiteX0" fmla="*/ 0 w 5099125"/>
              <a:gd name="connsiteY0" fmla="*/ 0 h 566590"/>
              <a:gd name="connsiteX1" fmla="*/ 5099125 w 5099125"/>
              <a:gd name="connsiteY1" fmla="*/ 0 h 566590"/>
              <a:gd name="connsiteX2" fmla="*/ 5099125 w 5099125"/>
              <a:gd name="connsiteY2" fmla="*/ 566590 h 566590"/>
              <a:gd name="connsiteX3" fmla="*/ 0 w 5099125"/>
              <a:gd name="connsiteY3" fmla="*/ 566590 h 566590"/>
              <a:gd name="connsiteX4" fmla="*/ 0 w 5099125"/>
              <a:gd name="connsiteY4" fmla="*/ 0 h 566590"/>
              <a:gd name="connsiteX0" fmla="*/ 0 w 5099125"/>
              <a:gd name="connsiteY0" fmla="*/ 0 h 577347"/>
              <a:gd name="connsiteX1" fmla="*/ 5099125 w 5099125"/>
              <a:gd name="connsiteY1" fmla="*/ 0 h 577347"/>
              <a:gd name="connsiteX2" fmla="*/ 4518212 w 5099125"/>
              <a:gd name="connsiteY2" fmla="*/ 577347 h 577347"/>
              <a:gd name="connsiteX3" fmla="*/ 0 w 5099125"/>
              <a:gd name="connsiteY3" fmla="*/ 566590 h 577347"/>
              <a:gd name="connsiteX4" fmla="*/ 0 w 5099125"/>
              <a:gd name="connsiteY4" fmla="*/ 0 h 5773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99125" h="577347">
                <a:moveTo>
                  <a:pt x="0" y="0"/>
                </a:moveTo>
                <a:lnTo>
                  <a:pt x="5099125" y="0"/>
                </a:lnTo>
                <a:lnTo>
                  <a:pt x="4518212" y="577347"/>
                </a:lnTo>
                <a:lnTo>
                  <a:pt x="0" y="56659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FontTx/>
              <a:buNone/>
            </a:pPr>
            <a:endParaRPr lang="en-GB" sz="1200"/>
          </a:p>
        </p:txBody>
      </p:sp>
      <p:sp>
        <p:nvSpPr>
          <p:cNvPr id="14" name="Content Placeholder 2"/>
          <p:cNvSpPr>
            <a:spLocks noGrp="1"/>
          </p:cNvSpPr>
          <p:nvPr>
            <p:ph idx="17" hasCustomPrompt="1"/>
          </p:nvPr>
        </p:nvSpPr>
        <p:spPr>
          <a:xfrm>
            <a:off x="1199094" y="1580929"/>
            <a:ext cx="3125019" cy="384958"/>
          </a:xfrm>
        </p:spPr>
        <p:txBody>
          <a:bodyPr vert="horz" lIns="216000" tIns="0" rIns="91440" bIns="45720" rtlCol="0" anchor="ctr">
            <a:noAutofit/>
          </a:bodyPr>
          <a:lstStyle>
            <a:lvl1pPr marL="0" indent="0">
              <a:buFontTx/>
              <a:buNone/>
              <a:defRPr lang="en-US" b="1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/>
              <a:t>Title 1</a:t>
            </a:r>
          </a:p>
        </p:txBody>
      </p:sp>
      <p:sp>
        <p:nvSpPr>
          <p:cNvPr id="21" name="Content Placeholder 2"/>
          <p:cNvSpPr>
            <a:spLocks noGrp="1"/>
          </p:cNvSpPr>
          <p:nvPr>
            <p:ph idx="23" hasCustomPrompt="1"/>
          </p:nvPr>
        </p:nvSpPr>
        <p:spPr>
          <a:xfrm>
            <a:off x="6959602" y="1596054"/>
            <a:ext cx="3000375" cy="384958"/>
          </a:xfrm>
        </p:spPr>
        <p:txBody>
          <a:bodyPr vert="horz" lIns="216000" tIns="0" rIns="91440" bIns="45720" rtlCol="0" anchor="ctr">
            <a:noAutofit/>
          </a:bodyPr>
          <a:lstStyle>
            <a:lvl1pPr marL="0" indent="0">
              <a:buFontTx/>
              <a:buNone/>
              <a:defRPr lang="en-US" b="1" baseline="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/>
              <a:t>Title 2</a:t>
            </a:r>
          </a:p>
        </p:txBody>
      </p:sp>
      <p:pic>
        <p:nvPicPr>
          <p:cNvPr id="23" name="Picture Placeholder 19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64865" t="-1616" r="-267127" b="646"/>
          <a:stretch/>
        </p:blipFill>
        <p:spPr>
          <a:xfrm>
            <a:off x="255053" y="1411371"/>
            <a:ext cx="944041" cy="740730"/>
          </a:xfrm>
          <a:prstGeom prst="rect">
            <a:avLst/>
          </a:prstGeom>
        </p:spPr>
      </p:pic>
      <p:pic>
        <p:nvPicPr>
          <p:cNvPr id="24" name="Picture Placeholder 20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38933" t="-628" r="-142311" b="2756"/>
          <a:stretch/>
        </p:blipFill>
        <p:spPr>
          <a:xfrm>
            <a:off x="6074823" y="1422155"/>
            <a:ext cx="930297" cy="729946"/>
          </a:xfrm>
          <a:prstGeom prst="rect">
            <a:avLst/>
          </a:prstGeom>
        </p:spPr>
      </p:pic>
      <p:sp>
        <p:nvSpPr>
          <p:cNvPr id="26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367762" y="2521457"/>
            <a:ext cx="5631930" cy="645979"/>
          </a:xfrm>
        </p:spPr>
        <p:txBody>
          <a:bodyPr lIns="0">
            <a:noAutofit/>
          </a:bodyPr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Insert text</a:t>
            </a:r>
          </a:p>
        </p:txBody>
      </p:sp>
      <p:sp>
        <p:nvSpPr>
          <p:cNvPr id="27" name="Text Placeholder 12"/>
          <p:cNvSpPr>
            <a:spLocks noGrp="1"/>
          </p:cNvSpPr>
          <p:nvPr>
            <p:ph type="body" sz="quarter" idx="20" hasCustomPrompt="1"/>
          </p:nvPr>
        </p:nvSpPr>
        <p:spPr>
          <a:xfrm>
            <a:off x="6124495" y="2554590"/>
            <a:ext cx="5674861" cy="612847"/>
          </a:xfrm>
        </p:spPr>
        <p:txBody>
          <a:bodyPr lIns="0">
            <a:noAutofit/>
          </a:bodyPr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Insert text</a:t>
            </a:r>
          </a:p>
        </p:txBody>
      </p:sp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9833" y="3102215"/>
            <a:ext cx="4933280" cy="3200096"/>
          </a:xfrm>
          <a:prstGeom prst="rect">
            <a:avLst/>
          </a:prstGeom>
        </p:spPr>
      </p:pic>
      <p:sp>
        <p:nvSpPr>
          <p:cNvPr id="5" name="Picture Placeholder 4"/>
          <p:cNvSpPr>
            <a:spLocks noGrp="1"/>
          </p:cNvSpPr>
          <p:nvPr>
            <p:ph type="pic" sz="quarter" idx="24" hasCustomPrompt="1"/>
          </p:nvPr>
        </p:nvSpPr>
        <p:spPr>
          <a:xfrm>
            <a:off x="394788" y="3463250"/>
            <a:ext cx="4764588" cy="2711519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Insert mock up</a:t>
            </a:r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20341" y="3102215"/>
            <a:ext cx="4933280" cy="3200096"/>
          </a:xfrm>
          <a:prstGeom prst="rect">
            <a:avLst/>
          </a:prstGeom>
        </p:spPr>
      </p:pic>
      <p:sp>
        <p:nvSpPr>
          <p:cNvPr id="31" name="Picture Placeholder 4"/>
          <p:cNvSpPr>
            <a:spLocks noGrp="1"/>
          </p:cNvSpPr>
          <p:nvPr>
            <p:ph type="pic" sz="quarter" idx="25" hasCustomPrompt="1"/>
          </p:nvPr>
        </p:nvSpPr>
        <p:spPr>
          <a:xfrm>
            <a:off x="6155297" y="3463250"/>
            <a:ext cx="4764588" cy="2711519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Insert mock up</a:t>
            </a:r>
          </a:p>
        </p:txBody>
      </p:sp>
      <p:sp>
        <p:nvSpPr>
          <p:cNvPr id="20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59834" y="729421"/>
            <a:ext cx="7680326" cy="256868"/>
          </a:xfrm>
        </p:spPr>
        <p:txBody>
          <a:bodyPr vert="horz" lIns="0" tIns="0" rIns="91440" bIns="45720" rtlCol="0" anchor="t">
            <a:noAutofit/>
          </a:bodyPr>
          <a:lstStyle>
            <a:lvl1pPr marL="0" indent="0">
              <a:buFontTx/>
              <a:buNone/>
              <a:defRPr lang="en-US" sz="1600" b="0" dirty="0" smtClean="0"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  <a:buNone/>
            </a:pPr>
            <a:r>
              <a:rPr lang="en-US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39005466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webp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359835" y="365127"/>
            <a:ext cx="4655609" cy="374764"/>
          </a:xfrm>
        </p:spPr>
        <p:txBody>
          <a:bodyPr vert="horz" lIns="0" tIns="0" rIns="91440" bIns="45720" rtlCol="0" anchor="t">
            <a:noAutofit/>
          </a:bodyPr>
          <a:lstStyle>
            <a:lvl1pPr>
              <a:defRPr lang="en-US" baseline="0" dirty="0"/>
            </a:lvl1pPr>
          </a:lstStyle>
          <a:p>
            <a:pPr lvl="0"/>
            <a:r>
              <a:rPr lang="en-US"/>
              <a:t>Add title – use a secondary image to support or illustrate your text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58187" y="1052206"/>
            <a:ext cx="4653961" cy="484979"/>
          </a:xfrm>
        </p:spPr>
        <p:txBody>
          <a:bodyPr vert="horz" lIns="0" tIns="0" rIns="91440" bIns="45720" rtlCol="0" anchor="t">
            <a:noAutofit/>
          </a:bodyPr>
          <a:lstStyle>
            <a:lvl1pPr marL="0" indent="0">
              <a:buFontTx/>
              <a:buNone/>
              <a:defRPr lang="en-US" sz="1600" b="0" dirty="0" smtClean="0"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/>
              <a:t>Subtitle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4" hasCustomPrompt="1"/>
          </p:nvPr>
        </p:nvSpPr>
        <p:spPr>
          <a:xfrm>
            <a:off x="359834" y="1467193"/>
            <a:ext cx="4653961" cy="250757"/>
          </a:xfrm>
          <a:noFill/>
        </p:spPr>
        <p:txBody>
          <a:bodyPr lIns="0">
            <a:normAutofit/>
          </a:bodyPr>
          <a:lstStyle>
            <a:lvl1pPr marL="19050" indent="0">
              <a:buNone/>
              <a:tabLst/>
              <a:defRPr sz="1333" b="1">
                <a:solidFill>
                  <a:schemeClr val="tx1"/>
                </a:solidFill>
              </a:defRPr>
            </a:lvl1pPr>
            <a:lvl2pPr marL="19050" indent="0">
              <a:buNone/>
              <a:tabLst/>
              <a:defRPr sz="1200">
                <a:solidFill>
                  <a:schemeClr val="bg1"/>
                </a:solidFill>
              </a:defRPr>
            </a:lvl2pPr>
            <a:lvl3pPr marL="19050" indent="20108">
              <a:buNone/>
              <a:tabLst/>
              <a:defRPr sz="1200">
                <a:solidFill>
                  <a:schemeClr val="bg1"/>
                </a:solidFill>
              </a:defRPr>
            </a:lvl3pPr>
            <a:lvl4pPr marL="19050" indent="20108">
              <a:buNone/>
              <a:tabLst/>
              <a:defRPr sz="1200">
                <a:solidFill>
                  <a:schemeClr val="bg1"/>
                </a:solidFill>
              </a:defRPr>
            </a:lvl4pPr>
            <a:lvl5pPr marL="19050" indent="20108">
              <a:buNone/>
              <a:tabLst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32"/>
          </p:nvPr>
        </p:nvSpPr>
        <p:spPr>
          <a:xfrm>
            <a:off x="359835" y="1730708"/>
            <a:ext cx="4655609" cy="804457"/>
          </a:xfrm>
        </p:spPr>
        <p:txBody>
          <a:bodyPr lIns="0">
            <a:noAutofit/>
          </a:bodyPr>
          <a:lstStyle>
            <a:lvl1pPr marL="0" indent="0">
              <a:buNone/>
              <a:defRPr sz="1333">
                <a:solidFill>
                  <a:schemeClr val="tx1"/>
                </a:solidFill>
              </a:defRPr>
            </a:lvl1pPr>
            <a:lvl2pPr marL="457124" indent="0">
              <a:buNone/>
              <a:defRPr sz="1200"/>
            </a:lvl2pPr>
            <a:lvl3pPr marL="914248" indent="0">
              <a:buNone/>
              <a:defRPr sz="1200"/>
            </a:lvl3pPr>
            <a:lvl4pPr marL="1371372" indent="0">
              <a:buNone/>
              <a:defRPr sz="1200"/>
            </a:lvl4pPr>
            <a:lvl5pPr marL="1828495" indent="0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7"/>
          </p:nvPr>
        </p:nvSpPr>
        <p:spPr>
          <a:xfrm>
            <a:off x="359834" y="6360981"/>
            <a:ext cx="5760509" cy="233631"/>
          </a:xfrm>
          <a:prstGeom prst="rect">
            <a:avLst/>
          </a:prstGeom>
        </p:spPr>
        <p:txBody>
          <a:bodyPr/>
          <a:lstStyle/>
          <a:p>
            <a:r>
              <a:rPr lang="en-US"/>
              <a:t>MiQ | Nothing Bundt Cakes | Q1 2020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38"/>
          </p:nvPr>
        </p:nvSpPr>
        <p:spPr/>
        <p:txBody>
          <a:bodyPr/>
          <a:lstStyle/>
          <a:p>
            <a:fld id="{D169FC91-59AE-C64A-9DCD-3B3C91131C8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86295" y="3365547"/>
            <a:ext cx="4622588" cy="299902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86295" y="218439"/>
            <a:ext cx="4622588" cy="2999021"/>
          </a:xfrm>
          <a:prstGeom prst="rect">
            <a:avLst/>
          </a:prstGeom>
        </p:spPr>
      </p:pic>
      <p:sp>
        <p:nvSpPr>
          <p:cNvPr id="3" name="Picture Placehold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7299960" y="595935"/>
            <a:ext cx="4389120" cy="2533161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124" indent="0">
              <a:buNone/>
              <a:defRPr sz="2799"/>
            </a:lvl2pPr>
            <a:lvl3pPr marL="914248" indent="0">
              <a:buNone/>
              <a:defRPr sz="2400"/>
            </a:lvl3pPr>
            <a:lvl4pPr marL="1371372" indent="0">
              <a:buNone/>
              <a:defRPr sz="2000"/>
            </a:lvl4pPr>
            <a:lvl5pPr marL="1828495" indent="0">
              <a:buNone/>
              <a:defRPr sz="2000"/>
            </a:lvl5pPr>
            <a:lvl6pPr marL="2285620" indent="0">
              <a:buNone/>
              <a:defRPr sz="2000"/>
            </a:lvl6pPr>
            <a:lvl7pPr marL="2742742" indent="0">
              <a:buNone/>
              <a:defRPr sz="2000"/>
            </a:lvl7pPr>
            <a:lvl8pPr marL="3199866" indent="0">
              <a:buNone/>
              <a:defRPr sz="2000"/>
            </a:lvl8pPr>
            <a:lvl9pPr marL="3656990" indent="0">
              <a:buNone/>
              <a:defRPr sz="2000"/>
            </a:lvl9pPr>
          </a:lstStyle>
          <a:p>
            <a:r>
              <a:rPr lang="en-US"/>
              <a:t>Insert webpage mockup</a:t>
            </a:r>
          </a:p>
        </p:txBody>
      </p:sp>
      <p:sp>
        <p:nvSpPr>
          <p:cNvPr id="16" name="Picture Placeholder 2"/>
          <p:cNvSpPr>
            <a:spLocks noGrp="1" noChangeAspect="1"/>
          </p:cNvSpPr>
          <p:nvPr>
            <p:ph type="pic" idx="39" hasCustomPrompt="1"/>
          </p:nvPr>
        </p:nvSpPr>
        <p:spPr>
          <a:xfrm>
            <a:off x="7299960" y="3764861"/>
            <a:ext cx="4389120" cy="2448034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124" indent="0">
              <a:buNone/>
              <a:defRPr sz="2799"/>
            </a:lvl2pPr>
            <a:lvl3pPr marL="914248" indent="0">
              <a:buNone/>
              <a:defRPr sz="2400"/>
            </a:lvl3pPr>
            <a:lvl4pPr marL="1371372" indent="0">
              <a:buNone/>
              <a:defRPr sz="2000"/>
            </a:lvl4pPr>
            <a:lvl5pPr marL="1828495" indent="0">
              <a:buNone/>
              <a:defRPr sz="2000"/>
            </a:lvl5pPr>
            <a:lvl6pPr marL="2285620" indent="0">
              <a:buNone/>
              <a:defRPr sz="2000"/>
            </a:lvl6pPr>
            <a:lvl7pPr marL="2742742" indent="0">
              <a:buNone/>
              <a:defRPr sz="2000"/>
            </a:lvl7pPr>
            <a:lvl8pPr marL="3199866" indent="0">
              <a:buNone/>
              <a:defRPr sz="2000"/>
            </a:lvl8pPr>
            <a:lvl9pPr marL="3656990" indent="0">
              <a:buNone/>
              <a:defRPr sz="2000"/>
            </a:lvl9pPr>
          </a:lstStyle>
          <a:p>
            <a:r>
              <a:rPr lang="en-US"/>
              <a:t>Insert webpage mockup</a:t>
            </a:r>
          </a:p>
        </p:txBody>
      </p:sp>
    </p:spTree>
    <p:extLst>
      <p:ext uri="{BB962C8B-B14F-4D97-AF65-F5344CB8AC3E}">
        <p14:creationId xmlns:p14="http://schemas.microsoft.com/office/powerpoint/2010/main" val="87821795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with webp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359835" y="365127"/>
            <a:ext cx="4655609" cy="374764"/>
          </a:xfrm>
        </p:spPr>
        <p:txBody>
          <a:bodyPr vert="horz" lIns="0" tIns="0" rIns="91440" bIns="45720" rtlCol="0" anchor="t">
            <a:noAutofit/>
          </a:bodyPr>
          <a:lstStyle>
            <a:lvl1pPr>
              <a:defRPr lang="en-US" baseline="0" dirty="0"/>
            </a:lvl1pPr>
          </a:lstStyle>
          <a:p>
            <a:pPr lvl="0"/>
            <a:r>
              <a:rPr lang="en-US"/>
              <a:t>Add title – use a secondary image to support or illustrate your text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58187" y="1052206"/>
            <a:ext cx="4653961" cy="484979"/>
          </a:xfrm>
        </p:spPr>
        <p:txBody>
          <a:bodyPr vert="horz" lIns="0" tIns="0" rIns="91440" bIns="45720" rtlCol="0" anchor="t">
            <a:noAutofit/>
          </a:bodyPr>
          <a:lstStyle>
            <a:lvl1pPr marL="0" indent="0">
              <a:buFontTx/>
              <a:buNone/>
              <a:defRPr lang="en-US" sz="1600" b="0" dirty="0" smtClean="0"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/>
              <a:t>Subtitle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4" hasCustomPrompt="1"/>
          </p:nvPr>
        </p:nvSpPr>
        <p:spPr>
          <a:xfrm>
            <a:off x="359834" y="1467193"/>
            <a:ext cx="4653961" cy="250757"/>
          </a:xfrm>
          <a:noFill/>
        </p:spPr>
        <p:txBody>
          <a:bodyPr lIns="0">
            <a:normAutofit/>
          </a:bodyPr>
          <a:lstStyle>
            <a:lvl1pPr marL="19050" indent="0">
              <a:buNone/>
              <a:tabLst/>
              <a:defRPr sz="1333" b="1">
                <a:solidFill>
                  <a:schemeClr val="tx1"/>
                </a:solidFill>
              </a:defRPr>
            </a:lvl1pPr>
            <a:lvl2pPr marL="19050" indent="0">
              <a:buNone/>
              <a:tabLst/>
              <a:defRPr sz="1200">
                <a:solidFill>
                  <a:schemeClr val="bg1"/>
                </a:solidFill>
              </a:defRPr>
            </a:lvl2pPr>
            <a:lvl3pPr marL="19050" indent="20108">
              <a:buNone/>
              <a:tabLst/>
              <a:defRPr sz="1200">
                <a:solidFill>
                  <a:schemeClr val="bg1"/>
                </a:solidFill>
              </a:defRPr>
            </a:lvl3pPr>
            <a:lvl4pPr marL="19050" indent="20108">
              <a:buNone/>
              <a:tabLst/>
              <a:defRPr sz="1200">
                <a:solidFill>
                  <a:schemeClr val="bg1"/>
                </a:solidFill>
              </a:defRPr>
            </a:lvl4pPr>
            <a:lvl5pPr marL="19050" indent="20108">
              <a:buNone/>
              <a:tabLst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32"/>
          </p:nvPr>
        </p:nvSpPr>
        <p:spPr>
          <a:xfrm>
            <a:off x="359834" y="1730708"/>
            <a:ext cx="9480550" cy="804457"/>
          </a:xfrm>
        </p:spPr>
        <p:txBody>
          <a:bodyPr lIns="0">
            <a:noAutofit/>
          </a:bodyPr>
          <a:lstStyle>
            <a:lvl1pPr marL="0" indent="0">
              <a:buNone/>
              <a:defRPr sz="1333">
                <a:solidFill>
                  <a:schemeClr val="tx1"/>
                </a:solidFill>
              </a:defRPr>
            </a:lvl1pPr>
            <a:lvl2pPr marL="457124" indent="0">
              <a:buNone/>
              <a:defRPr sz="1200"/>
            </a:lvl2pPr>
            <a:lvl3pPr marL="914248" indent="0">
              <a:buNone/>
              <a:defRPr sz="1200"/>
            </a:lvl3pPr>
            <a:lvl4pPr marL="1371372" indent="0">
              <a:buNone/>
              <a:defRPr sz="1200"/>
            </a:lvl4pPr>
            <a:lvl5pPr marL="1828495" indent="0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7"/>
          </p:nvPr>
        </p:nvSpPr>
        <p:spPr>
          <a:xfrm>
            <a:off x="359834" y="6360981"/>
            <a:ext cx="5760509" cy="233631"/>
          </a:xfrm>
          <a:prstGeom prst="rect">
            <a:avLst/>
          </a:prstGeom>
        </p:spPr>
        <p:txBody>
          <a:bodyPr/>
          <a:lstStyle/>
          <a:p>
            <a:r>
              <a:rPr lang="en-US"/>
              <a:t>MiQ | Nothing Bundt Cakes | Q1 2020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38"/>
          </p:nvPr>
        </p:nvSpPr>
        <p:spPr/>
        <p:txBody>
          <a:bodyPr/>
          <a:lstStyle/>
          <a:p>
            <a:fld id="{D169FC91-59AE-C64A-9DCD-3B3C91131C8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17795" y="2963115"/>
            <a:ext cx="4622588" cy="299902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854" y="2963115"/>
            <a:ext cx="4622588" cy="2999021"/>
          </a:xfrm>
          <a:prstGeom prst="rect">
            <a:avLst/>
          </a:prstGeom>
        </p:spPr>
      </p:pic>
      <p:sp>
        <p:nvSpPr>
          <p:cNvPr id="3" name="Picture Placehold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506519" y="3340610"/>
            <a:ext cx="4389120" cy="2533161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124" indent="0">
              <a:buNone/>
              <a:defRPr sz="2799"/>
            </a:lvl2pPr>
            <a:lvl3pPr marL="914248" indent="0">
              <a:buNone/>
              <a:defRPr sz="2400"/>
            </a:lvl3pPr>
            <a:lvl4pPr marL="1371372" indent="0">
              <a:buNone/>
              <a:defRPr sz="2000"/>
            </a:lvl4pPr>
            <a:lvl5pPr marL="1828495" indent="0">
              <a:buNone/>
              <a:defRPr sz="2000"/>
            </a:lvl5pPr>
            <a:lvl6pPr marL="2285620" indent="0">
              <a:buNone/>
              <a:defRPr sz="2000"/>
            </a:lvl6pPr>
            <a:lvl7pPr marL="2742742" indent="0">
              <a:buNone/>
              <a:defRPr sz="2000"/>
            </a:lvl7pPr>
            <a:lvl8pPr marL="3199866" indent="0">
              <a:buNone/>
              <a:defRPr sz="2000"/>
            </a:lvl8pPr>
            <a:lvl9pPr marL="3656990" indent="0">
              <a:buNone/>
              <a:defRPr sz="2000"/>
            </a:lvl9pPr>
          </a:lstStyle>
          <a:p>
            <a:r>
              <a:rPr lang="en-US"/>
              <a:t>Insert webpage mockup</a:t>
            </a:r>
          </a:p>
        </p:txBody>
      </p:sp>
      <p:sp>
        <p:nvSpPr>
          <p:cNvPr id="16" name="Picture Placeholder 2"/>
          <p:cNvSpPr>
            <a:spLocks noGrp="1" noChangeAspect="1"/>
          </p:cNvSpPr>
          <p:nvPr>
            <p:ph type="pic" idx="39" hasCustomPrompt="1"/>
          </p:nvPr>
        </p:nvSpPr>
        <p:spPr>
          <a:xfrm>
            <a:off x="5331460" y="3362429"/>
            <a:ext cx="4389120" cy="2448034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124" indent="0">
              <a:buNone/>
              <a:defRPr sz="2799"/>
            </a:lvl2pPr>
            <a:lvl3pPr marL="914248" indent="0">
              <a:buNone/>
              <a:defRPr sz="2400"/>
            </a:lvl3pPr>
            <a:lvl4pPr marL="1371372" indent="0">
              <a:buNone/>
              <a:defRPr sz="2000"/>
            </a:lvl4pPr>
            <a:lvl5pPr marL="1828495" indent="0">
              <a:buNone/>
              <a:defRPr sz="2000"/>
            </a:lvl5pPr>
            <a:lvl6pPr marL="2285620" indent="0">
              <a:buNone/>
              <a:defRPr sz="2000"/>
            </a:lvl6pPr>
            <a:lvl7pPr marL="2742742" indent="0">
              <a:buNone/>
              <a:defRPr sz="2000"/>
            </a:lvl7pPr>
            <a:lvl8pPr marL="3199866" indent="0">
              <a:buNone/>
              <a:defRPr sz="2000"/>
            </a:lvl8pPr>
            <a:lvl9pPr marL="3656990" indent="0">
              <a:buNone/>
              <a:defRPr sz="2000"/>
            </a:lvl9pPr>
          </a:lstStyle>
          <a:p>
            <a:r>
              <a:rPr lang="en-US"/>
              <a:t>Insert webpage mockup</a:t>
            </a:r>
          </a:p>
        </p:txBody>
      </p:sp>
    </p:spTree>
    <p:extLst>
      <p:ext uri="{BB962C8B-B14F-4D97-AF65-F5344CB8AC3E}">
        <p14:creationId xmlns:p14="http://schemas.microsoft.com/office/powerpoint/2010/main" val="250111104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with secondary imag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0"/>
            <a:ext cx="7008812" cy="6858000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124" indent="0">
              <a:buNone/>
              <a:defRPr sz="2799"/>
            </a:lvl2pPr>
            <a:lvl3pPr marL="914248" indent="0">
              <a:buNone/>
              <a:defRPr sz="2400"/>
            </a:lvl3pPr>
            <a:lvl4pPr marL="1371372" indent="0">
              <a:buNone/>
              <a:defRPr sz="2000"/>
            </a:lvl4pPr>
            <a:lvl5pPr marL="1828495" indent="0">
              <a:buNone/>
              <a:defRPr sz="2000"/>
            </a:lvl5pPr>
            <a:lvl6pPr marL="2285620" indent="0">
              <a:buNone/>
              <a:defRPr sz="2000"/>
            </a:lvl6pPr>
            <a:lvl7pPr marL="2742742" indent="0">
              <a:buNone/>
              <a:defRPr sz="2000"/>
            </a:lvl7pPr>
            <a:lvl8pPr marL="3199866" indent="0">
              <a:buNone/>
              <a:defRPr sz="2000"/>
            </a:lvl8pPr>
            <a:lvl9pPr marL="365699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359834" y="365127"/>
            <a:ext cx="4653960" cy="374764"/>
          </a:xfrm>
        </p:spPr>
        <p:txBody>
          <a:bodyPr vert="horz" lIns="0" tIns="0" rIns="91440" bIns="45720" rtlCol="0" anchor="t">
            <a:noAutofit/>
          </a:bodyPr>
          <a:lstStyle>
            <a:lvl1pPr>
              <a:defRPr lang="en-US" baseline="0" dirty="0"/>
            </a:lvl1pPr>
          </a:lstStyle>
          <a:p>
            <a:pPr lvl="0"/>
            <a:r>
              <a:rPr lang="en-US"/>
              <a:t>Add title – use a secondary image to support or illustrate your text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57601" y="1051362"/>
            <a:ext cx="4653961" cy="480606"/>
          </a:xfrm>
        </p:spPr>
        <p:txBody>
          <a:bodyPr vert="horz" lIns="0" tIns="0" rIns="91440" bIns="45720" rtlCol="0" anchor="t">
            <a:noAutofit/>
          </a:bodyPr>
          <a:lstStyle>
            <a:lvl1pPr marL="0" indent="0">
              <a:buFontTx/>
              <a:buNone/>
              <a:defRPr lang="en-US" sz="1600" b="0" dirty="0" smtClean="0"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/>
              <a:t>Subtitle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4" hasCustomPrompt="1"/>
          </p:nvPr>
        </p:nvSpPr>
        <p:spPr>
          <a:xfrm>
            <a:off x="359834" y="1467193"/>
            <a:ext cx="4653961" cy="250757"/>
          </a:xfrm>
          <a:noFill/>
        </p:spPr>
        <p:txBody>
          <a:bodyPr lIns="0">
            <a:normAutofit/>
          </a:bodyPr>
          <a:lstStyle>
            <a:lvl1pPr marL="19050" indent="0">
              <a:buNone/>
              <a:tabLst/>
              <a:defRPr sz="1333" b="1">
                <a:solidFill>
                  <a:schemeClr val="tx1"/>
                </a:solidFill>
              </a:defRPr>
            </a:lvl1pPr>
            <a:lvl2pPr marL="19050" indent="0">
              <a:buNone/>
              <a:tabLst/>
              <a:defRPr sz="1200">
                <a:solidFill>
                  <a:schemeClr val="bg1"/>
                </a:solidFill>
              </a:defRPr>
            </a:lvl2pPr>
            <a:lvl3pPr marL="19050" indent="20108">
              <a:buNone/>
              <a:tabLst/>
              <a:defRPr sz="1200">
                <a:solidFill>
                  <a:schemeClr val="bg1"/>
                </a:solidFill>
              </a:defRPr>
            </a:lvl3pPr>
            <a:lvl4pPr marL="19050" indent="20108">
              <a:buNone/>
              <a:tabLst/>
              <a:defRPr sz="1200">
                <a:solidFill>
                  <a:schemeClr val="bg1"/>
                </a:solidFill>
              </a:defRPr>
            </a:lvl4pPr>
            <a:lvl5pPr marL="19050" indent="20108">
              <a:buNone/>
              <a:tabLst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32"/>
          </p:nvPr>
        </p:nvSpPr>
        <p:spPr>
          <a:xfrm>
            <a:off x="359833" y="1717950"/>
            <a:ext cx="4655609" cy="804457"/>
          </a:xfrm>
        </p:spPr>
        <p:txBody>
          <a:bodyPr lIns="0">
            <a:noAutofit/>
          </a:bodyPr>
          <a:lstStyle>
            <a:lvl1pPr marL="0" indent="0">
              <a:buNone/>
              <a:defRPr sz="1333">
                <a:solidFill>
                  <a:schemeClr val="tx1"/>
                </a:solidFill>
              </a:defRPr>
            </a:lvl1pPr>
            <a:lvl2pPr marL="457124" indent="0">
              <a:buNone/>
              <a:defRPr sz="1200"/>
            </a:lvl2pPr>
            <a:lvl3pPr marL="914248" indent="0">
              <a:buNone/>
              <a:defRPr sz="1200"/>
            </a:lvl3pPr>
            <a:lvl4pPr marL="1371372" indent="0">
              <a:buNone/>
              <a:defRPr sz="1200"/>
            </a:lvl4pPr>
            <a:lvl5pPr marL="1828495" indent="0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33" hasCustomPrompt="1"/>
          </p:nvPr>
        </p:nvSpPr>
        <p:spPr>
          <a:xfrm>
            <a:off x="359833" y="2945662"/>
            <a:ext cx="4653961" cy="250757"/>
          </a:xfrm>
          <a:noFill/>
        </p:spPr>
        <p:txBody>
          <a:bodyPr lIns="0">
            <a:normAutofit/>
          </a:bodyPr>
          <a:lstStyle>
            <a:lvl1pPr marL="19050" indent="0">
              <a:buNone/>
              <a:tabLst/>
              <a:defRPr sz="1333" b="1">
                <a:solidFill>
                  <a:schemeClr val="tx1"/>
                </a:solidFill>
              </a:defRPr>
            </a:lvl1pPr>
            <a:lvl2pPr marL="19050" indent="0">
              <a:buNone/>
              <a:tabLst/>
              <a:defRPr sz="1200">
                <a:solidFill>
                  <a:schemeClr val="bg1"/>
                </a:solidFill>
              </a:defRPr>
            </a:lvl2pPr>
            <a:lvl3pPr marL="19050" indent="20108">
              <a:buNone/>
              <a:tabLst/>
              <a:defRPr sz="1200">
                <a:solidFill>
                  <a:schemeClr val="bg1"/>
                </a:solidFill>
              </a:defRPr>
            </a:lvl3pPr>
            <a:lvl4pPr marL="19050" indent="20108">
              <a:buNone/>
              <a:tabLst/>
              <a:defRPr sz="1200">
                <a:solidFill>
                  <a:schemeClr val="bg1"/>
                </a:solidFill>
              </a:defRPr>
            </a:lvl4pPr>
            <a:lvl5pPr marL="19050" indent="20108">
              <a:buNone/>
              <a:tabLst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34"/>
          </p:nvPr>
        </p:nvSpPr>
        <p:spPr>
          <a:xfrm>
            <a:off x="359833" y="3196420"/>
            <a:ext cx="4655609" cy="804457"/>
          </a:xfrm>
        </p:spPr>
        <p:txBody>
          <a:bodyPr lIns="0">
            <a:noAutofit/>
          </a:bodyPr>
          <a:lstStyle>
            <a:lvl1pPr marL="0" indent="0">
              <a:buNone/>
              <a:defRPr sz="1333">
                <a:solidFill>
                  <a:schemeClr val="tx1"/>
                </a:solidFill>
              </a:defRPr>
            </a:lvl1pPr>
            <a:lvl2pPr marL="457124" indent="0">
              <a:buNone/>
              <a:defRPr sz="1200"/>
            </a:lvl2pPr>
            <a:lvl3pPr marL="914248" indent="0">
              <a:buNone/>
              <a:defRPr sz="1200"/>
            </a:lvl3pPr>
            <a:lvl4pPr marL="1371372" indent="0">
              <a:buNone/>
              <a:defRPr sz="1200"/>
            </a:lvl4pPr>
            <a:lvl5pPr marL="1828495" indent="0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35" hasCustomPrompt="1"/>
          </p:nvPr>
        </p:nvSpPr>
        <p:spPr>
          <a:xfrm>
            <a:off x="361482" y="4424132"/>
            <a:ext cx="4653961" cy="250757"/>
          </a:xfrm>
          <a:noFill/>
        </p:spPr>
        <p:txBody>
          <a:bodyPr lIns="0">
            <a:normAutofit/>
          </a:bodyPr>
          <a:lstStyle>
            <a:lvl1pPr marL="19050" indent="0">
              <a:buNone/>
              <a:tabLst/>
              <a:defRPr sz="1333" b="1">
                <a:solidFill>
                  <a:schemeClr val="tx1"/>
                </a:solidFill>
              </a:defRPr>
            </a:lvl1pPr>
            <a:lvl2pPr marL="19050" indent="0">
              <a:buNone/>
              <a:tabLst/>
              <a:defRPr sz="1200">
                <a:solidFill>
                  <a:schemeClr val="bg1"/>
                </a:solidFill>
              </a:defRPr>
            </a:lvl2pPr>
            <a:lvl3pPr marL="19050" indent="20108">
              <a:buNone/>
              <a:tabLst/>
              <a:defRPr sz="1200">
                <a:solidFill>
                  <a:schemeClr val="bg1"/>
                </a:solidFill>
              </a:defRPr>
            </a:lvl3pPr>
            <a:lvl4pPr marL="19050" indent="20108">
              <a:buNone/>
              <a:tabLst/>
              <a:defRPr sz="1200">
                <a:solidFill>
                  <a:schemeClr val="bg1"/>
                </a:solidFill>
              </a:defRPr>
            </a:lvl4pPr>
            <a:lvl5pPr marL="19050" indent="20108">
              <a:buNone/>
              <a:tabLst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15" name="Text Placeholder 6"/>
          <p:cNvSpPr>
            <a:spLocks noGrp="1"/>
          </p:cNvSpPr>
          <p:nvPr>
            <p:ph type="body" sz="quarter" idx="36"/>
          </p:nvPr>
        </p:nvSpPr>
        <p:spPr>
          <a:xfrm>
            <a:off x="361481" y="4674889"/>
            <a:ext cx="4655609" cy="804457"/>
          </a:xfrm>
        </p:spPr>
        <p:txBody>
          <a:bodyPr lIns="0">
            <a:noAutofit/>
          </a:bodyPr>
          <a:lstStyle>
            <a:lvl1pPr marL="0" indent="0">
              <a:buNone/>
              <a:defRPr sz="1333">
                <a:solidFill>
                  <a:schemeClr val="tx1"/>
                </a:solidFill>
              </a:defRPr>
            </a:lvl1pPr>
            <a:lvl2pPr marL="457124" indent="0">
              <a:buNone/>
              <a:defRPr sz="1200"/>
            </a:lvl2pPr>
            <a:lvl3pPr marL="914248" indent="0">
              <a:buNone/>
              <a:defRPr sz="1200"/>
            </a:lvl3pPr>
            <a:lvl4pPr marL="1371372" indent="0">
              <a:buNone/>
              <a:defRPr sz="1200"/>
            </a:lvl4pPr>
            <a:lvl5pPr marL="1828495" indent="0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7"/>
          </p:nvPr>
        </p:nvSpPr>
        <p:spPr>
          <a:xfrm>
            <a:off x="359834" y="6360981"/>
            <a:ext cx="5760509" cy="233631"/>
          </a:xfrm>
          <a:prstGeom prst="rect">
            <a:avLst/>
          </a:prstGeom>
        </p:spPr>
        <p:txBody>
          <a:bodyPr/>
          <a:lstStyle/>
          <a:p>
            <a:r>
              <a:rPr lang="en-US"/>
              <a:t>MiQ | Nothing Bundt Cakes | Q1 2020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38"/>
          </p:nvPr>
        </p:nvSpPr>
        <p:spPr/>
        <p:txBody>
          <a:bodyPr/>
          <a:lstStyle/>
          <a:p>
            <a:fld id="{D169FC91-59AE-C64A-9DCD-3B3C91131C8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6205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arge Co-Branded Title Slide 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53928" y="-313651"/>
            <a:ext cx="7484147" cy="7485302"/>
          </a:xfrm>
          <a:prstGeom prst="rect">
            <a:avLst/>
          </a:prstGeom>
        </p:spPr>
      </p:pic>
      <p:sp>
        <p:nvSpPr>
          <p:cNvPr id="13" name="Footer Placeholder 12"/>
          <p:cNvSpPr>
            <a:spLocks noGrp="1"/>
          </p:cNvSpPr>
          <p:nvPr>
            <p:ph type="ftr" sz="quarter" idx="14"/>
          </p:nvPr>
        </p:nvSpPr>
        <p:spPr>
          <a:xfrm>
            <a:off x="359834" y="6360982"/>
            <a:ext cx="8250767" cy="30519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MiQ | Nothing Bundt Cakes | Q1 2020</a:t>
            </a:r>
            <a:endParaRPr lang="en-GB"/>
          </a:p>
        </p:txBody>
      </p:sp>
      <p:sp>
        <p:nvSpPr>
          <p:cNvPr id="9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0" y="4869085"/>
            <a:ext cx="12192000" cy="1965151"/>
          </a:xfrm>
        </p:spPr>
        <p:txBody>
          <a:bodyPr vert="horz" lIns="0" tIns="0" rIns="0" bIns="0" rtlCol="0">
            <a:normAutofit/>
          </a:bodyPr>
          <a:lstStyle>
            <a:lvl1pPr marL="0" indent="0" algn="ctr">
              <a:spcBef>
                <a:spcPts val="0"/>
              </a:spcBef>
              <a:buNone/>
              <a:defRPr lang="en-US" sz="2133" b="1" smtClean="0">
                <a:solidFill>
                  <a:schemeClr val="bg1"/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Use this space for a subtitle if you need one. </a:t>
            </a:r>
          </a:p>
        </p:txBody>
      </p:sp>
    </p:spTree>
    <p:extLst>
      <p:ext uri="{BB962C8B-B14F-4D97-AF65-F5344CB8AC3E}">
        <p14:creationId xmlns:p14="http://schemas.microsoft.com/office/powerpoint/2010/main" val="36756184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239">
          <p15:clr>
            <a:srgbClr val="FBAE40"/>
          </p15:clr>
        </p15:guide>
        <p15:guide id="2" pos="135">
          <p15:clr>
            <a:srgbClr val="FBAE40"/>
          </p15:clr>
        </p15:guide>
        <p15:guide id="3" orient="horz" pos="4600">
          <p15:clr>
            <a:srgbClr val="FBAE40"/>
          </p15:clr>
        </p15:guide>
        <p15:guide id="4" pos="1814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xt with secondary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0"/>
            <a:ext cx="7008812" cy="6858000"/>
          </a:xfrm>
        </p:spPr>
        <p:txBody>
          <a:bodyPr anchor="t">
            <a:normAutofit/>
          </a:bodyPr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  <a:lvl2pPr marL="457124" indent="0">
              <a:buNone/>
              <a:defRPr sz="2799"/>
            </a:lvl2pPr>
            <a:lvl3pPr marL="914248" indent="0">
              <a:buNone/>
              <a:defRPr sz="2400"/>
            </a:lvl3pPr>
            <a:lvl4pPr marL="1371372" indent="0">
              <a:buNone/>
              <a:defRPr sz="2000"/>
            </a:lvl4pPr>
            <a:lvl5pPr marL="1828495" indent="0">
              <a:buNone/>
              <a:defRPr sz="2000"/>
            </a:lvl5pPr>
            <a:lvl6pPr marL="2285620" indent="0">
              <a:buNone/>
              <a:defRPr sz="2000"/>
            </a:lvl6pPr>
            <a:lvl7pPr marL="2742742" indent="0">
              <a:buNone/>
              <a:defRPr sz="2000"/>
            </a:lvl7pPr>
            <a:lvl8pPr marL="3199866" indent="0">
              <a:buNone/>
              <a:defRPr sz="2000"/>
            </a:lvl8pPr>
            <a:lvl9pPr marL="365699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359834" y="365127"/>
            <a:ext cx="4653960" cy="374764"/>
          </a:xfrm>
        </p:spPr>
        <p:txBody>
          <a:bodyPr vert="horz" lIns="0" tIns="0" rIns="91440" bIns="45720" rtlCol="0" anchor="t">
            <a:noAutofit/>
          </a:bodyPr>
          <a:lstStyle>
            <a:lvl1pPr>
              <a:defRPr lang="en-US" baseline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Add title – use a secondary image to support or illustrate your text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57601" y="1051362"/>
            <a:ext cx="4655609" cy="480606"/>
          </a:xfrm>
        </p:spPr>
        <p:txBody>
          <a:bodyPr vert="horz" lIns="0" tIns="0" rIns="91440" bIns="45720" rtlCol="0" anchor="t">
            <a:noAutofit/>
          </a:bodyPr>
          <a:lstStyle>
            <a:lvl1pPr marL="0" indent="0">
              <a:buFontTx/>
              <a:buNone/>
              <a:defRPr lang="en-US" sz="1600" b="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/>
              <a:t>Subtitle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4" hasCustomPrompt="1"/>
          </p:nvPr>
        </p:nvSpPr>
        <p:spPr>
          <a:xfrm>
            <a:off x="359834" y="1467193"/>
            <a:ext cx="4653961" cy="250757"/>
          </a:xfrm>
          <a:noFill/>
        </p:spPr>
        <p:txBody>
          <a:bodyPr lIns="0">
            <a:normAutofit/>
          </a:bodyPr>
          <a:lstStyle>
            <a:lvl1pPr marL="19050" indent="0">
              <a:buNone/>
              <a:tabLst/>
              <a:defRPr sz="1333" b="1">
                <a:solidFill>
                  <a:schemeClr val="bg1"/>
                </a:solidFill>
              </a:defRPr>
            </a:lvl1pPr>
            <a:lvl2pPr marL="19050" indent="0">
              <a:buNone/>
              <a:tabLst/>
              <a:defRPr sz="1200">
                <a:solidFill>
                  <a:schemeClr val="bg1"/>
                </a:solidFill>
              </a:defRPr>
            </a:lvl2pPr>
            <a:lvl3pPr marL="19050" indent="20108">
              <a:buNone/>
              <a:tabLst/>
              <a:defRPr sz="1200">
                <a:solidFill>
                  <a:schemeClr val="bg1"/>
                </a:solidFill>
              </a:defRPr>
            </a:lvl3pPr>
            <a:lvl4pPr marL="19050" indent="20108">
              <a:buNone/>
              <a:tabLst/>
              <a:defRPr sz="1200">
                <a:solidFill>
                  <a:schemeClr val="bg1"/>
                </a:solidFill>
              </a:defRPr>
            </a:lvl4pPr>
            <a:lvl5pPr marL="19050" indent="20108">
              <a:buNone/>
              <a:tabLst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32"/>
          </p:nvPr>
        </p:nvSpPr>
        <p:spPr>
          <a:xfrm>
            <a:off x="359833" y="1717950"/>
            <a:ext cx="4655609" cy="804457"/>
          </a:xfrm>
        </p:spPr>
        <p:txBody>
          <a:bodyPr lIns="0">
            <a:noAutofit/>
          </a:bodyPr>
          <a:lstStyle>
            <a:lvl1pPr marL="0" indent="0">
              <a:buNone/>
              <a:defRPr sz="1333">
                <a:solidFill>
                  <a:schemeClr val="bg1"/>
                </a:solidFill>
              </a:defRPr>
            </a:lvl1pPr>
            <a:lvl2pPr marL="457124" indent="0">
              <a:buNone/>
              <a:defRPr sz="1200"/>
            </a:lvl2pPr>
            <a:lvl3pPr marL="914248" indent="0">
              <a:buNone/>
              <a:defRPr sz="1200"/>
            </a:lvl3pPr>
            <a:lvl4pPr marL="1371372" indent="0">
              <a:buNone/>
              <a:defRPr sz="1200"/>
            </a:lvl4pPr>
            <a:lvl5pPr marL="1828495" indent="0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33" hasCustomPrompt="1"/>
          </p:nvPr>
        </p:nvSpPr>
        <p:spPr>
          <a:xfrm>
            <a:off x="359833" y="2945662"/>
            <a:ext cx="4653961" cy="250757"/>
          </a:xfrm>
          <a:noFill/>
        </p:spPr>
        <p:txBody>
          <a:bodyPr lIns="0">
            <a:normAutofit/>
          </a:bodyPr>
          <a:lstStyle>
            <a:lvl1pPr marL="19050" indent="0">
              <a:buNone/>
              <a:tabLst/>
              <a:defRPr sz="1333" b="1">
                <a:solidFill>
                  <a:schemeClr val="bg1"/>
                </a:solidFill>
              </a:defRPr>
            </a:lvl1pPr>
            <a:lvl2pPr marL="19050" indent="0">
              <a:buNone/>
              <a:tabLst/>
              <a:defRPr sz="1200">
                <a:solidFill>
                  <a:schemeClr val="bg1"/>
                </a:solidFill>
              </a:defRPr>
            </a:lvl2pPr>
            <a:lvl3pPr marL="19050" indent="20108">
              <a:buNone/>
              <a:tabLst/>
              <a:defRPr sz="1200">
                <a:solidFill>
                  <a:schemeClr val="bg1"/>
                </a:solidFill>
              </a:defRPr>
            </a:lvl3pPr>
            <a:lvl4pPr marL="19050" indent="20108">
              <a:buNone/>
              <a:tabLst/>
              <a:defRPr sz="1200">
                <a:solidFill>
                  <a:schemeClr val="bg1"/>
                </a:solidFill>
              </a:defRPr>
            </a:lvl4pPr>
            <a:lvl5pPr marL="19050" indent="20108">
              <a:buNone/>
              <a:tabLst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34"/>
          </p:nvPr>
        </p:nvSpPr>
        <p:spPr>
          <a:xfrm>
            <a:off x="359833" y="3196420"/>
            <a:ext cx="4655609" cy="804457"/>
          </a:xfrm>
        </p:spPr>
        <p:txBody>
          <a:bodyPr lIns="0">
            <a:noAutofit/>
          </a:bodyPr>
          <a:lstStyle>
            <a:lvl1pPr marL="0" indent="0">
              <a:buNone/>
              <a:defRPr sz="1333">
                <a:solidFill>
                  <a:schemeClr val="bg1"/>
                </a:solidFill>
              </a:defRPr>
            </a:lvl1pPr>
            <a:lvl2pPr marL="457124" indent="0">
              <a:buNone/>
              <a:defRPr sz="1200"/>
            </a:lvl2pPr>
            <a:lvl3pPr marL="914248" indent="0">
              <a:buNone/>
              <a:defRPr sz="1200"/>
            </a:lvl3pPr>
            <a:lvl4pPr marL="1371372" indent="0">
              <a:buNone/>
              <a:defRPr sz="1200"/>
            </a:lvl4pPr>
            <a:lvl5pPr marL="1828495" indent="0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35" hasCustomPrompt="1"/>
          </p:nvPr>
        </p:nvSpPr>
        <p:spPr>
          <a:xfrm>
            <a:off x="361482" y="4424132"/>
            <a:ext cx="4653961" cy="250757"/>
          </a:xfrm>
          <a:noFill/>
        </p:spPr>
        <p:txBody>
          <a:bodyPr lIns="0">
            <a:normAutofit/>
          </a:bodyPr>
          <a:lstStyle>
            <a:lvl1pPr marL="19050" indent="0">
              <a:buNone/>
              <a:tabLst/>
              <a:defRPr sz="1333" b="1">
                <a:solidFill>
                  <a:schemeClr val="bg1"/>
                </a:solidFill>
              </a:defRPr>
            </a:lvl1pPr>
            <a:lvl2pPr marL="19050" indent="0">
              <a:buNone/>
              <a:tabLst/>
              <a:defRPr sz="1200">
                <a:solidFill>
                  <a:schemeClr val="bg1"/>
                </a:solidFill>
              </a:defRPr>
            </a:lvl2pPr>
            <a:lvl3pPr marL="19050" indent="20108">
              <a:buNone/>
              <a:tabLst/>
              <a:defRPr sz="1200">
                <a:solidFill>
                  <a:schemeClr val="bg1"/>
                </a:solidFill>
              </a:defRPr>
            </a:lvl3pPr>
            <a:lvl4pPr marL="19050" indent="20108">
              <a:buNone/>
              <a:tabLst/>
              <a:defRPr sz="1200">
                <a:solidFill>
                  <a:schemeClr val="bg1"/>
                </a:solidFill>
              </a:defRPr>
            </a:lvl4pPr>
            <a:lvl5pPr marL="19050" indent="20108">
              <a:buNone/>
              <a:tabLst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15" name="Text Placeholder 6"/>
          <p:cNvSpPr>
            <a:spLocks noGrp="1"/>
          </p:cNvSpPr>
          <p:nvPr>
            <p:ph type="body" sz="quarter" idx="36"/>
          </p:nvPr>
        </p:nvSpPr>
        <p:spPr>
          <a:xfrm>
            <a:off x="361481" y="4674889"/>
            <a:ext cx="4655609" cy="804457"/>
          </a:xfrm>
        </p:spPr>
        <p:txBody>
          <a:bodyPr lIns="0">
            <a:noAutofit/>
          </a:bodyPr>
          <a:lstStyle>
            <a:lvl1pPr marL="0" indent="0">
              <a:buNone/>
              <a:defRPr sz="1333">
                <a:solidFill>
                  <a:schemeClr val="bg1"/>
                </a:solidFill>
              </a:defRPr>
            </a:lvl1pPr>
            <a:lvl2pPr marL="457124" indent="0">
              <a:buNone/>
              <a:defRPr sz="1200"/>
            </a:lvl2pPr>
            <a:lvl3pPr marL="914248" indent="0">
              <a:buNone/>
              <a:defRPr sz="1200"/>
            </a:lvl3pPr>
            <a:lvl4pPr marL="1371372" indent="0">
              <a:buNone/>
              <a:defRPr sz="1200"/>
            </a:lvl4pPr>
            <a:lvl5pPr marL="1828495" indent="0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7"/>
          </p:nvPr>
        </p:nvSpPr>
        <p:spPr>
          <a:xfrm>
            <a:off x="359834" y="6360981"/>
            <a:ext cx="5760509" cy="23363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MiQ | Nothing Bundt Cakes | Q1 2020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38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169FC91-59AE-C64A-9DCD-3B3C91131C8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21136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 with secondary imag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0"/>
            <a:ext cx="7008812" cy="6858000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124" indent="0">
              <a:buNone/>
              <a:defRPr sz="2799"/>
            </a:lvl2pPr>
            <a:lvl3pPr marL="914248" indent="0">
              <a:buNone/>
              <a:defRPr sz="2400"/>
            </a:lvl3pPr>
            <a:lvl4pPr marL="1371372" indent="0">
              <a:buNone/>
              <a:defRPr sz="2000"/>
            </a:lvl4pPr>
            <a:lvl5pPr marL="1828495" indent="0">
              <a:buNone/>
              <a:defRPr sz="2000"/>
            </a:lvl5pPr>
            <a:lvl6pPr marL="2285620" indent="0">
              <a:buNone/>
              <a:defRPr sz="2000"/>
            </a:lvl6pPr>
            <a:lvl7pPr marL="2742742" indent="0">
              <a:buNone/>
              <a:defRPr sz="2000"/>
            </a:lvl7pPr>
            <a:lvl8pPr marL="3199866" indent="0">
              <a:buNone/>
              <a:defRPr sz="2000"/>
            </a:lvl8pPr>
            <a:lvl9pPr marL="365699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359835" y="365126"/>
            <a:ext cx="11449049" cy="608830"/>
          </a:xfrm>
        </p:spPr>
        <p:txBody>
          <a:bodyPr vert="horz" lIns="0" tIns="0" rIns="91440" bIns="45720" rtlCol="0" anchor="t">
            <a:noAutofit/>
          </a:bodyPr>
          <a:lstStyle>
            <a:lvl1pPr>
              <a:defRPr lang="en-US" sz="1867" baseline="0" dirty="0"/>
            </a:lvl1pPr>
          </a:lstStyle>
          <a:p>
            <a:pPr lvl="0"/>
            <a:r>
              <a:rPr lang="en-US"/>
              <a:t>Add title – use a secondary image to support or illustrate a  short paragraph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7"/>
          </p:nvPr>
        </p:nvSpPr>
        <p:spPr>
          <a:xfrm>
            <a:off x="359834" y="6360981"/>
            <a:ext cx="5760509" cy="233631"/>
          </a:xfrm>
          <a:prstGeom prst="rect">
            <a:avLst/>
          </a:prstGeom>
        </p:spPr>
        <p:txBody>
          <a:bodyPr/>
          <a:lstStyle/>
          <a:p>
            <a:r>
              <a:rPr lang="en-US"/>
              <a:t>MiQ | Nothing Bundt Cakes | Q1 2020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38"/>
          </p:nvPr>
        </p:nvSpPr>
        <p:spPr/>
        <p:txBody>
          <a:bodyPr/>
          <a:lstStyle/>
          <a:p>
            <a:fld id="{D169FC91-59AE-C64A-9DCD-3B3C91131C8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Text Placeholder 6"/>
          <p:cNvSpPr>
            <a:spLocks noGrp="1"/>
          </p:cNvSpPr>
          <p:nvPr>
            <p:ph type="body" sz="quarter" idx="32"/>
          </p:nvPr>
        </p:nvSpPr>
        <p:spPr>
          <a:xfrm>
            <a:off x="359834" y="1717949"/>
            <a:ext cx="3720043" cy="3030274"/>
          </a:xfrm>
        </p:spPr>
        <p:txBody>
          <a:bodyPr lIns="0">
            <a:noAutofit/>
          </a:bodyPr>
          <a:lstStyle>
            <a:lvl1pPr marL="0" indent="0">
              <a:buNone/>
              <a:defRPr sz="1867">
                <a:solidFill>
                  <a:schemeClr val="tx1"/>
                </a:solidFill>
              </a:defRPr>
            </a:lvl1pPr>
            <a:lvl2pPr marL="457124" indent="0">
              <a:buNone/>
              <a:defRPr sz="1200"/>
            </a:lvl2pPr>
            <a:lvl3pPr marL="914248" indent="0">
              <a:buNone/>
              <a:defRPr sz="1200"/>
            </a:lvl3pPr>
            <a:lvl4pPr marL="1371372" indent="0">
              <a:buNone/>
              <a:defRPr sz="1200"/>
            </a:lvl4pPr>
            <a:lvl5pPr marL="1828495" indent="0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59834" y="729421"/>
            <a:ext cx="7680326" cy="256868"/>
          </a:xfrm>
        </p:spPr>
        <p:txBody>
          <a:bodyPr vert="horz" lIns="0" tIns="0" rIns="91440" bIns="45720" rtlCol="0" anchor="t">
            <a:noAutofit/>
          </a:bodyPr>
          <a:lstStyle>
            <a:lvl1pPr marL="0" indent="0">
              <a:buFontTx/>
              <a:buNone/>
              <a:defRPr lang="en-US" sz="1600" b="0" dirty="0" smtClean="0"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  <a:buNone/>
            </a:pPr>
            <a:r>
              <a:rPr lang="en-US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292468525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 with secondary image 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0"/>
            <a:ext cx="7008812" cy="6858000"/>
          </a:xfrm>
        </p:spPr>
        <p:txBody>
          <a:bodyPr anchor="t">
            <a:normAutofit/>
          </a:bodyPr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  <a:lvl2pPr marL="457124" indent="0">
              <a:buNone/>
              <a:defRPr sz="2799"/>
            </a:lvl2pPr>
            <a:lvl3pPr marL="914248" indent="0">
              <a:buNone/>
              <a:defRPr sz="2400"/>
            </a:lvl3pPr>
            <a:lvl4pPr marL="1371372" indent="0">
              <a:buNone/>
              <a:defRPr sz="2000"/>
            </a:lvl4pPr>
            <a:lvl5pPr marL="1828495" indent="0">
              <a:buNone/>
              <a:defRPr sz="2000"/>
            </a:lvl5pPr>
            <a:lvl6pPr marL="2285620" indent="0">
              <a:buNone/>
              <a:defRPr sz="2000"/>
            </a:lvl6pPr>
            <a:lvl7pPr marL="2742742" indent="0">
              <a:buNone/>
              <a:defRPr sz="2000"/>
            </a:lvl7pPr>
            <a:lvl8pPr marL="3199866" indent="0">
              <a:buNone/>
              <a:defRPr sz="2000"/>
            </a:lvl8pPr>
            <a:lvl9pPr marL="365699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359835" y="365126"/>
            <a:ext cx="11449049" cy="608830"/>
          </a:xfrm>
        </p:spPr>
        <p:txBody>
          <a:bodyPr vert="horz" lIns="0" tIns="0" rIns="91440" bIns="45720" rtlCol="0" anchor="t">
            <a:noAutofit/>
          </a:bodyPr>
          <a:lstStyle>
            <a:lvl1pPr>
              <a:defRPr lang="en-US" sz="1867" baseline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Add title – use a secondary image to support or illustrate a  short paragraph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7"/>
          </p:nvPr>
        </p:nvSpPr>
        <p:spPr>
          <a:xfrm>
            <a:off x="359834" y="6360981"/>
            <a:ext cx="5760509" cy="23363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MiQ | Nothing Bundt Cakes | Q1 2020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38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169FC91-59AE-C64A-9DCD-3B3C91131C8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Text Placeholder 6"/>
          <p:cNvSpPr>
            <a:spLocks noGrp="1"/>
          </p:cNvSpPr>
          <p:nvPr>
            <p:ph type="body" sz="quarter" idx="32"/>
          </p:nvPr>
        </p:nvSpPr>
        <p:spPr>
          <a:xfrm>
            <a:off x="359834" y="1717949"/>
            <a:ext cx="3720043" cy="3030274"/>
          </a:xfrm>
        </p:spPr>
        <p:txBody>
          <a:bodyPr lIns="0">
            <a:noAutofit/>
          </a:bodyPr>
          <a:lstStyle>
            <a:lvl1pPr marL="0" indent="0">
              <a:buNone/>
              <a:defRPr sz="1867">
                <a:solidFill>
                  <a:schemeClr val="bg1"/>
                </a:solidFill>
              </a:defRPr>
            </a:lvl1pPr>
            <a:lvl2pPr marL="457124" indent="0">
              <a:buNone/>
              <a:defRPr sz="1200"/>
            </a:lvl2pPr>
            <a:lvl3pPr marL="914248" indent="0">
              <a:buNone/>
              <a:defRPr sz="1200"/>
            </a:lvl3pPr>
            <a:lvl4pPr marL="1371372" indent="0">
              <a:buNone/>
              <a:defRPr sz="1200"/>
            </a:lvl4pPr>
            <a:lvl5pPr marL="1828495" indent="0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59834" y="729421"/>
            <a:ext cx="7680326" cy="256868"/>
          </a:xfrm>
        </p:spPr>
        <p:txBody>
          <a:bodyPr vert="horz" lIns="0" tIns="0" rIns="91440" bIns="45720" rtlCol="0" anchor="t">
            <a:noAutofit/>
          </a:bodyPr>
          <a:lstStyle>
            <a:lvl1pPr marL="0" indent="0">
              <a:buFontTx/>
              <a:buNone/>
              <a:defRPr lang="en-US" sz="1600" b="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  <a:buNone/>
            </a:pPr>
            <a:r>
              <a:rPr lang="en-US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91797161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ith imag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9833" y="360056"/>
            <a:ext cx="8496300" cy="240037"/>
          </a:xfrm>
        </p:spPr>
        <p:txBody>
          <a:bodyPr vert="horz" lIns="0" tIns="0" rIns="91440" bIns="45720" rtlCol="0" anchor="t">
            <a:noAutofit/>
          </a:bodyPr>
          <a:lstStyle>
            <a:lvl1pPr>
              <a:defRPr lang="en-US" baseline="0" dirty="0"/>
            </a:lvl1pPr>
          </a:lstStyle>
          <a:p>
            <a:pPr lvl="0"/>
            <a:r>
              <a:rPr lang="en-US"/>
              <a:t>Insert title – 3 secondary images (or graphics)  with supporting text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59833" y="1466732"/>
            <a:ext cx="3726392" cy="2620930"/>
          </a:xfrm>
          <a:noFill/>
        </p:spPr>
        <p:txBody>
          <a:bodyPr>
            <a:normAutofit/>
          </a:bodyPr>
          <a:lstStyle>
            <a:lvl1pPr marL="0" indent="0">
              <a:buFontTx/>
              <a:buNone/>
              <a:defRPr sz="1200" baseline="0">
                <a:solidFill>
                  <a:schemeClr val="tx1"/>
                </a:solidFill>
              </a:defRPr>
            </a:lvl1pPr>
            <a:lvl2pPr marL="14816" indent="0">
              <a:buFontTx/>
              <a:buNone/>
              <a:defRPr sz="1200">
                <a:solidFill>
                  <a:schemeClr val="tx1"/>
                </a:solidFill>
              </a:defRPr>
            </a:lvl2pPr>
            <a:lvl3pPr marL="14816" indent="0">
              <a:buFontTx/>
              <a:buNone/>
              <a:defRPr sz="1200">
                <a:solidFill>
                  <a:schemeClr val="tx1"/>
                </a:solidFill>
              </a:defRPr>
            </a:lvl3pPr>
            <a:lvl4pPr marL="14816" indent="0">
              <a:buFontTx/>
              <a:buNone/>
              <a:defRPr sz="1200">
                <a:solidFill>
                  <a:schemeClr val="tx1"/>
                </a:solidFill>
              </a:defRPr>
            </a:lvl4pPr>
            <a:lvl5pPr marL="14816" indent="0">
              <a:buFontTx/>
              <a:buNone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insert photo, logo, icon or chart here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4" hasCustomPrompt="1"/>
          </p:nvPr>
        </p:nvSpPr>
        <p:spPr>
          <a:xfrm>
            <a:off x="4199467" y="1466732"/>
            <a:ext cx="3721100" cy="2620930"/>
          </a:xfrm>
          <a:noFill/>
        </p:spPr>
        <p:txBody>
          <a:bodyPr>
            <a:normAutofit/>
          </a:bodyPr>
          <a:lstStyle>
            <a:lvl1pPr marL="0" indent="0">
              <a:buFontTx/>
              <a:buNone/>
              <a:defRPr sz="1200">
                <a:solidFill>
                  <a:schemeClr val="tx1"/>
                </a:solidFill>
              </a:defRPr>
            </a:lvl1pPr>
            <a:lvl2pPr marL="14816" indent="0">
              <a:buFontTx/>
              <a:buNone/>
              <a:defRPr sz="1200">
                <a:solidFill>
                  <a:schemeClr val="tx1"/>
                </a:solidFill>
              </a:defRPr>
            </a:lvl2pPr>
            <a:lvl3pPr marL="14816" indent="0">
              <a:buFontTx/>
              <a:buNone/>
              <a:defRPr sz="1200">
                <a:solidFill>
                  <a:schemeClr val="tx1"/>
                </a:solidFill>
              </a:defRPr>
            </a:lvl3pPr>
            <a:lvl4pPr marL="14816" indent="0">
              <a:buFontTx/>
              <a:buNone/>
              <a:defRPr sz="1200">
                <a:solidFill>
                  <a:schemeClr val="tx1"/>
                </a:solidFill>
              </a:defRPr>
            </a:lvl4pPr>
            <a:lvl5pPr marL="14816" indent="0">
              <a:buFontTx/>
              <a:buNone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insert photo, logo, icon or chart here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5" hasCustomPrompt="1"/>
          </p:nvPr>
        </p:nvSpPr>
        <p:spPr>
          <a:xfrm>
            <a:off x="8040159" y="1466732"/>
            <a:ext cx="3768724" cy="2620930"/>
          </a:xfrm>
          <a:noFill/>
        </p:spPr>
        <p:txBody>
          <a:bodyPr>
            <a:normAutofit/>
          </a:bodyPr>
          <a:lstStyle>
            <a:lvl1pPr marL="0" indent="0">
              <a:buFontTx/>
              <a:buNone/>
              <a:defRPr sz="1200">
                <a:solidFill>
                  <a:schemeClr val="tx1"/>
                </a:solidFill>
              </a:defRPr>
            </a:lvl1pPr>
            <a:lvl2pPr marL="14816" indent="0">
              <a:buFontTx/>
              <a:buNone/>
              <a:defRPr sz="1200">
                <a:solidFill>
                  <a:schemeClr val="tx1"/>
                </a:solidFill>
              </a:defRPr>
            </a:lvl2pPr>
            <a:lvl3pPr marL="14816" indent="0">
              <a:buFontTx/>
              <a:buNone/>
              <a:defRPr sz="1200">
                <a:solidFill>
                  <a:schemeClr val="tx1"/>
                </a:solidFill>
              </a:defRPr>
            </a:lvl3pPr>
            <a:lvl4pPr marL="14816" indent="0">
              <a:buFontTx/>
              <a:buNone/>
              <a:defRPr sz="1200">
                <a:solidFill>
                  <a:schemeClr val="tx1"/>
                </a:solidFill>
              </a:defRPr>
            </a:lvl4pPr>
            <a:lvl5pPr marL="14816" indent="0">
              <a:buFontTx/>
              <a:buNone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insert photo, logo, icon or chart here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idx="19" hasCustomPrompt="1"/>
          </p:nvPr>
        </p:nvSpPr>
        <p:spPr>
          <a:xfrm>
            <a:off x="359833" y="4274223"/>
            <a:ext cx="3288000" cy="222400"/>
          </a:xfrm>
          <a:noFill/>
        </p:spPr>
        <p:txBody>
          <a:bodyPr lIns="0">
            <a:normAutofit/>
          </a:bodyPr>
          <a:lstStyle>
            <a:lvl1pPr marL="19050" indent="0">
              <a:buNone/>
              <a:tabLst/>
              <a:defRPr sz="1333" b="1">
                <a:solidFill>
                  <a:schemeClr val="tx1"/>
                </a:solidFill>
              </a:defRPr>
            </a:lvl1pPr>
            <a:lvl2pPr marL="19050" indent="0">
              <a:buNone/>
              <a:tabLst/>
              <a:defRPr sz="1200">
                <a:solidFill>
                  <a:schemeClr val="bg1"/>
                </a:solidFill>
              </a:defRPr>
            </a:lvl2pPr>
            <a:lvl3pPr marL="19050" indent="20108">
              <a:buNone/>
              <a:tabLst/>
              <a:defRPr sz="1200">
                <a:solidFill>
                  <a:schemeClr val="bg1"/>
                </a:solidFill>
              </a:defRPr>
            </a:lvl3pPr>
            <a:lvl4pPr marL="19050" indent="20108">
              <a:buNone/>
              <a:tabLst/>
              <a:defRPr sz="1200">
                <a:solidFill>
                  <a:schemeClr val="bg1"/>
                </a:solidFill>
              </a:defRPr>
            </a:lvl4pPr>
            <a:lvl5pPr marL="19050" indent="20108">
              <a:buNone/>
              <a:tabLst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16" name="Text Placeholder 6"/>
          <p:cNvSpPr>
            <a:spLocks noGrp="1"/>
          </p:cNvSpPr>
          <p:nvPr>
            <p:ph type="body" sz="quarter" idx="32" hasCustomPrompt="1"/>
          </p:nvPr>
        </p:nvSpPr>
        <p:spPr>
          <a:xfrm>
            <a:off x="359833" y="4496624"/>
            <a:ext cx="3288000" cy="804457"/>
          </a:xfrm>
        </p:spPr>
        <p:txBody>
          <a:bodyPr lIns="0">
            <a:noAutofit/>
          </a:bodyPr>
          <a:lstStyle>
            <a:lvl1pPr marL="0" indent="0">
              <a:buNone/>
              <a:defRPr sz="1333">
                <a:solidFill>
                  <a:schemeClr val="tx1"/>
                </a:solidFill>
              </a:defRPr>
            </a:lvl1pPr>
            <a:lvl2pPr marL="457124" indent="0">
              <a:buNone/>
              <a:defRPr sz="1200"/>
            </a:lvl2pPr>
            <a:lvl3pPr marL="914248" indent="0">
              <a:buNone/>
              <a:defRPr sz="1200"/>
            </a:lvl3pPr>
            <a:lvl4pPr marL="1371372" indent="0">
              <a:buNone/>
              <a:defRPr sz="1200"/>
            </a:lvl4pPr>
            <a:lvl5pPr marL="1828495" indent="0">
              <a:buNone/>
              <a:defRPr sz="1200"/>
            </a:lvl5pPr>
          </a:lstStyle>
          <a:p>
            <a:pPr lvl="0"/>
            <a:r>
              <a:rPr lang="en-US"/>
              <a:t>Insert text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idx="33" hasCustomPrompt="1"/>
          </p:nvPr>
        </p:nvSpPr>
        <p:spPr>
          <a:xfrm>
            <a:off x="4199467" y="4274223"/>
            <a:ext cx="3288000" cy="236578"/>
          </a:xfrm>
          <a:noFill/>
        </p:spPr>
        <p:txBody>
          <a:bodyPr lIns="0">
            <a:normAutofit/>
          </a:bodyPr>
          <a:lstStyle>
            <a:lvl1pPr marL="19050" indent="0">
              <a:buNone/>
              <a:tabLst/>
              <a:defRPr sz="1333" b="1">
                <a:solidFill>
                  <a:schemeClr val="tx1"/>
                </a:solidFill>
              </a:defRPr>
            </a:lvl1pPr>
            <a:lvl2pPr marL="19050" indent="0">
              <a:buNone/>
              <a:tabLst/>
              <a:defRPr sz="1200">
                <a:solidFill>
                  <a:schemeClr val="bg1"/>
                </a:solidFill>
              </a:defRPr>
            </a:lvl2pPr>
            <a:lvl3pPr marL="19050" indent="20108">
              <a:buNone/>
              <a:tabLst/>
              <a:defRPr sz="1200">
                <a:solidFill>
                  <a:schemeClr val="bg1"/>
                </a:solidFill>
              </a:defRPr>
            </a:lvl3pPr>
            <a:lvl4pPr marL="19050" indent="20108">
              <a:buNone/>
              <a:tabLst/>
              <a:defRPr sz="1200">
                <a:solidFill>
                  <a:schemeClr val="bg1"/>
                </a:solidFill>
              </a:defRPr>
            </a:lvl4pPr>
            <a:lvl5pPr marL="19050" indent="20108">
              <a:buNone/>
              <a:tabLst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18" name="Text Placeholder 6"/>
          <p:cNvSpPr>
            <a:spLocks noGrp="1"/>
          </p:cNvSpPr>
          <p:nvPr>
            <p:ph type="body" sz="quarter" idx="34" hasCustomPrompt="1"/>
          </p:nvPr>
        </p:nvSpPr>
        <p:spPr>
          <a:xfrm>
            <a:off x="4199467" y="4510802"/>
            <a:ext cx="3288000" cy="804457"/>
          </a:xfrm>
        </p:spPr>
        <p:txBody>
          <a:bodyPr lIns="0">
            <a:noAutofit/>
          </a:bodyPr>
          <a:lstStyle>
            <a:lvl1pPr marL="0" indent="0">
              <a:buNone/>
              <a:defRPr sz="1333">
                <a:solidFill>
                  <a:schemeClr val="tx1"/>
                </a:solidFill>
              </a:defRPr>
            </a:lvl1pPr>
            <a:lvl2pPr marL="457124" indent="0">
              <a:buNone/>
              <a:defRPr sz="1200"/>
            </a:lvl2pPr>
            <a:lvl3pPr marL="914248" indent="0">
              <a:buNone/>
              <a:defRPr sz="1200"/>
            </a:lvl3pPr>
            <a:lvl4pPr marL="1371372" indent="0">
              <a:buNone/>
              <a:defRPr sz="1200"/>
            </a:lvl4pPr>
            <a:lvl5pPr marL="1828495" indent="0">
              <a:buNone/>
              <a:defRPr sz="1200"/>
            </a:lvl5pPr>
          </a:lstStyle>
          <a:p>
            <a:pPr lvl="0"/>
            <a:r>
              <a:rPr lang="en-US"/>
              <a:t>Insert text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idx="35" hasCustomPrompt="1"/>
          </p:nvPr>
        </p:nvSpPr>
        <p:spPr>
          <a:xfrm>
            <a:off x="8063980" y="4274225"/>
            <a:ext cx="3288000" cy="222399"/>
          </a:xfrm>
          <a:noFill/>
        </p:spPr>
        <p:txBody>
          <a:bodyPr lIns="0">
            <a:normAutofit/>
          </a:bodyPr>
          <a:lstStyle>
            <a:lvl1pPr marL="19050" indent="0">
              <a:buNone/>
              <a:tabLst/>
              <a:defRPr sz="1333" b="1">
                <a:solidFill>
                  <a:schemeClr val="tx1"/>
                </a:solidFill>
              </a:defRPr>
            </a:lvl1pPr>
            <a:lvl2pPr marL="19050" indent="0">
              <a:buNone/>
              <a:tabLst/>
              <a:defRPr sz="1200">
                <a:solidFill>
                  <a:schemeClr val="bg1"/>
                </a:solidFill>
              </a:defRPr>
            </a:lvl2pPr>
            <a:lvl3pPr marL="19050" indent="20108">
              <a:buNone/>
              <a:tabLst/>
              <a:defRPr sz="1200">
                <a:solidFill>
                  <a:schemeClr val="bg1"/>
                </a:solidFill>
              </a:defRPr>
            </a:lvl3pPr>
            <a:lvl4pPr marL="19050" indent="20108">
              <a:buNone/>
              <a:tabLst/>
              <a:defRPr sz="1200">
                <a:solidFill>
                  <a:schemeClr val="bg1"/>
                </a:solidFill>
              </a:defRPr>
            </a:lvl4pPr>
            <a:lvl5pPr marL="19050" indent="20108">
              <a:buNone/>
              <a:tabLst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20" name="Text Placeholder 6"/>
          <p:cNvSpPr>
            <a:spLocks noGrp="1"/>
          </p:cNvSpPr>
          <p:nvPr>
            <p:ph type="body" sz="quarter" idx="36" hasCustomPrompt="1"/>
          </p:nvPr>
        </p:nvSpPr>
        <p:spPr>
          <a:xfrm>
            <a:off x="8063980" y="4496624"/>
            <a:ext cx="3288000" cy="804457"/>
          </a:xfrm>
        </p:spPr>
        <p:txBody>
          <a:bodyPr lIns="0">
            <a:noAutofit/>
          </a:bodyPr>
          <a:lstStyle>
            <a:lvl1pPr marL="0" indent="0">
              <a:buNone/>
              <a:defRPr sz="1333">
                <a:solidFill>
                  <a:schemeClr val="tx1"/>
                </a:solidFill>
              </a:defRPr>
            </a:lvl1pPr>
            <a:lvl2pPr marL="457124" indent="0">
              <a:buNone/>
              <a:defRPr sz="1200"/>
            </a:lvl2pPr>
            <a:lvl3pPr marL="914248" indent="0">
              <a:buNone/>
              <a:defRPr sz="1200"/>
            </a:lvl3pPr>
            <a:lvl4pPr marL="1371372" indent="0">
              <a:buNone/>
              <a:defRPr sz="1200"/>
            </a:lvl4pPr>
            <a:lvl5pPr marL="1828495" indent="0">
              <a:buNone/>
              <a:defRPr sz="1200"/>
            </a:lvl5pPr>
          </a:lstStyle>
          <a:p>
            <a:pPr lvl="0"/>
            <a:r>
              <a:rPr lang="en-US"/>
              <a:t>Insert text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7"/>
          </p:nvPr>
        </p:nvSpPr>
        <p:spPr>
          <a:xfrm>
            <a:off x="359833" y="6360982"/>
            <a:ext cx="8250766" cy="316044"/>
          </a:xfrm>
          <a:prstGeom prst="rect">
            <a:avLst/>
          </a:prstGeom>
        </p:spPr>
        <p:txBody>
          <a:bodyPr/>
          <a:lstStyle/>
          <a:p>
            <a:r>
              <a:rPr lang="en-US"/>
              <a:t>MiQ | Nothing Bundt Cakes | Q1 2020</a:t>
            </a:r>
            <a:endParaRPr lang="en-GB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38"/>
          </p:nvPr>
        </p:nvSpPr>
        <p:spPr/>
        <p:txBody>
          <a:bodyPr rIns="0"/>
          <a:lstStyle/>
          <a:p>
            <a:fld id="{D169FC91-59AE-C64A-9DCD-3B3C91131C8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59834" y="729421"/>
            <a:ext cx="7680326" cy="256868"/>
          </a:xfrm>
        </p:spPr>
        <p:txBody>
          <a:bodyPr vert="horz" lIns="0" tIns="0" rIns="91440" bIns="45720" rtlCol="0" anchor="t">
            <a:noAutofit/>
          </a:bodyPr>
          <a:lstStyle>
            <a:lvl1pPr marL="0" indent="0">
              <a:buFontTx/>
              <a:buNone/>
              <a:defRPr lang="en-US" sz="1600" b="0" dirty="0" smtClean="0"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  <a:buNone/>
            </a:pPr>
            <a:r>
              <a:rPr lang="en-US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33010314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239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ith image LOGO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9833" y="360056"/>
            <a:ext cx="8496300" cy="240037"/>
          </a:xfrm>
        </p:spPr>
        <p:txBody>
          <a:bodyPr vert="horz" lIns="0" tIns="0" rIns="91440" bIns="45720" rtlCol="0" anchor="t">
            <a:noAutofit/>
          </a:bodyPr>
          <a:lstStyle>
            <a:lvl1pPr>
              <a:defRPr lang="en-US" baseline="0" dirty="0"/>
            </a:lvl1pPr>
          </a:lstStyle>
          <a:p>
            <a:pPr lvl="0"/>
            <a:r>
              <a:rPr lang="en-US"/>
              <a:t>Insert title – 3 secondary images (or graphics)  with supporting text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07463" y="1622378"/>
            <a:ext cx="1919817" cy="1350289"/>
          </a:xfrm>
          <a:noFill/>
        </p:spPr>
        <p:txBody>
          <a:bodyPr>
            <a:normAutofit/>
          </a:bodyPr>
          <a:lstStyle>
            <a:lvl1pPr marL="0" indent="0">
              <a:buFontTx/>
              <a:buNone/>
              <a:defRPr sz="1200" baseline="0">
                <a:solidFill>
                  <a:schemeClr val="tx1"/>
                </a:solidFill>
              </a:defRPr>
            </a:lvl1pPr>
            <a:lvl2pPr marL="14816" indent="0">
              <a:buFontTx/>
              <a:buNone/>
              <a:defRPr sz="1200">
                <a:solidFill>
                  <a:schemeClr val="tx1"/>
                </a:solidFill>
              </a:defRPr>
            </a:lvl2pPr>
            <a:lvl3pPr marL="14816" indent="0">
              <a:buFontTx/>
              <a:buNone/>
              <a:defRPr sz="1200">
                <a:solidFill>
                  <a:schemeClr val="tx1"/>
                </a:solidFill>
              </a:defRPr>
            </a:lvl3pPr>
            <a:lvl4pPr marL="14816" indent="0">
              <a:buFontTx/>
              <a:buNone/>
              <a:defRPr sz="1200">
                <a:solidFill>
                  <a:schemeClr val="tx1"/>
                </a:solidFill>
              </a:defRPr>
            </a:lvl4pPr>
            <a:lvl5pPr marL="14816" indent="0">
              <a:buFontTx/>
              <a:buNone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insert LOGO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4" hasCustomPrompt="1"/>
          </p:nvPr>
        </p:nvSpPr>
        <p:spPr>
          <a:xfrm>
            <a:off x="5029743" y="1463689"/>
            <a:ext cx="2880000" cy="2880444"/>
          </a:xfrm>
          <a:prstGeom prst="ellipse">
            <a:avLst/>
          </a:prstGeom>
          <a:noFill/>
        </p:spPr>
        <p:txBody>
          <a:bodyPr>
            <a:normAutofit/>
          </a:bodyPr>
          <a:lstStyle>
            <a:lvl1pPr marL="0" indent="0">
              <a:buFontTx/>
              <a:buNone/>
              <a:defRPr sz="1200">
                <a:solidFill>
                  <a:schemeClr val="tx1"/>
                </a:solidFill>
              </a:defRPr>
            </a:lvl1pPr>
            <a:lvl2pPr marL="14816" indent="0">
              <a:buFontTx/>
              <a:buNone/>
              <a:defRPr sz="1200">
                <a:solidFill>
                  <a:schemeClr val="tx1"/>
                </a:solidFill>
              </a:defRPr>
            </a:lvl2pPr>
            <a:lvl3pPr marL="14816" indent="0">
              <a:buFontTx/>
              <a:buNone/>
              <a:defRPr sz="1200">
                <a:solidFill>
                  <a:schemeClr val="tx1"/>
                </a:solidFill>
              </a:defRPr>
            </a:lvl3pPr>
            <a:lvl4pPr marL="14816" indent="0">
              <a:buFontTx/>
              <a:buNone/>
              <a:defRPr sz="1200">
                <a:solidFill>
                  <a:schemeClr val="tx1"/>
                </a:solidFill>
              </a:defRPr>
            </a:lvl4pPr>
            <a:lvl5pPr marL="14816" indent="0">
              <a:buFontTx/>
              <a:buNone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insert photo, logo, icon or chart here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idx="19" hasCustomPrompt="1"/>
          </p:nvPr>
        </p:nvSpPr>
        <p:spPr>
          <a:xfrm>
            <a:off x="507462" y="3116593"/>
            <a:ext cx="3288000" cy="222400"/>
          </a:xfrm>
          <a:noFill/>
        </p:spPr>
        <p:txBody>
          <a:bodyPr lIns="0">
            <a:noAutofit/>
          </a:bodyPr>
          <a:lstStyle>
            <a:lvl1pPr marL="19050" indent="0">
              <a:buNone/>
              <a:tabLst/>
              <a:defRPr sz="1333" b="1">
                <a:solidFill>
                  <a:schemeClr val="accent2"/>
                </a:solidFill>
              </a:defRPr>
            </a:lvl1pPr>
            <a:lvl2pPr marL="19050" indent="0">
              <a:buNone/>
              <a:tabLst/>
              <a:defRPr sz="1200">
                <a:solidFill>
                  <a:schemeClr val="bg1"/>
                </a:solidFill>
              </a:defRPr>
            </a:lvl2pPr>
            <a:lvl3pPr marL="19050" indent="20108">
              <a:buNone/>
              <a:tabLst/>
              <a:defRPr sz="1200">
                <a:solidFill>
                  <a:schemeClr val="bg1"/>
                </a:solidFill>
              </a:defRPr>
            </a:lvl3pPr>
            <a:lvl4pPr marL="19050" indent="20108">
              <a:buNone/>
              <a:tabLst/>
              <a:defRPr sz="1200">
                <a:solidFill>
                  <a:schemeClr val="bg1"/>
                </a:solidFill>
              </a:defRPr>
            </a:lvl4pPr>
            <a:lvl5pPr marL="19050" indent="20108">
              <a:buNone/>
              <a:tabLst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16" name="Text Placeholder 6"/>
          <p:cNvSpPr>
            <a:spLocks noGrp="1"/>
          </p:cNvSpPr>
          <p:nvPr>
            <p:ph type="body" sz="quarter" idx="32" hasCustomPrompt="1"/>
          </p:nvPr>
        </p:nvSpPr>
        <p:spPr>
          <a:xfrm>
            <a:off x="507463" y="3432116"/>
            <a:ext cx="3248433" cy="1256983"/>
          </a:xfrm>
        </p:spPr>
        <p:txBody>
          <a:bodyPr lIns="0">
            <a:noAutofit/>
          </a:bodyPr>
          <a:lstStyle>
            <a:lvl1pPr marL="0" indent="0">
              <a:buNone/>
              <a:defRPr sz="1333">
                <a:solidFill>
                  <a:schemeClr val="tx1"/>
                </a:solidFill>
              </a:defRPr>
            </a:lvl1pPr>
            <a:lvl2pPr marL="457124" indent="0">
              <a:buNone/>
              <a:defRPr sz="1200"/>
            </a:lvl2pPr>
            <a:lvl3pPr marL="914248" indent="0">
              <a:buNone/>
              <a:defRPr sz="1200"/>
            </a:lvl3pPr>
            <a:lvl4pPr marL="1371372" indent="0">
              <a:buNone/>
              <a:defRPr sz="1200"/>
            </a:lvl4pPr>
            <a:lvl5pPr marL="1828495" indent="0">
              <a:buNone/>
              <a:defRPr sz="1200"/>
            </a:lvl5pPr>
          </a:lstStyle>
          <a:p>
            <a:pPr lvl="0"/>
            <a:r>
              <a:rPr lang="en-US"/>
              <a:t>Insert text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idx="35" hasCustomPrompt="1"/>
          </p:nvPr>
        </p:nvSpPr>
        <p:spPr>
          <a:xfrm>
            <a:off x="8211609" y="3116594"/>
            <a:ext cx="3288000" cy="222399"/>
          </a:xfrm>
          <a:noFill/>
        </p:spPr>
        <p:txBody>
          <a:bodyPr lIns="0">
            <a:noAutofit/>
          </a:bodyPr>
          <a:lstStyle>
            <a:lvl1pPr marL="19050" indent="0">
              <a:buNone/>
              <a:tabLst/>
              <a:defRPr sz="1333" b="1">
                <a:solidFill>
                  <a:schemeClr val="accent2"/>
                </a:solidFill>
              </a:defRPr>
            </a:lvl1pPr>
            <a:lvl2pPr marL="19050" indent="0">
              <a:buNone/>
              <a:tabLst/>
              <a:defRPr sz="1200">
                <a:solidFill>
                  <a:schemeClr val="bg1"/>
                </a:solidFill>
              </a:defRPr>
            </a:lvl2pPr>
            <a:lvl3pPr marL="19050" indent="20108">
              <a:buNone/>
              <a:tabLst/>
              <a:defRPr sz="1200">
                <a:solidFill>
                  <a:schemeClr val="bg1"/>
                </a:solidFill>
              </a:defRPr>
            </a:lvl3pPr>
            <a:lvl4pPr marL="19050" indent="20108">
              <a:buNone/>
              <a:tabLst/>
              <a:defRPr sz="1200">
                <a:solidFill>
                  <a:schemeClr val="bg1"/>
                </a:solidFill>
              </a:defRPr>
            </a:lvl4pPr>
            <a:lvl5pPr marL="19050" indent="20108">
              <a:buNone/>
              <a:tabLst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7"/>
          </p:nvPr>
        </p:nvSpPr>
        <p:spPr>
          <a:xfrm>
            <a:off x="359833" y="6360982"/>
            <a:ext cx="8250766" cy="316044"/>
          </a:xfrm>
          <a:prstGeom prst="rect">
            <a:avLst/>
          </a:prstGeom>
        </p:spPr>
        <p:txBody>
          <a:bodyPr/>
          <a:lstStyle/>
          <a:p>
            <a:r>
              <a:rPr lang="en-US"/>
              <a:t>MiQ | Nothing Bundt Cakes | Q1 2020</a:t>
            </a:r>
            <a:endParaRPr lang="en-GB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38"/>
          </p:nvPr>
        </p:nvSpPr>
        <p:spPr/>
        <p:txBody>
          <a:bodyPr rIns="0"/>
          <a:lstStyle/>
          <a:p>
            <a:fld id="{D169FC91-59AE-C64A-9DCD-3B3C91131C8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1" name="Snip Single Corner Rectangle 20"/>
          <p:cNvSpPr/>
          <p:nvPr userDrawn="1"/>
        </p:nvSpPr>
        <p:spPr>
          <a:xfrm>
            <a:off x="336012" y="1460727"/>
            <a:ext cx="3720042" cy="3317603"/>
          </a:xfrm>
          <a:prstGeom prst="snip1Rect">
            <a:avLst>
              <a:gd name="adj" fmla="val 17339"/>
            </a:avLst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/>
          </a:p>
        </p:txBody>
      </p:sp>
      <p:sp>
        <p:nvSpPr>
          <p:cNvPr id="23" name="Content Placeholder 2"/>
          <p:cNvSpPr>
            <a:spLocks noGrp="1"/>
          </p:cNvSpPr>
          <p:nvPr>
            <p:ph idx="39" hasCustomPrompt="1"/>
          </p:nvPr>
        </p:nvSpPr>
        <p:spPr>
          <a:xfrm>
            <a:off x="8211611" y="1622378"/>
            <a:ext cx="1919817" cy="1350289"/>
          </a:xfrm>
          <a:noFill/>
        </p:spPr>
        <p:txBody>
          <a:bodyPr>
            <a:normAutofit/>
          </a:bodyPr>
          <a:lstStyle>
            <a:lvl1pPr marL="0" indent="0">
              <a:buFontTx/>
              <a:buNone/>
              <a:defRPr sz="1200" baseline="0">
                <a:solidFill>
                  <a:schemeClr val="tx1"/>
                </a:solidFill>
              </a:defRPr>
            </a:lvl1pPr>
            <a:lvl2pPr marL="14816" indent="0">
              <a:buFontTx/>
              <a:buNone/>
              <a:defRPr sz="1200">
                <a:solidFill>
                  <a:schemeClr val="tx1"/>
                </a:solidFill>
              </a:defRPr>
            </a:lvl2pPr>
            <a:lvl3pPr marL="14816" indent="0">
              <a:buFontTx/>
              <a:buNone/>
              <a:defRPr sz="1200">
                <a:solidFill>
                  <a:schemeClr val="tx1"/>
                </a:solidFill>
              </a:defRPr>
            </a:lvl3pPr>
            <a:lvl4pPr marL="14816" indent="0">
              <a:buFontTx/>
              <a:buNone/>
              <a:defRPr sz="1200">
                <a:solidFill>
                  <a:schemeClr val="tx1"/>
                </a:solidFill>
              </a:defRPr>
            </a:lvl4pPr>
            <a:lvl5pPr marL="14816" indent="0">
              <a:buFontTx/>
              <a:buNone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insert LOGO</a:t>
            </a:r>
          </a:p>
        </p:txBody>
      </p:sp>
      <p:sp>
        <p:nvSpPr>
          <p:cNvPr id="25" name="Text Placeholder 6"/>
          <p:cNvSpPr>
            <a:spLocks noGrp="1"/>
          </p:cNvSpPr>
          <p:nvPr>
            <p:ph type="body" sz="quarter" idx="41" hasCustomPrompt="1"/>
          </p:nvPr>
        </p:nvSpPr>
        <p:spPr>
          <a:xfrm>
            <a:off x="8211610" y="3432118"/>
            <a:ext cx="3288000" cy="1242803"/>
          </a:xfrm>
        </p:spPr>
        <p:txBody>
          <a:bodyPr lIns="0">
            <a:noAutofit/>
          </a:bodyPr>
          <a:lstStyle>
            <a:lvl1pPr marL="0" indent="0">
              <a:buNone/>
              <a:defRPr sz="1333">
                <a:solidFill>
                  <a:schemeClr val="tx1"/>
                </a:solidFill>
              </a:defRPr>
            </a:lvl1pPr>
            <a:lvl2pPr marL="457124" indent="0">
              <a:buNone/>
              <a:defRPr sz="1200"/>
            </a:lvl2pPr>
            <a:lvl3pPr marL="914248" indent="0">
              <a:buNone/>
              <a:defRPr sz="1200"/>
            </a:lvl3pPr>
            <a:lvl4pPr marL="1371372" indent="0">
              <a:buNone/>
              <a:defRPr sz="1200"/>
            </a:lvl4pPr>
            <a:lvl5pPr marL="1828495" indent="0">
              <a:buNone/>
              <a:defRPr sz="1200"/>
            </a:lvl5pPr>
          </a:lstStyle>
          <a:p>
            <a:pPr lvl="0"/>
            <a:r>
              <a:rPr lang="en-US"/>
              <a:t>Insert text</a:t>
            </a:r>
          </a:p>
        </p:txBody>
      </p:sp>
      <p:sp>
        <p:nvSpPr>
          <p:cNvPr id="26" name="Snip Single Corner Rectangle 25"/>
          <p:cNvSpPr/>
          <p:nvPr userDrawn="1"/>
        </p:nvSpPr>
        <p:spPr>
          <a:xfrm>
            <a:off x="8040160" y="1460727"/>
            <a:ext cx="3720042" cy="3317603"/>
          </a:xfrm>
          <a:prstGeom prst="snip1Rect">
            <a:avLst>
              <a:gd name="adj" fmla="val 17339"/>
            </a:avLst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/>
          </a:p>
        </p:txBody>
      </p:sp>
      <p:sp>
        <p:nvSpPr>
          <p:cNvPr id="27" name="Content Placeholder 2"/>
          <p:cNvSpPr>
            <a:spLocks noGrp="1"/>
          </p:cNvSpPr>
          <p:nvPr>
            <p:ph idx="42" hasCustomPrompt="1"/>
          </p:nvPr>
        </p:nvSpPr>
        <p:spPr>
          <a:xfrm>
            <a:off x="4339466" y="3521347"/>
            <a:ext cx="1833555" cy="1256983"/>
          </a:xfrm>
          <a:noFill/>
        </p:spPr>
        <p:txBody>
          <a:bodyPr>
            <a:normAutofit/>
          </a:bodyPr>
          <a:lstStyle>
            <a:lvl1pPr marL="0" indent="0">
              <a:buFontTx/>
              <a:buNone/>
              <a:defRPr sz="1200" baseline="0">
                <a:solidFill>
                  <a:schemeClr val="tx1"/>
                </a:solidFill>
              </a:defRPr>
            </a:lvl1pPr>
            <a:lvl2pPr marL="14816" indent="0">
              <a:buFontTx/>
              <a:buNone/>
              <a:defRPr sz="1200">
                <a:solidFill>
                  <a:schemeClr val="tx1"/>
                </a:solidFill>
              </a:defRPr>
            </a:lvl2pPr>
            <a:lvl3pPr marL="14816" indent="0">
              <a:buFontTx/>
              <a:buNone/>
              <a:defRPr sz="1200">
                <a:solidFill>
                  <a:schemeClr val="tx1"/>
                </a:solidFill>
              </a:defRPr>
            </a:lvl3pPr>
            <a:lvl4pPr marL="14816" indent="0">
              <a:buFontTx/>
              <a:buNone/>
              <a:defRPr sz="1200">
                <a:solidFill>
                  <a:schemeClr val="tx1"/>
                </a:solidFill>
              </a:defRPr>
            </a:lvl4pPr>
            <a:lvl5pPr marL="14816" indent="0">
              <a:buFontTx/>
              <a:buNone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insert Logo, mock up or secondary image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59834" y="729421"/>
            <a:ext cx="7680326" cy="256868"/>
          </a:xfrm>
        </p:spPr>
        <p:txBody>
          <a:bodyPr vert="horz" lIns="0" tIns="0" rIns="91440" bIns="45720" rtlCol="0" anchor="t">
            <a:noAutofit/>
          </a:bodyPr>
          <a:lstStyle>
            <a:lvl1pPr marL="0" indent="0">
              <a:buFontTx/>
              <a:buNone/>
              <a:defRPr lang="en-US" sz="1600" b="0" dirty="0" smtClean="0"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  <a:buNone/>
            </a:pPr>
            <a:r>
              <a:rPr lang="en-US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33555141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239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ison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nip Single Corner Rectangle 3"/>
          <p:cNvSpPr/>
          <p:nvPr userDrawn="1"/>
        </p:nvSpPr>
        <p:spPr>
          <a:xfrm>
            <a:off x="838200" y="1635090"/>
            <a:ext cx="3420000" cy="4389451"/>
          </a:xfrm>
          <a:prstGeom prst="snip1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0" name="Snip Single Corner Rectangle 9"/>
          <p:cNvSpPr/>
          <p:nvPr userDrawn="1"/>
        </p:nvSpPr>
        <p:spPr>
          <a:xfrm>
            <a:off x="4500567" y="1635089"/>
            <a:ext cx="3420000" cy="4379130"/>
          </a:xfrm>
          <a:prstGeom prst="snip1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1" name="Snip Single Corner Rectangle 10"/>
          <p:cNvSpPr/>
          <p:nvPr userDrawn="1"/>
        </p:nvSpPr>
        <p:spPr>
          <a:xfrm>
            <a:off x="8158167" y="1635089"/>
            <a:ext cx="3420000" cy="4379130"/>
          </a:xfrm>
          <a:prstGeom prst="snip1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9833" y="359581"/>
            <a:ext cx="8496300" cy="240037"/>
          </a:xfrm>
        </p:spPr>
        <p:txBody>
          <a:bodyPr vert="horz" lIns="0" tIns="0" rIns="91440" bIns="45720" rtlCol="0" anchor="t">
            <a:noAutofit/>
          </a:bodyPr>
          <a:lstStyle>
            <a:lvl1pPr>
              <a:defRPr lang="en-US" sz="2000" baseline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Slide title, use this for 3 icons and a detailed  explanation of each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6" hasCustomPrompt="1"/>
          </p:nvPr>
        </p:nvSpPr>
        <p:spPr>
          <a:xfrm>
            <a:off x="838200" y="3859569"/>
            <a:ext cx="3420000" cy="1960664"/>
          </a:xfrm>
        </p:spPr>
        <p:txBody>
          <a:bodyPr vert="horz" lIns="432000" tIns="45720" rIns="432000" bIns="45720" numCol="1" spcCol="288000" rtlCol="0">
            <a:noAutofit/>
          </a:bodyPr>
          <a:lstStyle>
            <a:lvl1pPr marL="0" indent="0">
              <a:spcBef>
                <a:spcPts val="1000"/>
              </a:spcBef>
              <a:buNone/>
              <a:defRPr lang="en-US" sz="1333" dirty="0" smtClean="0">
                <a:solidFill>
                  <a:schemeClr val="bg1"/>
                </a:solidFill>
              </a:defRPr>
            </a:lvl1pPr>
            <a:lvl2pPr marL="457124" indent="0">
              <a:buNone/>
              <a:defRPr lang="en-US" dirty="0" smtClean="0">
                <a:solidFill>
                  <a:schemeClr val="bg1"/>
                </a:solidFill>
              </a:defRPr>
            </a:lvl2pPr>
            <a:lvl3pPr marL="914248" indent="0">
              <a:buNone/>
              <a:defRPr lang="en-US" dirty="0" smtClean="0">
                <a:solidFill>
                  <a:schemeClr val="bg1"/>
                </a:solidFill>
              </a:defRPr>
            </a:lvl3pPr>
            <a:lvl4pPr marL="1371372" indent="0">
              <a:buNone/>
              <a:defRPr lang="en-US" dirty="0" smtClean="0">
                <a:solidFill>
                  <a:schemeClr val="bg1"/>
                </a:solidFill>
              </a:defRPr>
            </a:lvl4pPr>
            <a:lvl5pPr marL="1828495" indent="0">
              <a:buNone/>
              <a:defRPr lang="en-US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10000"/>
              </a:lnSpc>
              <a:spcBef>
                <a:spcPts val="600"/>
              </a:spcBef>
              <a:buSzPct val="75000"/>
            </a:pPr>
            <a:r>
              <a:rPr lang="en-US"/>
              <a:t>Text goes here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7" hasCustomPrompt="1"/>
          </p:nvPr>
        </p:nvSpPr>
        <p:spPr>
          <a:xfrm>
            <a:off x="4505333" y="3880209"/>
            <a:ext cx="3420000" cy="1940025"/>
          </a:xfrm>
        </p:spPr>
        <p:txBody>
          <a:bodyPr vert="horz" lIns="432000" tIns="45720" rIns="432000" bIns="45720" numCol="1" spcCol="288000" rtlCol="0">
            <a:noAutofit/>
          </a:bodyPr>
          <a:lstStyle>
            <a:lvl1pPr marL="228562" indent="-228562">
              <a:lnSpc>
                <a:spcPct val="110000"/>
              </a:lnSpc>
              <a:spcBef>
                <a:spcPts val="600"/>
              </a:spcBef>
              <a:buSzPct val="75000"/>
              <a:buNone/>
              <a:defRPr lang="en-US" sz="1333" dirty="0" smtClean="0">
                <a:solidFill>
                  <a:schemeClr val="bg1"/>
                </a:solidFill>
              </a:defRPr>
            </a:lvl1pPr>
            <a:lvl2pPr>
              <a:defRPr lang="en-US" dirty="0" smtClean="0">
                <a:solidFill>
                  <a:schemeClr val="bg1"/>
                </a:solidFill>
              </a:defRPr>
            </a:lvl2pPr>
            <a:lvl3pPr>
              <a:defRPr lang="en-US" dirty="0" smtClean="0">
                <a:solidFill>
                  <a:schemeClr val="bg1"/>
                </a:solidFill>
              </a:defRPr>
            </a:lvl3pPr>
            <a:lvl4pPr>
              <a:defRPr lang="en-US" dirty="0" smtClean="0">
                <a:solidFill>
                  <a:schemeClr val="bg1"/>
                </a:solidFill>
              </a:defRPr>
            </a:lvl4pPr>
            <a:lvl5pPr>
              <a:defRPr lang="en-US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10000"/>
              </a:lnSpc>
              <a:spcBef>
                <a:spcPts val="600"/>
              </a:spcBef>
              <a:buSzPct val="75000"/>
            </a:pPr>
            <a:r>
              <a:rPr lang="en-US"/>
              <a:t>Text goes here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8" hasCustomPrompt="1"/>
          </p:nvPr>
        </p:nvSpPr>
        <p:spPr>
          <a:xfrm>
            <a:off x="8162933" y="3880209"/>
            <a:ext cx="3420000" cy="1940025"/>
          </a:xfrm>
        </p:spPr>
        <p:txBody>
          <a:bodyPr vert="horz" lIns="432000" tIns="45720" rIns="432000" bIns="45720" numCol="1" spcCol="288000" rtlCol="0">
            <a:noAutofit/>
          </a:bodyPr>
          <a:lstStyle>
            <a:lvl1pPr marL="0" indent="0">
              <a:lnSpc>
                <a:spcPct val="110000"/>
              </a:lnSpc>
              <a:spcBef>
                <a:spcPts val="600"/>
              </a:spcBef>
              <a:buSzPct val="75000"/>
              <a:buFontTx/>
              <a:buNone/>
              <a:defRPr lang="en-US" sz="1333" dirty="0" smtClean="0">
                <a:solidFill>
                  <a:schemeClr val="bg1"/>
                </a:solidFill>
              </a:defRPr>
            </a:lvl1pPr>
            <a:lvl2pPr>
              <a:defRPr lang="en-US" dirty="0" smtClean="0">
                <a:solidFill>
                  <a:schemeClr val="bg1"/>
                </a:solidFill>
              </a:defRPr>
            </a:lvl2pPr>
            <a:lvl3pPr>
              <a:defRPr lang="en-US" dirty="0" smtClean="0">
                <a:solidFill>
                  <a:schemeClr val="bg1"/>
                </a:solidFill>
              </a:defRPr>
            </a:lvl3pPr>
            <a:lvl4pPr>
              <a:defRPr lang="en-US" dirty="0" smtClean="0">
                <a:solidFill>
                  <a:schemeClr val="bg1"/>
                </a:solidFill>
              </a:defRPr>
            </a:lvl4pPr>
            <a:lvl5pPr>
              <a:defRPr lang="en-US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10000"/>
              </a:lnSpc>
              <a:spcBef>
                <a:spcPts val="600"/>
              </a:spcBef>
              <a:buSzPct val="75000"/>
            </a:pPr>
            <a:r>
              <a:rPr lang="en-US"/>
              <a:t>Text goes here</a:t>
            </a:r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9"/>
          </p:nvPr>
        </p:nvSpPr>
        <p:spPr>
          <a:xfrm>
            <a:off x="359834" y="6360983"/>
            <a:ext cx="8131442" cy="31459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MiQ | Nothing Bundt Cakes | Q1 2020</a:t>
            </a:r>
            <a:endParaRPr lang="en-GB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169FC91-59AE-C64A-9DCD-3B3C91131C8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8" name="Picture Placeholder 17"/>
          <p:cNvSpPr>
            <a:spLocks noGrp="1"/>
          </p:cNvSpPr>
          <p:nvPr>
            <p:ph type="pic" sz="quarter" idx="21" hasCustomPrompt="1"/>
          </p:nvPr>
        </p:nvSpPr>
        <p:spPr>
          <a:xfrm>
            <a:off x="1199092" y="2057226"/>
            <a:ext cx="2698216" cy="1525752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200" baseline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put an icon in this space – just make sure that it is white with a transparent background</a:t>
            </a:r>
          </a:p>
        </p:txBody>
      </p:sp>
      <p:sp>
        <p:nvSpPr>
          <p:cNvPr id="20" name="Picture Placeholder 17"/>
          <p:cNvSpPr>
            <a:spLocks noGrp="1"/>
          </p:cNvSpPr>
          <p:nvPr>
            <p:ph type="pic" sz="quarter" idx="22" hasCustomPrompt="1"/>
          </p:nvPr>
        </p:nvSpPr>
        <p:spPr>
          <a:xfrm>
            <a:off x="4852159" y="2057226"/>
            <a:ext cx="2698216" cy="1525752"/>
          </a:xfrm>
        </p:spPr>
        <p:txBody>
          <a:bodyPr>
            <a:normAutofit/>
          </a:bodyPr>
          <a:lstStyle>
            <a:lvl1pPr marL="0" marR="0" indent="0" algn="l" defTabSz="914248" rtl="0" eaLnBrk="1" fontAlgn="auto" latinLnBrk="0" hangingPunct="1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Tx/>
              <a:buSzPct val="85000"/>
              <a:buFontTx/>
              <a:buNone/>
              <a:tabLst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put an icon in this space – just make sure that it is white with a transparent background</a:t>
            </a:r>
          </a:p>
          <a:p>
            <a:endParaRPr lang="en-GB"/>
          </a:p>
        </p:txBody>
      </p:sp>
      <p:sp>
        <p:nvSpPr>
          <p:cNvPr id="21" name="Picture Placeholder 17"/>
          <p:cNvSpPr>
            <a:spLocks noGrp="1"/>
          </p:cNvSpPr>
          <p:nvPr>
            <p:ph type="pic" sz="quarter" idx="23" hasCustomPrompt="1"/>
          </p:nvPr>
        </p:nvSpPr>
        <p:spPr>
          <a:xfrm>
            <a:off x="8491275" y="2057226"/>
            <a:ext cx="2698216" cy="1525752"/>
          </a:xfrm>
        </p:spPr>
        <p:txBody>
          <a:bodyPr>
            <a:normAutofit/>
          </a:bodyPr>
          <a:lstStyle>
            <a:lvl1pPr marL="0" marR="0" indent="0" algn="l" defTabSz="914248" rtl="0" eaLnBrk="1" fontAlgn="auto" latinLnBrk="0" hangingPunct="1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Tx/>
              <a:buSzPct val="85000"/>
              <a:buFontTx/>
              <a:buNone/>
              <a:tabLst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put an icon in this space – just make sure that it is white with a transparent background</a:t>
            </a:r>
          </a:p>
          <a:p>
            <a:endParaRPr lang="en-GB"/>
          </a:p>
        </p:txBody>
      </p:sp>
      <p:sp>
        <p:nvSpPr>
          <p:cNvPr id="17" name="Content Placeholder 2"/>
          <p:cNvSpPr>
            <a:spLocks noGrp="1"/>
          </p:cNvSpPr>
          <p:nvPr>
            <p:ph idx="29" hasCustomPrompt="1"/>
          </p:nvPr>
        </p:nvSpPr>
        <p:spPr>
          <a:xfrm>
            <a:off x="838202" y="3581629"/>
            <a:ext cx="2589843" cy="279288"/>
          </a:xfrm>
          <a:noFill/>
        </p:spPr>
        <p:txBody>
          <a:bodyPr lIns="432000">
            <a:noAutofit/>
          </a:bodyPr>
          <a:lstStyle>
            <a:lvl1pPr marL="19050" indent="0">
              <a:buNone/>
              <a:tabLst/>
              <a:defRPr sz="1333" b="1">
                <a:solidFill>
                  <a:schemeClr val="bg1"/>
                </a:solidFill>
              </a:defRPr>
            </a:lvl1pPr>
            <a:lvl2pPr marL="19050" indent="0">
              <a:buNone/>
              <a:tabLst/>
              <a:defRPr sz="1200">
                <a:solidFill>
                  <a:schemeClr val="bg1"/>
                </a:solidFill>
              </a:defRPr>
            </a:lvl2pPr>
            <a:lvl3pPr marL="19050" indent="20108">
              <a:buNone/>
              <a:tabLst/>
              <a:defRPr sz="1200">
                <a:solidFill>
                  <a:schemeClr val="bg1"/>
                </a:solidFill>
              </a:defRPr>
            </a:lvl3pPr>
            <a:lvl4pPr marL="19050" indent="20108">
              <a:buNone/>
              <a:tabLst/>
              <a:defRPr sz="1200">
                <a:solidFill>
                  <a:schemeClr val="bg1"/>
                </a:solidFill>
              </a:defRPr>
            </a:lvl4pPr>
            <a:lvl5pPr marL="19050" indent="20108">
              <a:buNone/>
              <a:tabLst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Insert heading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idx="30" hasCustomPrompt="1"/>
          </p:nvPr>
        </p:nvSpPr>
        <p:spPr>
          <a:xfrm>
            <a:off x="4505335" y="3611934"/>
            <a:ext cx="2589843" cy="279288"/>
          </a:xfrm>
          <a:noFill/>
        </p:spPr>
        <p:txBody>
          <a:bodyPr lIns="432000">
            <a:noAutofit/>
          </a:bodyPr>
          <a:lstStyle>
            <a:lvl1pPr marL="19050" indent="0">
              <a:buNone/>
              <a:tabLst/>
              <a:defRPr sz="1333" b="1">
                <a:solidFill>
                  <a:schemeClr val="bg1"/>
                </a:solidFill>
              </a:defRPr>
            </a:lvl1pPr>
            <a:lvl2pPr marL="19050" indent="0">
              <a:buNone/>
              <a:tabLst/>
              <a:defRPr sz="1200">
                <a:solidFill>
                  <a:schemeClr val="bg1"/>
                </a:solidFill>
              </a:defRPr>
            </a:lvl2pPr>
            <a:lvl3pPr marL="19050" indent="20108">
              <a:buNone/>
              <a:tabLst/>
              <a:defRPr sz="1200">
                <a:solidFill>
                  <a:schemeClr val="bg1"/>
                </a:solidFill>
              </a:defRPr>
            </a:lvl3pPr>
            <a:lvl4pPr marL="19050" indent="20108">
              <a:buNone/>
              <a:tabLst/>
              <a:defRPr sz="1200">
                <a:solidFill>
                  <a:schemeClr val="bg1"/>
                </a:solidFill>
              </a:defRPr>
            </a:lvl4pPr>
            <a:lvl5pPr marL="19050" indent="20108">
              <a:buNone/>
              <a:tabLst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Insert heading</a:t>
            </a:r>
          </a:p>
        </p:txBody>
      </p:sp>
      <p:sp>
        <p:nvSpPr>
          <p:cNvPr id="22" name="Content Placeholder 2"/>
          <p:cNvSpPr>
            <a:spLocks noGrp="1"/>
          </p:cNvSpPr>
          <p:nvPr>
            <p:ph idx="31" hasCustomPrompt="1"/>
          </p:nvPr>
        </p:nvSpPr>
        <p:spPr>
          <a:xfrm>
            <a:off x="8162935" y="3611933"/>
            <a:ext cx="2589843" cy="279288"/>
          </a:xfrm>
          <a:noFill/>
        </p:spPr>
        <p:txBody>
          <a:bodyPr lIns="432000">
            <a:noAutofit/>
          </a:bodyPr>
          <a:lstStyle>
            <a:lvl1pPr marL="19050" indent="0">
              <a:buNone/>
              <a:tabLst/>
              <a:defRPr sz="1333" b="1">
                <a:solidFill>
                  <a:schemeClr val="bg1"/>
                </a:solidFill>
              </a:defRPr>
            </a:lvl1pPr>
            <a:lvl2pPr marL="19050" indent="0">
              <a:buNone/>
              <a:tabLst/>
              <a:defRPr sz="1200">
                <a:solidFill>
                  <a:schemeClr val="bg1"/>
                </a:solidFill>
              </a:defRPr>
            </a:lvl2pPr>
            <a:lvl3pPr marL="19050" indent="20108">
              <a:buNone/>
              <a:tabLst/>
              <a:defRPr sz="1200">
                <a:solidFill>
                  <a:schemeClr val="bg1"/>
                </a:solidFill>
              </a:defRPr>
            </a:lvl3pPr>
            <a:lvl4pPr marL="19050" indent="20108">
              <a:buNone/>
              <a:tabLst/>
              <a:defRPr sz="1200">
                <a:solidFill>
                  <a:schemeClr val="bg1"/>
                </a:solidFill>
              </a:defRPr>
            </a:lvl4pPr>
            <a:lvl5pPr marL="19050" indent="20108">
              <a:buNone/>
              <a:tabLst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Insert heading</a:t>
            </a:r>
          </a:p>
        </p:txBody>
      </p:sp>
      <p:sp>
        <p:nvSpPr>
          <p:cNvPr id="23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59834" y="729421"/>
            <a:ext cx="7680326" cy="256868"/>
          </a:xfrm>
        </p:spPr>
        <p:txBody>
          <a:bodyPr vert="horz" lIns="0" tIns="0" rIns="91440" bIns="45720" rtlCol="0" anchor="t">
            <a:noAutofit/>
          </a:bodyPr>
          <a:lstStyle>
            <a:lvl1pPr marL="0" indent="0">
              <a:buFontTx/>
              <a:buNone/>
              <a:defRPr lang="en-US" sz="1600" b="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  <a:buNone/>
            </a:pPr>
            <a:r>
              <a:rPr lang="en-US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25079341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orient="horz" pos="2128">
          <p15:clr>
            <a:srgbClr val="FBAE40"/>
          </p15:clr>
        </p15:guide>
        <p15:guide id="3" orient="horz" pos="3171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mparison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nip Single Corner Rectangle 3"/>
          <p:cNvSpPr/>
          <p:nvPr userDrawn="1"/>
        </p:nvSpPr>
        <p:spPr>
          <a:xfrm>
            <a:off x="838200" y="1635090"/>
            <a:ext cx="3420000" cy="4389451"/>
          </a:xfrm>
          <a:prstGeom prst="snip1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0" name="Snip Single Corner Rectangle 9"/>
          <p:cNvSpPr/>
          <p:nvPr userDrawn="1"/>
        </p:nvSpPr>
        <p:spPr>
          <a:xfrm>
            <a:off x="4500567" y="1635089"/>
            <a:ext cx="3420000" cy="4379130"/>
          </a:xfrm>
          <a:prstGeom prst="snip1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1" name="Snip Single Corner Rectangle 10"/>
          <p:cNvSpPr/>
          <p:nvPr userDrawn="1"/>
        </p:nvSpPr>
        <p:spPr>
          <a:xfrm>
            <a:off x="8158167" y="1635089"/>
            <a:ext cx="3420000" cy="4379130"/>
          </a:xfrm>
          <a:prstGeom prst="snip1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9833" y="341105"/>
            <a:ext cx="8496300" cy="240037"/>
          </a:xfrm>
        </p:spPr>
        <p:txBody>
          <a:bodyPr vert="horz" lIns="0" tIns="0" rIns="91440" bIns="45720" rtlCol="0" anchor="t">
            <a:noAutofit/>
          </a:bodyPr>
          <a:lstStyle>
            <a:lvl1pPr>
              <a:defRPr lang="en-US" sz="2000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Slide title, use this for 3 icons and a detailed  explanation of each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6" hasCustomPrompt="1"/>
          </p:nvPr>
        </p:nvSpPr>
        <p:spPr>
          <a:xfrm>
            <a:off x="838200" y="3859569"/>
            <a:ext cx="3420000" cy="1960664"/>
          </a:xfrm>
        </p:spPr>
        <p:txBody>
          <a:bodyPr vert="horz" lIns="432000" tIns="45720" rIns="432000" bIns="45720" numCol="1" spcCol="288000" rtlCol="0">
            <a:noAutofit/>
          </a:bodyPr>
          <a:lstStyle>
            <a:lvl1pPr marL="0" indent="0">
              <a:spcBef>
                <a:spcPts val="1000"/>
              </a:spcBef>
              <a:buNone/>
              <a:defRPr lang="en-US" sz="1333" dirty="0" smtClean="0">
                <a:solidFill>
                  <a:schemeClr val="bg1"/>
                </a:solidFill>
              </a:defRPr>
            </a:lvl1pPr>
            <a:lvl2pPr marL="457124" indent="0">
              <a:buNone/>
              <a:defRPr lang="en-US" dirty="0" smtClean="0">
                <a:solidFill>
                  <a:schemeClr val="bg1"/>
                </a:solidFill>
              </a:defRPr>
            </a:lvl2pPr>
            <a:lvl3pPr marL="914248" indent="0">
              <a:buNone/>
              <a:defRPr lang="en-US" dirty="0" smtClean="0">
                <a:solidFill>
                  <a:schemeClr val="bg1"/>
                </a:solidFill>
              </a:defRPr>
            </a:lvl3pPr>
            <a:lvl4pPr marL="1371372" indent="0">
              <a:buNone/>
              <a:defRPr lang="en-US" dirty="0" smtClean="0">
                <a:solidFill>
                  <a:schemeClr val="bg1"/>
                </a:solidFill>
              </a:defRPr>
            </a:lvl4pPr>
            <a:lvl5pPr marL="1828495" indent="0">
              <a:buNone/>
              <a:defRPr lang="en-US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10000"/>
              </a:lnSpc>
              <a:spcBef>
                <a:spcPts val="600"/>
              </a:spcBef>
              <a:buSzPct val="75000"/>
            </a:pPr>
            <a:r>
              <a:rPr lang="en-US"/>
              <a:t>Text goes here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7" hasCustomPrompt="1"/>
          </p:nvPr>
        </p:nvSpPr>
        <p:spPr>
          <a:xfrm>
            <a:off x="4505333" y="3880209"/>
            <a:ext cx="3420000" cy="1940025"/>
          </a:xfrm>
        </p:spPr>
        <p:txBody>
          <a:bodyPr vert="horz" lIns="432000" tIns="45720" rIns="432000" bIns="45720" numCol="1" spcCol="288000" rtlCol="0">
            <a:noAutofit/>
          </a:bodyPr>
          <a:lstStyle>
            <a:lvl1pPr marL="228562" indent="-228562">
              <a:lnSpc>
                <a:spcPct val="110000"/>
              </a:lnSpc>
              <a:spcBef>
                <a:spcPts val="600"/>
              </a:spcBef>
              <a:buSzPct val="75000"/>
              <a:buNone/>
              <a:defRPr lang="en-US" sz="1333" dirty="0" smtClean="0">
                <a:solidFill>
                  <a:schemeClr val="bg1"/>
                </a:solidFill>
              </a:defRPr>
            </a:lvl1pPr>
            <a:lvl2pPr>
              <a:defRPr lang="en-US" dirty="0" smtClean="0">
                <a:solidFill>
                  <a:schemeClr val="bg1"/>
                </a:solidFill>
              </a:defRPr>
            </a:lvl2pPr>
            <a:lvl3pPr>
              <a:defRPr lang="en-US" dirty="0" smtClean="0">
                <a:solidFill>
                  <a:schemeClr val="bg1"/>
                </a:solidFill>
              </a:defRPr>
            </a:lvl3pPr>
            <a:lvl4pPr>
              <a:defRPr lang="en-US" dirty="0" smtClean="0">
                <a:solidFill>
                  <a:schemeClr val="bg1"/>
                </a:solidFill>
              </a:defRPr>
            </a:lvl4pPr>
            <a:lvl5pPr>
              <a:defRPr lang="en-US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10000"/>
              </a:lnSpc>
              <a:spcBef>
                <a:spcPts val="600"/>
              </a:spcBef>
              <a:buSzPct val="75000"/>
            </a:pPr>
            <a:r>
              <a:rPr lang="en-US"/>
              <a:t>Text goes here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8" hasCustomPrompt="1"/>
          </p:nvPr>
        </p:nvSpPr>
        <p:spPr>
          <a:xfrm>
            <a:off x="8162933" y="3880209"/>
            <a:ext cx="3420000" cy="1940025"/>
          </a:xfrm>
        </p:spPr>
        <p:txBody>
          <a:bodyPr vert="horz" lIns="432000" tIns="45720" rIns="432000" bIns="45720" numCol="1" spcCol="288000" rtlCol="0">
            <a:noAutofit/>
          </a:bodyPr>
          <a:lstStyle>
            <a:lvl1pPr marL="0" indent="0">
              <a:lnSpc>
                <a:spcPct val="110000"/>
              </a:lnSpc>
              <a:spcBef>
                <a:spcPts val="600"/>
              </a:spcBef>
              <a:buSzPct val="75000"/>
              <a:buFontTx/>
              <a:buNone/>
              <a:defRPr lang="en-US" sz="1333" dirty="0" smtClean="0">
                <a:solidFill>
                  <a:schemeClr val="bg1"/>
                </a:solidFill>
              </a:defRPr>
            </a:lvl1pPr>
            <a:lvl2pPr>
              <a:defRPr lang="en-US" dirty="0" smtClean="0">
                <a:solidFill>
                  <a:schemeClr val="bg1"/>
                </a:solidFill>
              </a:defRPr>
            </a:lvl2pPr>
            <a:lvl3pPr>
              <a:defRPr lang="en-US" dirty="0" smtClean="0">
                <a:solidFill>
                  <a:schemeClr val="bg1"/>
                </a:solidFill>
              </a:defRPr>
            </a:lvl3pPr>
            <a:lvl4pPr>
              <a:defRPr lang="en-US" dirty="0" smtClean="0">
                <a:solidFill>
                  <a:schemeClr val="bg1"/>
                </a:solidFill>
              </a:defRPr>
            </a:lvl4pPr>
            <a:lvl5pPr>
              <a:defRPr lang="en-US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10000"/>
              </a:lnSpc>
              <a:spcBef>
                <a:spcPts val="600"/>
              </a:spcBef>
              <a:buSzPct val="75000"/>
            </a:pPr>
            <a:r>
              <a:rPr lang="en-US"/>
              <a:t>Text goes here</a:t>
            </a:r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9"/>
          </p:nvPr>
        </p:nvSpPr>
        <p:spPr>
          <a:xfrm>
            <a:off x="359834" y="6360983"/>
            <a:ext cx="8131442" cy="31459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MiQ | Nothing Bundt Cakes | Q1 2020</a:t>
            </a:r>
            <a:endParaRPr lang="en-GB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169FC91-59AE-C64A-9DCD-3B3C91131C8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8" name="Picture Placeholder 17"/>
          <p:cNvSpPr>
            <a:spLocks noGrp="1"/>
          </p:cNvSpPr>
          <p:nvPr>
            <p:ph type="pic" sz="quarter" idx="21" hasCustomPrompt="1"/>
          </p:nvPr>
        </p:nvSpPr>
        <p:spPr>
          <a:xfrm>
            <a:off x="1199092" y="2057226"/>
            <a:ext cx="2698216" cy="1525752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200" baseline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put an icon in this space – just make sure that it is white with a transparent background</a:t>
            </a:r>
          </a:p>
        </p:txBody>
      </p:sp>
      <p:sp>
        <p:nvSpPr>
          <p:cNvPr id="20" name="Picture Placeholder 17"/>
          <p:cNvSpPr>
            <a:spLocks noGrp="1"/>
          </p:cNvSpPr>
          <p:nvPr>
            <p:ph type="pic" sz="quarter" idx="22" hasCustomPrompt="1"/>
          </p:nvPr>
        </p:nvSpPr>
        <p:spPr>
          <a:xfrm>
            <a:off x="4852159" y="2057226"/>
            <a:ext cx="2698216" cy="1525752"/>
          </a:xfrm>
        </p:spPr>
        <p:txBody>
          <a:bodyPr>
            <a:normAutofit/>
          </a:bodyPr>
          <a:lstStyle>
            <a:lvl1pPr marL="0" marR="0" indent="0" algn="l" defTabSz="914248" rtl="0" eaLnBrk="1" fontAlgn="auto" latinLnBrk="0" hangingPunct="1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Tx/>
              <a:buSzPct val="85000"/>
              <a:buFontTx/>
              <a:buNone/>
              <a:tabLst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put an icon in this space – just make sure that it is white with a transparent background</a:t>
            </a:r>
          </a:p>
          <a:p>
            <a:endParaRPr lang="en-GB"/>
          </a:p>
        </p:txBody>
      </p:sp>
      <p:sp>
        <p:nvSpPr>
          <p:cNvPr id="21" name="Picture Placeholder 17"/>
          <p:cNvSpPr>
            <a:spLocks noGrp="1"/>
          </p:cNvSpPr>
          <p:nvPr>
            <p:ph type="pic" sz="quarter" idx="23" hasCustomPrompt="1"/>
          </p:nvPr>
        </p:nvSpPr>
        <p:spPr>
          <a:xfrm>
            <a:off x="8491275" y="2057226"/>
            <a:ext cx="2698216" cy="1525752"/>
          </a:xfrm>
        </p:spPr>
        <p:txBody>
          <a:bodyPr>
            <a:normAutofit/>
          </a:bodyPr>
          <a:lstStyle>
            <a:lvl1pPr marL="0" marR="0" indent="0" algn="l" defTabSz="914248" rtl="0" eaLnBrk="1" fontAlgn="auto" latinLnBrk="0" hangingPunct="1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Tx/>
              <a:buSzPct val="85000"/>
              <a:buFontTx/>
              <a:buNone/>
              <a:tabLst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put an icon in this space – just make sure that it is white with a transparent background</a:t>
            </a:r>
          </a:p>
          <a:p>
            <a:endParaRPr lang="en-GB"/>
          </a:p>
        </p:txBody>
      </p:sp>
      <p:sp>
        <p:nvSpPr>
          <p:cNvPr id="17" name="Content Placeholder 2"/>
          <p:cNvSpPr>
            <a:spLocks noGrp="1"/>
          </p:cNvSpPr>
          <p:nvPr>
            <p:ph idx="29" hasCustomPrompt="1"/>
          </p:nvPr>
        </p:nvSpPr>
        <p:spPr>
          <a:xfrm>
            <a:off x="838202" y="3581629"/>
            <a:ext cx="2589843" cy="279288"/>
          </a:xfrm>
          <a:noFill/>
        </p:spPr>
        <p:txBody>
          <a:bodyPr lIns="432000">
            <a:noAutofit/>
          </a:bodyPr>
          <a:lstStyle>
            <a:lvl1pPr marL="19050" indent="0">
              <a:buNone/>
              <a:tabLst/>
              <a:defRPr sz="1333" b="1">
                <a:solidFill>
                  <a:schemeClr val="bg1"/>
                </a:solidFill>
              </a:defRPr>
            </a:lvl1pPr>
            <a:lvl2pPr marL="19050" indent="0">
              <a:buNone/>
              <a:tabLst/>
              <a:defRPr sz="1200">
                <a:solidFill>
                  <a:schemeClr val="bg1"/>
                </a:solidFill>
              </a:defRPr>
            </a:lvl2pPr>
            <a:lvl3pPr marL="19050" indent="20108">
              <a:buNone/>
              <a:tabLst/>
              <a:defRPr sz="1200">
                <a:solidFill>
                  <a:schemeClr val="bg1"/>
                </a:solidFill>
              </a:defRPr>
            </a:lvl3pPr>
            <a:lvl4pPr marL="19050" indent="20108">
              <a:buNone/>
              <a:tabLst/>
              <a:defRPr sz="1200">
                <a:solidFill>
                  <a:schemeClr val="bg1"/>
                </a:solidFill>
              </a:defRPr>
            </a:lvl4pPr>
            <a:lvl5pPr marL="19050" indent="20108">
              <a:buNone/>
              <a:tabLst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Insert heading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idx="30" hasCustomPrompt="1"/>
          </p:nvPr>
        </p:nvSpPr>
        <p:spPr>
          <a:xfrm>
            <a:off x="4505335" y="3611934"/>
            <a:ext cx="2589843" cy="279288"/>
          </a:xfrm>
          <a:noFill/>
        </p:spPr>
        <p:txBody>
          <a:bodyPr lIns="432000">
            <a:noAutofit/>
          </a:bodyPr>
          <a:lstStyle>
            <a:lvl1pPr marL="19050" indent="0">
              <a:buNone/>
              <a:tabLst/>
              <a:defRPr sz="1333" b="1">
                <a:solidFill>
                  <a:schemeClr val="bg1"/>
                </a:solidFill>
              </a:defRPr>
            </a:lvl1pPr>
            <a:lvl2pPr marL="19050" indent="0">
              <a:buNone/>
              <a:tabLst/>
              <a:defRPr sz="1200">
                <a:solidFill>
                  <a:schemeClr val="bg1"/>
                </a:solidFill>
              </a:defRPr>
            </a:lvl2pPr>
            <a:lvl3pPr marL="19050" indent="20108">
              <a:buNone/>
              <a:tabLst/>
              <a:defRPr sz="1200">
                <a:solidFill>
                  <a:schemeClr val="bg1"/>
                </a:solidFill>
              </a:defRPr>
            </a:lvl3pPr>
            <a:lvl4pPr marL="19050" indent="20108">
              <a:buNone/>
              <a:tabLst/>
              <a:defRPr sz="1200">
                <a:solidFill>
                  <a:schemeClr val="bg1"/>
                </a:solidFill>
              </a:defRPr>
            </a:lvl4pPr>
            <a:lvl5pPr marL="19050" indent="20108">
              <a:buNone/>
              <a:tabLst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Insert heading</a:t>
            </a:r>
          </a:p>
        </p:txBody>
      </p:sp>
      <p:sp>
        <p:nvSpPr>
          <p:cNvPr id="22" name="Content Placeholder 2"/>
          <p:cNvSpPr>
            <a:spLocks noGrp="1"/>
          </p:cNvSpPr>
          <p:nvPr>
            <p:ph idx="31" hasCustomPrompt="1"/>
          </p:nvPr>
        </p:nvSpPr>
        <p:spPr>
          <a:xfrm>
            <a:off x="8162935" y="3611933"/>
            <a:ext cx="2589843" cy="279288"/>
          </a:xfrm>
          <a:noFill/>
        </p:spPr>
        <p:txBody>
          <a:bodyPr lIns="432000">
            <a:noAutofit/>
          </a:bodyPr>
          <a:lstStyle>
            <a:lvl1pPr marL="19050" indent="0">
              <a:buNone/>
              <a:tabLst/>
              <a:defRPr sz="1333" b="1">
                <a:solidFill>
                  <a:schemeClr val="bg1"/>
                </a:solidFill>
              </a:defRPr>
            </a:lvl1pPr>
            <a:lvl2pPr marL="19050" indent="0">
              <a:buNone/>
              <a:tabLst/>
              <a:defRPr sz="1200">
                <a:solidFill>
                  <a:schemeClr val="bg1"/>
                </a:solidFill>
              </a:defRPr>
            </a:lvl2pPr>
            <a:lvl3pPr marL="19050" indent="20108">
              <a:buNone/>
              <a:tabLst/>
              <a:defRPr sz="1200">
                <a:solidFill>
                  <a:schemeClr val="bg1"/>
                </a:solidFill>
              </a:defRPr>
            </a:lvl3pPr>
            <a:lvl4pPr marL="19050" indent="20108">
              <a:buNone/>
              <a:tabLst/>
              <a:defRPr sz="1200">
                <a:solidFill>
                  <a:schemeClr val="bg1"/>
                </a:solidFill>
              </a:defRPr>
            </a:lvl4pPr>
            <a:lvl5pPr marL="19050" indent="20108">
              <a:buNone/>
              <a:tabLst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Insert heading</a:t>
            </a:r>
          </a:p>
        </p:txBody>
      </p:sp>
      <p:sp>
        <p:nvSpPr>
          <p:cNvPr id="23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59834" y="729421"/>
            <a:ext cx="7680326" cy="256868"/>
          </a:xfrm>
        </p:spPr>
        <p:txBody>
          <a:bodyPr vert="horz" lIns="0" tIns="0" rIns="91440" bIns="45720" rtlCol="0" anchor="t">
            <a:noAutofit/>
          </a:bodyPr>
          <a:lstStyle>
            <a:lvl1pPr marL="0" indent="0">
              <a:buFontTx/>
              <a:buNone/>
              <a:defRPr lang="en-US" sz="1600" b="0" dirty="0" smtClean="0"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  <a:buNone/>
            </a:pPr>
            <a:r>
              <a:rPr lang="en-US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28287442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orient="horz" pos="2128">
          <p15:clr>
            <a:srgbClr val="FBAE40"/>
          </p15:clr>
        </p15:guide>
        <p15:guide id="3" orient="horz" pos="3171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numbers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nip Single Corner Rectangle 3"/>
          <p:cNvSpPr/>
          <p:nvPr userDrawn="1"/>
        </p:nvSpPr>
        <p:spPr>
          <a:xfrm>
            <a:off x="838200" y="1635090"/>
            <a:ext cx="3420000" cy="4389451"/>
          </a:xfrm>
          <a:prstGeom prst="snip1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0" name="Snip Single Corner Rectangle 9"/>
          <p:cNvSpPr/>
          <p:nvPr userDrawn="1"/>
        </p:nvSpPr>
        <p:spPr>
          <a:xfrm>
            <a:off x="4500567" y="1635089"/>
            <a:ext cx="3420000" cy="4379130"/>
          </a:xfrm>
          <a:prstGeom prst="snip1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1" name="Snip Single Corner Rectangle 10"/>
          <p:cNvSpPr/>
          <p:nvPr userDrawn="1"/>
        </p:nvSpPr>
        <p:spPr>
          <a:xfrm>
            <a:off x="8158167" y="1635089"/>
            <a:ext cx="3420000" cy="4379130"/>
          </a:xfrm>
          <a:prstGeom prst="snip1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9833" y="360056"/>
            <a:ext cx="8496300" cy="240037"/>
          </a:xfrm>
        </p:spPr>
        <p:txBody>
          <a:bodyPr vert="horz" lIns="0" tIns="0" rIns="91440" bIns="45720" rtlCol="0" anchor="t">
            <a:noAutofit/>
          </a:bodyPr>
          <a:lstStyle>
            <a:lvl1pPr>
              <a:defRPr lang="en-US" sz="2000" baseline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Slide title, use this for 3 icons and a detailed  explanation of each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6" hasCustomPrompt="1"/>
          </p:nvPr>
        </p:nvSpPr>
        <p:spPr>
          <a:xfrm>
            <a:off x="838200" y="3859569"/>
            <a:ext cx="3420000" cy="1960664"/>
          </a:xfrm>
        </p:spPr>
        <p:txBody>
          <a:bodyPr vert="horz" lIns="432000" tIns="45720" rIns="432000" bIns="45720" numCol="1" spcCol="288000" rtlCol="0">
            <a:noAutofit/>
          </a:bodyPr>
          <a:lstStyle>
            <a:lvl1pPr marL="0" indent="0">
              <a:spcBef>
                <a:spcPts val="1000"/>
              </a:spcBef>
              <a:buNone/>
              <a:defRPr lang="en-US" sz="1333" dirty="0" smtClean="0">
                <a:solidFill>
                  <a:schemeClr val="bg1"/>
                </a:solidFill>
              </a:defRPr>
            </a:lvl1pPr>
            <a:lvl2pPr marL="457124" indent="0">
              <a:buNone/>
              <a:defRPr lang="en-US" dirty="0" smtClean="0">
                <a:solidFill>
                  <a:schemeClr val="bg1"/>
                </a:solidFill>
              </a:defRPr>
            </a:lvl2pPr>
            <a:lvl3pPr marL="914248" indent="0">
              <a:buNone/>
              <a:defRPr lang="en-US" dirty="0" smtClean="0">
                <a:solidFill>
                  <a:schemeClr val="bg1"/>
                </a:solidFill>
              </a:defRPr>
            </a:lvl3pPr>
            <a:lvl4pPr marL="1371372" indent="0">
              <a:buNone/>
              <a:defRPr lang="en-US" dirty="0" smtClean="0">
                <a:solidFill>
                  <a:schemeClr val="bg1"/>
                </a:solidFill>
              </a:defRPr>
            </a:lvl4pPr>
            <a:lvl5pPr marL="1828495" indent="0">
              <a:buNone/>
              <a:defRPr lang="en-US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10000"/>
              </a:lnSpc>
              <a:spcBef>
                <a:spcPts val="600"/>
              </a:spcBef>
              <a:buSzPct val="75000"/>
            </a:pPr>
            <a:r>
              <a:rPr lang="en-US"/>
              <a:t>Text goes here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7" hasCustomPrompt="1"/>
          </p:nvPr>
        </p:nvSpPr>
        <p:spPr>
          <a:xfrm>
            <a:off x="4505333" y="3880209"/>
            <a:ext cx="3420000" cy="1940025"/>
          </a:xfrm>
        </p:spPr>
        <p:txBody>
          <a:bodyPr vert="horz" lIns="432000" tIns="45720" rIns="432000" bIns="45720" numCol="1" spcCol="288000" rtlCol="0">
            <a:noAutofit/>
          </a:bodyPr>
          <a:lstStyle>
            <a:lvl1pPr marL="228562" indent="-228562">
              <a:lnSpc>
                <a:spcPct val="110000"/>
              </a:lnSpc>
              <a:spcBef>
                <a:spcPts val="600"/>
              </a:spcBef>
              <a:buSzPct val="75000"/>
              <a:buNone/>
              <a:defRPr lang="en-US" sz="1333" dirty="0" smtClean="0">
                <a:solidFill>
                  <a:schemeClr val="bg1"/>
                </a:solidFill>
              </a:defRPr>
            </a:lvl1pPr>
            <a:lvl2pPr>
              <a:defRPr lang="en-US" dirty="0" smtClean="0">
                <a:solidFill>
                  <a:schemeClr val="bg1"/>
                </a:solidFill>
              </a:defRPr>
            </a:lvl2pPr>
            <a:lvl3pPr>
              <a:defRPr lang="en-US" dirty="0" smtClean="0">
                <a:solidFill>
                  <a:schemeClr val="bg1"/>
                </a:solidFill>
              </a:defRPr>
            </a:lvl3pPr>
            <a:lvl4pPr>
              <a:defRPr lang="en-US" dirty="0" smtClean="0">
                <a:solidFill>
                  <a:schemeClr val="bg1"/>
                </a:solidFill>
              </a:defRPr>
            </a:lvl4pPr>
            <a:lvl5pPr>
              <a:defRPr lang="en-US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10000"/>
              </a:lnSpc>
              <a:spcBef>
                <a:spcPts val="600"/>
              </a:spcBef>
              <a:buSzPct val="75000"/>
            </a:pPr>
            <a:r>
              <a:rPr lang="en-US"/>
              <a:t>Text goes here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8" hasCustomPrompt="1"/>
          </p:nvPr>
        </p:nvSpPr>
        <p:spPr>
          <a:xfrm>
            <a:off x="8162933" y="3880209"/>
            <a:ext cx="3420000" cy="1940025"/>
          </a:xfrm>
        </p:spPr>
        <p:txBody>
          <a:bodyPr vert="horz" lIns="432000" tIns="45720" rIns="432000" bIns="45720" numCol="1" spcCol="288000" rtlCol="0">
            <a:noAutofit/>
          </a:bodyPr>
          <a:lstStyle>
            <a:lvl1pPr marL="0" indent="0">
              <a:lnSpc>
                <a:spcPct val="110000"/>
              </a:lnSpc>
              <a:spcBef>
                <a:spcPts val="600"/>
              </a:spcBef>
              <a:buSzPct val="75000"/>
              <a:buFontTx/>
              <a:buNone/>
              <a:defRPr lang="en-US" sz="1333" dirty="0" smtClean="0">
                <a:solidFill>
                  <a:schemeClr val="bg1"/>
                </a:solidFill>
              </a:defRPr>
            </a:lvl1pPr>
            <a:lvl2pPr>
              <a:defRPr lang="en-US" dirty="0" smtClean="0">
                <a:solidFill>
                  <a:schemeClr val="bg1"/>
                </a:solidFill>
              </a:defRPr>
            </a:lvl2pPr>
            <a:lvl3pPr>
              <a:defRPr lang="en-US" dirty="0" smtClean="0">
                <a:solidFill>
                  <a:schemeClr val="bg1"/>
                </a:solidFill>
              </a:defRPr>
            </a:lvl3pPr>
            <a:lvl4pPr>
              <a:defRPr lang="en-US" dirty="0" smtClean="0">
                <a:solidFill>
                  <a:schemeClr val="bg1"/>
                </a:solidFill>
              </a:defRPr>
            </a:lvl4pPr>
            <a:lvl5pPr>
              <a:defRPr lang="en-US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10000"/>
              </a:lnSpc>
              <a:spcBef>
                <a:spcPts val="600"/>
              </a:spcBef>
              <a:buSzPct val="75000"/>
            </a:pPr>
            <a:r>
              <a:rPr lang="en-US"/>
              <a:t>Text goes here</a:t>
            </a:r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9"/>
          </p:nvPr>
        </p:nvSpPr>
        <p:spPr>
          <a:xfrm>
            <a:off x="359834" y="6360983"/>
            <a:ext cx="8131442" cy="31459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MiQ | Nothing Bundt Cakes | Q1 2020</a:t>
            </a:r>
            <a:endParaRPr lang="en-GB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169FC91-59AE-C64A-9DCD-3B3C91131C8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Content Placeholder 2"/>
          <p:cNvSpPr>
            <a:spLocks noGrp="1"/>
          </p:cNvSpPr>
          <p:nvPr>
            <p:ph idx="29" hasCustomPrompt="1"/>
          </p:nvPr>
        </p:nvSpPr>
        <p:spPr>
          <a:xfrm>
            <a:off x="838202" y="3581629"/>
            <a:ext cx="2589843" cy="279288"/>
          </a:xfrm>
          <a:noFill/>
        </p:spPr>
        <p:txBody>
          <a:bodyPr lIns="432000">
            <a:noAutofit/>
          </a:bodyPr>
          <a:lstStyle>
            <a:lvl1pPr marL="19050" indent="0">
              <a:buNone/>
              <a:tabLst/>
              <a:defRPr sz="1333" b="1">
                <a:solidFill>
                  <a:schemeClr val="bg1"/>
                </a:solidFill>
              </a:defRPr>
            </a:lvl1pPr>
            <a:lvl2pPr marL="19050" indent="0">
              <a:buNone/>
              <a:tabLst/>
              <a:defRPr sz="1200">
                <a:solidFill>
                  <a:schemeClr val="bg1"/>
                </a:solidFill>
              </a:defRPr>
            </a:lvl2pPr>
            <a:lvl3pPr marL="19050" indent="20108">
              <a:buNone/>
              <a:tabLst/>
              <a:defRPr sz="1200">
                <a:solidFill>
                  <a:schemeClr val="bg1"/>
                </a:solidFill>
              </a:defRPr>
            </a:lvl3pPr>
            <a:lvl4pPr marL="19050" indent="20108">
              <a:buNone/>
              <a:tabLst/>
              <a:defRPr sz="1200">
                <a:solidFill>
                  <a:schemeClr val="bg1"/>
                </a:solidFill>
              </a:defRPr>
            </a:lvl4pPr>
            <a:lvl5pPr marL="19050" indent="20108">
              <a:buNone/>
              <a:tabLst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Insert heading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idx="30" hasCustomPrompt="1"/>
          </p:nvPr>
        </p:nvSpPr>
        <p:spPr>
          <a:xfrm>
            <a:off x="4505335" y="3611934"/>
            <a:ext cx="2589843" cy="279288"/>
          </a:xfrm>
          <a:noFill/>
        </p:spPr>
        <p:txBody>
          <a:bodyPr lIns="432000">
            <a:noAutofit/>
          </a:bodyPr>
          <a:lstStyle>
            <a:lvl1pPr marL="19050" indent="0">
              <a:buNone/>
              <a:tabLst/>
              <a:defRPr sz="1333" b="1">
                <a:solidFill>
                  <a:schemeClr val="bg1"/>
                </a:solidFill>
              </a:defRPr>
            </a:lvl1pPr>
            <a:lvl2pPr marL="19050" indent="0">
              <a:buNone/>
              <a:tabLst/>
              <a:defRPr sz="1200">
                <a:solidFill>
                  <a:schemeClr val="bg1"/>
                </a:solidFill>
              </a:defRPr>
            </a:lvl2pPr>
            <a:lvl3pPr marL="19050" indent="20108">
              <a:buNone/>
              <a:tabLst/>
              <a:defRPr sz="1200">
                <a:solidFill>
                  <a:schemeClr val="bg1"/>
                </a:solidFill>
              </a:defRPr>
            </a:lvl3pPr>
            <a:lvl4pPr marL="19050" indent="20108">
              <a:buNone/>
              <a:tabLst/>
              <a:defRPr sz="1200">
                <a:solidFill>
                  <a:schemeClr val="bg1"/>
                </a:solidFill>
              </a:defRPr>
            </a:lvl4pPr>
            <a:lvl5pPr marL="19050" indent="20108">
              <a:buNone/>
              <a:tabLst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Insert heading</a:t>
            </a:r>
          </a:p>
        </p:txBody>
      </p:sp>
      <p:sp>
        <p:nvSpPr>
          <p:cNvPr id="22" name="Content Placeholder 2"/>
          <p:cNvSpPr>
            <a:spLocks noGrp="1"/>
          </p:cNvSpPr>
          <p:nvPr>
            <p:ph idx="31" hasCustomPrompt="1"/>
          </p:nvPr>
        </p:nvSpPr>
        <p:spPr>
          <a:xfrm>
            <a:off x="8162935" y="3611933"/>
            <a:ext cx="2589843" cy="279288"/>
          </a:xfrm>
          <a:noFill/>
        </p:spPr>
        <p:txBody>
          <a:bodyPr lIns="432000">
            <a:noAutofit/>
          </a:bodyPr>
          <a:lstStyle>
            <a:lvl1pPr marL="19050" indent="0">
              <a:buNone/>
              <a:tabLst/>
              <a:defRPr sz="1333" b="1">
                <a:solidFill>
                  <a:schemeClr val="bg1"/>
                </a:solidFill>
              </a:defRPr>
            </a:lvl1pPr>
            <a:lvl2pPr marL="19050" indent="0">
              <a:buNone/>
              <a:tabLst/>
              <a:defRPr sz="1200">
                <a:solidFill>
                  <a:schemeClr val="bg1"/>
                </a:solidFill>
              </a:defRPr>
            </a:lvl2pPr>
            <a:lvl3pPr marL="19050" indent="20108">
              <a:buNone/>
              <a:tabLst/>
              <a:defRPr sz="1200">
                <a:solidFill>
                  <a:schemeClr val="bg1"/>
                </a:solidFill>
              </a:defRPr>
            </a:lvl3pPr>
            <a:lvl4pPr marL="19050" indent="20108">
              <a:buNone/>
              <a:tabLst/>
              <a:defRPr sz="1200">
                <a:solidFill>
                  <a:schemeClr val="bg1"/>
                </a:solidFill>
              </a:defRPr>
            </a:lvl4pPr>
            <a:lvl5pPr marL="19050" indent="20108">
              <a:buNone/>
              <a:tabLst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Insert heading</a:t>
            </a:r>
          </a:p>
        </p:txBody>
      </p:sp>
      <p:pic>
        <p:nvPicPr>
          <p:cNvPr id="23" name="Picture Placeholder 19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64865" t="-1616" r="-267127" b="646"/>
          <a:stretch/>
        </p:blipFill>
        <p:spPr>
          <a:xfrm>
            <a:off x="1319742" y="1774672"/>
            <a:ext cx="2044932" cy="1604531"/>
          </a:xfrm>
          <a:prstGeom prst="rect">
            <a:avLst/>
          </a:prstGeom>
        </p:spPr>
      </p:pic>
      <p:pic>
        <p:nvPicPr>
          <p:cNvPr id="24" name="Picture Placeholder 20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38933" t="-628" r="-142311" b="2756"/>
          <a:stretch/>
        </p:blipFill>
        <p:spPr>
          <a:xfrm>
            <a:off x="5159375" y="1774672"/>
            <a:ext cx="2044932" cy="1604531"/>
          </a:xfrm>
          <a:prstGeom prst="rect">
            <a:avLst/>
          </a:prstGeom>
        </p:spPr>
      </p:pic>
      <p:pic>
        <p:nvPicPr>
          <p:cNvPr id="25" name="Picture Placeholder 21"/>
          <p:cNvPicPr>
            <a:picLocks noChangeAspect="1"/>
          </p:cNvPicPr>
          <p:nvPr userDrawn="1"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40511" t="-643" r="-141796" b="643"/>
          <a:stretch/>
        </p:blipFill>
        <p:spPr>
          <a:xfrm>
            <a:off x="8707845" y="1774672"/>
            <a:ext cx="2044932" cy="1604531"/>
          </a:xfrm>
          <a:prstGeom prst="rect">
            <a:avLst/>
          </a:prstGeom>
        </p:spPr>
      </p:pic>
      <p:sp>
        <p:nvSpPr>
          <p:cNvPr id="1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59834" y="729421"/>
            <a:ext cx="7680326" cy="256868"/>
          </a:xfrm>
        </p:spPr>
        <p:txBody>
          <a:bodyPr vert="horz" lIns="0" tIns="0" rIns="91440" bIns="45720" rtlCol="0" anchor="t">
            <a:noAutofit/>
          </a:bodyPr>
          <a:lstStyle>
            <a:lvl1pPr marL="0" indent="0">
              <a:buFontTx/>
              <a:buNone/>
              <a:defRPr lang="en-US" sz="1600" b="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  <a:buNone/>
            </a:pPr>
            <a:r>
              <a:rPr lang="en-US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373893495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mparison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nip Single Corner Rectangle 3"/>
          <p:cNvSpPr/>
          <p:nvPr userDrawn="1"/>
        </p:nvSpPr>
        <p:spPr>
          <a:xfrm>
            <a:off x="838200" y="1635090"/>
            <a:ext cx="3420000" cy="4389451"/>
          </a:xfrm>
          <a:prstGeom prst="snip1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0" name="Snip Single Corner Rectangle 9"/>
          <p:cNvSpPr/>
          <p:nvPr userDrawn="1"/>
        </p:nvSpPr>
        <p:spPr>
          <a:xfrm>
            <a:off x="4500567" y="1635089"/>
            <a:ext cx="3420000" cy="4379130"/>
          </a:xfrm>
          <a:prstGeom prst="snip1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1" name="Snip Single Corner Rectangle 10"/>
          <p:cNvSpPr/>
          <p:nvPr userDrawn="1"/>
        </p:nvSpPr>
        <p:spPr>
          <a:xfrm>
            <a:off x="8158167" y="1635089"/>
            <a:ext cx="3420000" cy="4379130"/>
          </a:xfrm>
          <a:prstGeom prst="snip1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9833" y="360056"/>
            <a:ext cx="8496300" cy="240037"/>
          </a:xfrm>
        </p:spPr>
        <p:txBody>
          <a:bodyPr vert="horz" lIns="0" tIns="0" rIns="91440" bIns="45720" rtlCol="0" anchor="t">
            <a:noAutofit/>
          </a:bodyPr>
          <a:lstStyle>
            <a:lvl1pPr>
              <a:defRPr lang="en-US" sz="2000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Slide title, use this for 3 icons and a detailed  explanation of each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6" hasCustomPrompt="1"/>
          </p:nvPr>
        </p:nvSpPr>
        <p:spPr>
          <a:xfrm>
            <a:off x="838200" y="3859569"/>
            <a:ext cx="3420000" cy="1960664"/>
          </a:xfrm>
        </p:spPr>
        <p:txBody>
          <a:bodyPr vert="horz" lIns="432000" tIns="45720" rIns="432000" bIns="45720" numCol="1" spcCol="288000" rtlCol="0">
            <a:noAutofit/>
          </a:bodyPr>
          <a:lstStyle>
            <a:lvl1pPr marL="0" indent="0">
              <a:spcBef>
                <a:spcPts val="1000"/>
              </a:spcBef>
              <a:buNone/>
              <a:defRPr lang="en-US" sz="1333" dirty="0" smtClean="0">
                <a:solidFill>
                  <a:schemeClr val="bg1"/>
                </a:solidFill>
              </a:defRPr>
            </a:lvl1pPr>
            <a:lvl2pPr marL="457124" indent="0">
              <a:buNone/>
              <a:defRPr lang="en-US" dirty="0" smtClean="0">
                <a:solidFill>
                  <a:schemeClr val="bg1"/>
                </a:solidFill>
              </a:defRPr>
            </a:lvl2pPr>
            <a:lvl3pPr marL="914248" indent="0">
              <a:buNone/>
              <a:defRPr lang="en-US" dirty="0" smtClean="0">
                <a:solidFill>
                  <a:schemeClr val="bg1"/>
                </a:solidFill>
              </a:defRPr>
            </a:lvl3pPr>
            <a:lvl4pPr marL="1371372" indent="0">
              <a:buNone/>
              <a:defRPr lang="en-US" dirty="0" smtClean="0">
                <a:solidFill>
                  <a:schemeClr val="bg1"/>
                </a:solidFill>
              </a:defRPr>
            </a:lvl4pPr>
            <a:lvl5pPr marL="1828495" indent="0">
              <a:buNone/>
              <a:defRPr lang="en-US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10000"/>
              </a:lnSpc>
              <a:spcBef>
                <a:spcPts val="600"/>
              </a:spcBef>
              <a:buSzPct val="75000"/>
            </a:pPr>
            <a:r>
              <a:rPr lang="en-US"/>
              <a:t>Text goes here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7" hasCustomPrompt="1"/>
          </p:nvPr>
        </p:nvSpPr>
        <p:spPr>
          <a:xfrm>
            <a:off x="4505333" y="3880209"/>
            <a:ext cx="3420000" cy="1940025"/>
          </a:xfrm>
        </p:spPr>
        <p:txBody>
          <a:bodyPr vert="horz" lIns="432000" tIns="45720" rIns="432000" bIns="45720" numCol="1" spcCol="288000" rtlCol="0">
            <a:noAutofit/>
          </a:bodyPr>
          <a:lstStyle>
            <a:lvl1pPr marL="228562" indent="-228562">
              <a:lnSpc>
                <a:spcPct val="110000"/>
              </a:lnSpc>
              <a:spcBef>
                <a:spcPts val="600"/>
              </a:spcBef>
              <a:buSzPct val="75000"/>
              <a:buNone/>
              <a:defRPr lang="en-US" sz="1333" dirty="0" smtClean="0">
                <a:solidFill>
                  <a:schemeClr val="bg1"/>
                </a:solidFill>
              </a:defRPr>
            </a:lvl1pPr>
            <a:lvl2pPr>
              <a:defRPr lang="en-US" dirty="0" smtClean="0">
                <a:solidFill>
                  <a:schemeClr val="bg1"/>
                </a:solidFill>
              </a:defRPr>
            </a:lvl2pPr>
            <a:lvl3pPr>
              <a:defRPr lang="en-US" dirty="0" smtClean="0">
                <a:solidFill>
                  <a:schemeClr val="bg1"/>
                </a:solidFill>
              </a:defRPr>
            </a:lvl3pPr>
            <a:lvl4pPr>
              <a:defRPr lang="en-US" dirty="0" smtClean="0">
                <a:solidFill>
                  <a:schemeClr val="bg1"/>
                </a:solidFill>
              </a:defRPr>
            </a:lvl4pPr>
            <a:lvl5pPr>
              <a:defRPr lang="en-US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10000"/>
              </a:lnSpc>
              <a:spcBef>
                <a:spcPts val="600"/>
              </a:spcBef>
              <a:buSzPct val="75000"/>
            </a:pPr>
            <a:r>
              <a:rPr lang="en-US"/>
              <a:t>Text goes here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8" hasCustomPrompt="1"/>
          </p:nvPr>
        </p:nvSpPr>
        <p:spPr>
          <a:xfrm>
            <a:off x="8162933" y="3880209"/>
            <a:ext cx="3420000" cy="1940025"/>
          </a:xfrm>
        </p:spPr>
        <p:txBody>
          <a:bodyPr vert="horz" lIns="432000" tIns="45720" rIns="432000" bIns="45720" numCol="1" spcCol="288000" rtlCol="0">
            <a:noAutofit/>
          </a:bodyPr>
          <a:lstStyle>
            <a:lvl1pPr marL="0" indent="0">
              <a:lnSpc>
                <a:spcPct val="110000"/>
              </a:lnSpc>
              <a:spcBef>
                <a:spcPts val="600"/>
              </a:spcBef>
              <a:buSzPct val="75000"/>
              <a:buFontTx/>
              <a:buNone/>
              <a:defRPr lang="en-US" sz="1333" dirty="0" smtClean="0">
                <a:solidFill>
                  <a:schemeClr val="bg1"/>
                </a:solidFill>
              </a:defRPr>
            </a:lvl1pPr>
            <a:lvl2pPr>
              <a:defRPr lang="en-US" dirty="0" smtClean="0">
                <a:solidFill>
                  <a:schemeClr val="bg1"/>
                </a:solidFill>
              </a:defRPr>
            </a:lvl2pPr>
            <a:lvl3pPr>
              <a:defRPr lang="en-US" dirty="0" smtClean="0">
                <a:solidFill>
                  <a:schemeClr val="bg1"/>
                </a:solidFill>
              </a:defRPr>
            </a:lvl3pPr>
            <a:lvl4pPr>
              <a:defRPr lang="en-US" dirty="0" smtClean="0">
                <a:solidFill>
                  <a:schemeClr val="bg1"/>
                </a:solidFill>
              </a:defRPr>
            </a:lvl4pPr>
            <a:lvl5pPr>
              <a:defRPr lang="en-US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10000"/>
              </a:lnSpc>
              <a:spcBef>
                <a:spcPts val="600"/>
              </a:spcBef>
              <a:buSzPct val="75000"/>
            </a:pPr>
            <a:r>
              <a:rPr lang="en-US"/>
              <a:t>Text goes here</a:t>
            </a:r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9"/>
          </p:nvPr>
        </p:nvSpPr>
        <p:spPr>
          <a:xfrm>
            <a:off x="359834" y="6360983"/>
            <a:ext cx="8131442" cy="31459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MiQ | Nothing Bundt Cakes | Q1 2020</a:t>
            </a:r>
            <a:endParaRPr lang="en-GB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169FC91-59AE-C64A-9DCD-3B3C91131C8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Content Placeholder 2"/>
          <p:cNvSpPr>
            <a:spLocks noGrp="1"/>
          </p:cNvSpPr>
          <p:nvPr>
            <p:ph idx="29" hasCustomPrompt="1"/>
          </p:nvPr>
        </p:nvSpPr>
        <p:spPr>
          <a:xfrm>
            <a:off x="838202" y="3581629"/>
            <a:ext cx="2589843" cy="279288"/>
          </a:xfrm>
          <a:noFill/>
        </p:spPr>
        <p:txBody>
          <a:bodyPr lIns="432000">
            <a:noAutofit/>
          </a:bodyPr>
          <a:lstStyle>
            <a:lvl1pPr marL="19050" indent="0">
              <a:buNone/>
              <a:tabLst/>
              <a:defRPr sz="1333" b="1">
                <a:solidFill>
                  <a:schemeClr val="bg1"/>
                </a:solidFill>
              </a:defRPr>
            </a:lvl1pPr>
            <a:lvl2pPr marL="19050" indent="0">
              <a:buNone/>
              <a:tabLst/>
              <a:defRPr sz="1200">
                <a:solidFill>
                  <a:schemeClr val="bg1"/>
                </a:solidFill>
              </a:defRPr>
            </a:lvl2pPr>
            <a:lvl3pPr marL="19050" indent="20108">
              <a:buNone/>
              <a:tabLst/>
              <a:defRPr sz="1200">
                <a:solidFill>
                  <a:schemeClr val="bg1"/>
                </a:solidFill>
              </a:defRPr>
            </a:lvl3pPr>
            <a:lvl4pPr marL="19050" indent="20108">
              <a:buNone/>
              <a:tabLst/>
              <a:defRPr sz="1200">
                <a:solidFill>
                  <a:schemeClr val="bg1"/>
                </a:solidFill>
              </a:defRPr>
            </a:lvl4pPr>
            <a:lvl5pPr marL="19050" indent="20108">
              <a:buNone/>
              <a:tabLst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Insert heading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idx="30" hasCustomPrompt="1"/>
          </p:nvPr>
        </p:nvSpPr>
        <p:spPr>
          <a:xfrm>
            <a:off x="4505335" y="3611934"/>
            <a:ext cx="2589843" cy="279288"/>
          </a:xfrm>
          <a:noFill/>
        </p:spPr>
        <p:txBody>
          <a:bodyPr lIns="432000">
            <a:noAutofit/>
          </a:bodyPr>
          <a:lstStyle>
            <a:lvl1pPr marL="19050" indent="0">
              <a:buNone/>
              <a:tabLst/>
              <a:defRPr sz="1333" b="1">
                <a:solidFill>
                  <a:schemeClr val="bg1"/>
                </a:solidFill>
              </a:defRPr>
            </a:lvl1pPr>
            <a:lvl2pPr marL="19050" indent="0">
              <a:buNone/>
              <a:tabLst/>
              <a:defRPr sz="1200">
                <a:solidFill>
                  <a:schemeClr val="bg1"/>
                </a:solidFill>
              </a:defRPr>
            </a:lvl2pPr>
            <a:lvl3pPr marL="19050" indent="20108">
              <a:buNone/>
              <a:tabLst/>
              <a:defRPr sz="1200">
                <a:solidFill>
                  <a:schemeClr val="bg1"/>
                </a:solidFill>
              </a:defRPr>
            </a:lvl3pPr>
            <a:lvl4pPr marL="19050" indent="20108">
              <a:buNone/>
              <a:tabLst/>
              <a:defRPr sz="1200">
                <a:solidFill>
                  <a:schemeClr val="bg1"/>
                </a:solidFill>
              </a:defRPr>
            </a:lvl4pPr>
            <a:lvl5pPr marL="19050" indent="20108">
              <a:buNone/>
              <a:tabLst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Insert heading</a:t>
            </a:r>
          </a:p>
        </p:txBody>
      </p:sp>
      <p:sp>
        <p:nvSpPr>
          <p:cNvPr id="22" name="Content Placeholder 2"/>
          <p:cNvSpPr>
            <a:spLocks noGrp="1"/>
          </p:cNvSpPr>
          <p:nvPr>
            <p:ph idx="31" hasCustomPrompt="1"/>
          </p:nvPr>
        </p:nvSpPr>
        <p:spPr>
          <a:xfrm>
            <a:off x="8162935" y="3611933"/>
            <a:ext cx="2589843" cy="279288"/>
          </a:xfrm>
          <a:noFill/>
        </p:spPr>
        <p:txBody>
          <a:bodyPr lIns="432000">
            <a:noAutofit/>
          </a:bodyPr>
          <a:lstStyle>
            <a:lvl1pPr marL="19050" indent="0">
              <a:buNone/>
              <a:tabLst/>
              <a:defRPr sz="1333" b="1">
                <a:solidFill>
                  <a:schemeClr val="bg1"/>
                </a:solidFill>
              </a:defRPr>
            </a:lvl1pPr>
            <a:lvl2pPr marL="19050" indent="0">
              <a:buNone/>
              <a:tabLst/>
              <a:defRPr sz="1200">
                <a:solidFill>
                  <a:schemeClr val="bg1"/>
                </a:solidFill>
              </a:defRPr>
            </a:lvl2pPr>
            <a:lvl3pPr marL="19050" indent="20108">
              <a:buNone/>
              <a:tabLst/>
              <a:defRPr sz="1200">
                <a:solidFill>
                  <a:schemeClr val="bg1"/>
                </a:solidFill>
              </a:defRPr>
            </a:lvl3pPr>
            <a:lvl4pPr marL="19050" indent="20108">
              <a:buNone/>
              <a:tabLst/>
              <a:defRPr sz="1200">
                <a:solidFill>
                  <a:schemeClr val="bg1"/>
                </a:solidFill>
              </a:defRPr>
            </a:lvl4pPr>
            <a:lvl5pPr marL="19050" indent="20108">
              <a:buNone/>
              <a:tabLst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Insert heading</a:t>
            </a:r>
          </a:p>
        </p:txBody>
      </p:sp>
      <p:pic>
        <p:nvPicPr>
          <p:cNvPr id="23" name="Picture Placeholder 19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64865" t="-1616" r="-267127" b="646"/>
          <a:stretch/>
        </p:blipFill>
        <p:spPr>
          <a:xfrm>
            <a:off x="1319742" y="1774672"/>
            <a:ext cx="2044932" cy="1604531"/>
          </a:xfrm>
          <a:prstGeom prst="rect">
            <a:avLst/>
          </a:prstGeom>
        </p:spPr>
      </p:pic>
      <p:pic>
        <p:nvPicPr>
          <p:cNvPr id="24" name="Picture Placeholder 20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38933" t="-628" r="-142311" b="2756"/>
          <a:stretch/>
        </p:blipFill>
        <p:spPr>
          <a:xfrm>
            <a:off x="5159375" y="1774672"/>
            <a:ext cx="2044932" cy="1604531"/>
          </a:xfrm>
          <a:prstGeom prst="rect">
            <a:avLst/>
          </a:prstGeom>
        </p:spPr>
      </p:pic>
      <p:pic>
        <p:nvPicPr>
          <p:cNvPr id="25" name="Picture Placeholder 21"/>
          <p:cNvPicPr>
            <a:picLocks noChangeAspect="1"/>
          </p:cNvPicPr>
          <p:nvPr userDrawn="1"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40511" t="-643" r="-141796" b="643"/>
          <a:stretch/>
        </p:blipFill>
        <p:spPr>
          <a:xfrm>
            <a:off x="8707845" y="1774672"/>
            <a:ext cx="2044932" cy="1604531"/>
          </a:xfrm>
          <a:prstGeom prst="rect">
            <a:avLst/>
          </a:prstGeom>
        </p:spPr>
      </p:pic>
      <p:sp>
        <p:nvSpPr>
          <p:cNvPr id="1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59834" y="729421"/>
            <a:ext cx="7680326" cy="256868"/>
          </a:xfrm>
        </p:spPr>
        <p:txBody>
          <a:bodyPr vert="horz" lIns="0" tIns="0" rIns="91440" bIns="45720" rtlCol="0" anchor="t">
            <a:noAutofit/>
          </a:bodyPr>
          <a:lstStyle>
            <a:lvl1pPr marL="0" indent="0">
              <a:buFontTx/>
              <a:buNone/>
              <a:defRPr lang="en-US" sz="1600" b="0" dirty="0" smtClean="0"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  <a:buNone/>
            </a:pPr>
            <a:r>
              <a:rPr lang="en-US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197455587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MPARIS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nip Single Corner Rectangle 3"/>
          <p:cNvSpPr/>
          <p:nvPr userDrawn="1"/>
        </p:nvSpPr>
        <p:spPr>
          <a:xfrm>
            <a:off x="1848540" y="1460727"/>
            <a:ext cx="2591960" cy="4563813"/>
          </a:xfrm>
          <a:prstGeom prst="snip1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0" name="Snip Single Corner Rectangle 9"/>
          <p:cNvSpPr/>
          <p:nvPr userDrawn="1"/>
        </p:nvSpPr>
        <p:spPr>
          <a:xfrm>
            <a:off x="4800020" y="1460725"/>
            <a:ext cx="2591960" cy="4553493"/>
          </a:xfrm>
          <a:prstGeom prst="snip1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1" name="Snip Single Corner Rectangle 10"/>
          <p:cNvSpPr/>
          <p:nvPr userDrawn="1"/>
        </p:nvSpPr>
        <p:spPr>
          <a:xfrm>
            <a:off x="7751500" y="1460725"/>
            <a:ext cx="2591960" cy="4553493"/>
          </a:xfrm>
          <a:prstGeom prst="snip1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9833" y="360056"/>
            <a:ext cx="8496300" cy="240037"/>
          </a:xfrm>
        </p:spPr>
        <p:txBody>
          <a:bodyPr vert="horz" lIns="0" tIns="0" rIns="91440" bIns="45720" rtlCol="0" anchor="t">
            <a:noAutofit/>
          </a:bodyPr>
          <a:lstStyle>
            <a:lvl1pPr>
              <a:defRPr lang="en-US" sz="2000" baseline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Slide title, use this for 4 icons and a detailed  explanation of each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6" hasCustomPrompt="1"/>
          </p:nvPr>
        </p:nvSpPr>
        <p:spPr>
          <a:xfrm>
            <a:off x="1848541" y="3748159"/>
            <a:ext cx="2591961" cy="2061899"/>
          </a:xfrm>
        </p:spPr>
        <p:txBody>
          <a:bodyPr vert="horz" lIns="432000" tIns="45720" rIns="432000" bIns="45720" numCol="1" spcCol="288000" rtlCol="0">
            <a:noAutofit/>
          </a:bodyPr>
          <a:lstStyle>
            <a:lvl1pPr marL="0" indent="0">
              <a:spcBef>
                <a:spcPts val="1000"/>
              </a:spcBef>
              <a:buNone/>
              <a:defRPr lang="en-US" sz="1333" dirty="0" smtClean="0">
                <a:solidFill>
                  <a:schemeClr val="bg1"/>
                </a:solidFill>
              </a:defRPr>
            </a:lvl1pPr>
            <a:lvl2pPr marL="457124" indent="0">
              <a:buNone/>
              <a:defRPr lang="en-US" dirty="0" smtClean="0">
                <a:solidFill>
                  <a:schemeClr val="bg1"/>
                </a:solidFill>
              </a:defRPr>
            </a:lvl2pPr>
            <a:lvl3pPr marL="914248" indent="0">
              <a:buNone/>
              <a:defRPr lang="en-US" dirty="0" smtClean="0">
                <a:solidFill>
                  <a:schemeClr val="bg1"/>
                </a:solidFill>
              </a:defRPr>
            </a:lvl3pPr>
            <a:lvl4pPr marL="1371372" indent="0">
              <a:buNone/>
              <a:defRPr lang="en-US" dirty="0" smtClean="0">
                <a:solidFill>
                  <a:schemeClr val="bg1"/>
                </a:solidFill>
              </a:defRPr>
            </a:lvl4pPr>
            <a:lvl5pPr marL="1828495" indent="0">
              <a:buNone/>
              <a:defRPr lang="en-US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10000"/>
              </a:lnSpc>
              <a:spcBef>
                <a:spcPts val="600"/>
              </a:spcBef>
              <a:buSzPct val="75000"/>
            </a:pPr>
            <a:r>
              <a:rPr lang="en-US"/>
              <a:t>Text goes here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7" hasCustomPrompt="1"/>
          </p:nvPr>
        </p:nvSpPr>
        <p:spPr>
          <a:xfrm>
            <a:off x="4784153" y="3769784"/>
            <a:ext cx="2591960" cy="2040193"/>
          </a:xfrm>
        </p:spPr>
        <p:txBody>
          <a:bodyPr vert="horz" lIns="432000" tIns="45720" rIns="432000" bIns="45720" numCol="1" spcCol="288000" rtlCol="0">
            <a:noAutofit/>
          </a:bodyPr>
          <a:lstStyle>
            <a:lvl1pPr marL="228562" indent="-228562">
              <a:lnSpc>
                <a:spcPct val="110000"/>
              </a:lnSpc>
              <a:spcBef>
                <a:spcPts val="600"/>
              </a:spcBef>
              <a:buSzPct val="75000"/>
              <a:buNone/>
              <a:defRPr lang="en-US" sz="1333" dirty="0" smtClean="0">
                <a:solidFill>
                  <a:schemeClr val="bg1"/>
                </a:solidFill>
              </a:defRPr>
            </a:lvl1pPr>
            <a:lvl2pPr>
              <a:defRPr lang="en-US" dirty="0" smtClean="0">
                <a:solidFill>
                  <a:schemeClr val="bg1"/>
                </a:solidFill>
              </a:defRPr>
            </a:lvl2pPr>
            <a:lvl3pPr>
              <a:defRPr lang="en-US" dirty="0" smtClean="0">
                <a:solidFill>
                  <a:schemeClr val="bg1"/>
                </a:solidFill>
              </a:defRPr>
            </a:lvl3pPr>
            <a:lvl4pPr>
              <a:defRPr lang="en-US" dirty="0" smtClean="0">
                <a:solidFill>
                  <a:schemeClr val="bg1"/>
                </a:solidFill>
              </a:defRPr>
            </a:lvl4pPr>
            <a:lvl5pPr>
              <a:defRPr lang="en-US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10000"/>
              </a:lnSpc>
              <a:spcBef>
                <a:spcPts val="600"/>
              </a:spcBef>
              <a:buSzPct val="75000"/>
            </a:pPr>
            <a:r>
              <a:rPr lang="en-US"/>
              <a:t>Text goes here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8" hasCustomPrompt="1"/>
          </p:nvPr>
        </p:nvSpPr>
        <p:spPr>
          <a:xfrm>
            <a:off x="7771193" y="3769784"/>
            <a:ext cx="2591960" cy="2040193"/>
          </a:xfrm>
        </p:spPr>
        <p:txBody>
          <a:bodyPr vert="horz" lIns="432000" tIns="45720" rIns="432000" bIns="45720" numCol="1" spcCol="288000" rtlCol="0">
            <a:noAutofit/>
          </a:bodyPr>
          <a:lstStyle>
            <a:lvl1pPr marL="0" indent="0">
              <a:lnSpc>
                <a:spcPct val="110000"/>
              </a:lnSpc>
              <a:spcBef>
                <a:spcPts val="600"/>
              </a:spcBef>
              <a:buSzPct val="75000"/>
              <a:buFontTx/>
              <a:buNone/>
              <a:defRPr lang="en-US" sz="1333" dirty="0" smtClean="0">
                <a:solidFill>
                  <a:schemeClr val="bg1"/>
                </a:solidFill>
              </a:defRPr>
            </a:lvl1pPr>
            <a:lvl2pPr>
              <a:defRPr lang="en-US" dirty="0" smtClean="0">
                <a:solidFill>
                  <a:schemeClr val="bg1"/>
                </a:solidFill>
              </a:defRPr>
            </a:lvl2pPr>
            <a:lvl3pPr>
              <a:defRPr lang="en-US" dirty="0" smtClean="0">
                <a:solidFill>
                  <a:schemeClr val="bg1"/>
                </a:solidFill>
              </a:defRPr>
            </a:lvl3pPr>
            <a:lvl4pPr>
              <a:defRPr lang="en-US" dirty="0" smtClean="0">
                <a:solidFill>
                  <a:schemeClr val="bg1"/>
                </a:solidFill>
              </a:defRPr>
            </a:lvl4pPr>
            <a:lvl5pPr>
              <a:defRPr lang="en-US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10000"/>
              </a:lnSpc>
              <a:spcBef>
                <a:spcPts val="600"/>
              </a:spcBef>
              <a:buSzPct val="75000"/>
            </a:pPr>
            <a:r>
              <a:rPr lang="en-US"/>
              <a:t>Text goes here</a:t>
            </a:r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9"/>
          </p:nvPr>
        </p:nvSpPr>
        <p:spPr>
          <a:xfrm>
            <a:off x="359834" y="6360983"/>
            <a:ext cx="8131442" cy="31459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MiQ | Nothing Bundt Cakes | Q1 2020</a:t>
            </a:r>
            <a:endParaRPr lang="en-GB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169FC91-59AE-C64A-9DCD-3B3C91131C8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8" name="Picture Placeholder 17"/>
          <p:cNvSpPr>
            <a:spLocks noGrp="1"/>
          </p:cNvSpPr>
          <p:nvPr>
            <p:ph type="pic" sz="quarter" idx="21" hasCustomPrompt="1"/>
          </p:nvPr>
        </p:nvSpPr>
        <p:spPr>
          <a:xfrm>
            <a:off x="2122054" y="1753169"/>
            <a:ext cx="2044932" cy="1604531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200" baseline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put an icon in this space – just make sure that it is white with a transparent background</a:t>
            </a:r>
          </a:p>
        </p:txBody>
      </p:sp>
      <p:sp>
        <p:nvSpPr>
          <p:cNvPr id="20" name="Picture Placeholder 17"/>
          <p:cNvSpPr>
            <a:spLocks noGrp="1"/>
          </p:cNvSpPr>
          <p:nvPr>
            <p:ph type="pic" sz="quarter" idx="22" hasCustomPrompt="1"/>
          </p:nvPr>
        </p:nvSpPr>
        <p:spPr>
          <a:xfrm>
            <a:off x="5073534" y="1753169"/>
            <a:ext cx="2044932" cy="1604531"/>
          </a:xfrm>
        </p:spPr>
        <p:txBody>
          <a:bodyPr>
            <a:normAutofit/>
          </a:bodyPr>
          <a:lstStyle>
            <a:lvl1pPr marL="0" marR="0" indent="0" algn="l" defTabSz="914248" rtl="0" eaLnBrk="1" fontAlgn="auto" latinLnBrk="0" hangingPunct="1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Tx/>
              <a:buSzPct val="85000"/>
              <a:buFontTx/>
              <a:buNone/>
              <a:tabLst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put an icon in this space – just make sure that it is white with a transparent background</a:t>
            </a:r>
          </a:p>
          <a:p>
            <a:endParaRPr lang="en-GB"/>
          </a:p>
        </p:txBody>
      </p:sp>
      <p:sp>
        <p:nvSpPr>
          <p:cNvPr id="21" name="Picture Placeholder 17"/>
          <p:cNvSpPr>
            <a:spLocks noGrp="1"/>
          </p:cNvSpPr>
          <p:nvPr>
            <p:ph type="pic" sz="quarter" idx="23" hasCustomPrompt="1"/>
          </p:nvPr>
        </p:nvSpPr>
        <p:spPr>
          <a:xfrm>
            <a:off x="8025014" y="1753169"/>
            <a:ext cx="2044932" cy="1604531"/>
          </a:xfrm>
        </p:spPr>
        <p:txBody>
          <a:bodyPr>
            <a:normAutofit/>
          </a:bodyPr>
          <a:lstStyle>
            <a:lvl1pPr marL="0" marR="0" indent="0" algn="l" defTabSz="914248" rtl="0" eaLnBrk="1" fontAlgn="auto" latinLnBrk="0" hangingPunct="1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Tx/>
              <a:buSzPct val="85000"/>
              <a:buFontTx/>
              <a:buNone/>
              <a:tabLst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put an icon in this space – just make sure that it is white with a transparent background</a:t>
            </a:r>
          </a:p>
          <a:p>
            <a:endParaRPr lang="en-GB"/>
          </a:p>
        </p:txBody>
      </p:sp>
      <p:sp>
        <p:nvSpPr>
          <p:cNvPr id="23" name="Content Placeholder 2"/>
          <p:cNvSpPr>
            <a:spLocks noGrp="1"/>
          </p:cNvSpPr>
          <p:nvPr>
            <p:ph idx="29" hasCustomPrompt="1"/>
          </p:nvPr>
        </p:nvSpPr>
        <p:spPr>
          <a:xfrm>
            <a:off x="1850658" y="3461918"/>
            <a:ext cx="2589843" cy="279288"/>
          </a:xfrm>
          <a:noFill/>
        </p:spPr>
        <p:txBody>
          <a:bodyPr lIns="432000">
            <a:noAutofit/>
          </a:bodyPr>
          <a:lstStyle>
            <a:lvl1pPr marL="19050" indent="0">
              <a:buNone/>
              <a:tabLst/>
              <a:defRPr sz="1333" b="1">
                <a:solidFill>
                  <a:schemeClr val="bg1"/>
                </a:solidFill>
              </a:defRPr>
            </a:lvl1pPr>
            <a:lvl2pPr marL="19050" indent="0">
              <a:buNone/>
              <a:tabLst/>
              <a:defRPr sz="1200">
                <a:solidFill>
                  <a:schemeClr val="bg1"/>
                </a:solidFill>
              </a:defRPr>
            </a:lvl2pPr>
            <a:lvl3pPr marL="19050" indent="20108">
              <a:buNone/>
              <a:tabLst/>
              <a:defRPr sz="1200">
                <a:solidFill>
                  <a:schemeClr val="bg1"/>
                </a:solidFill>
              </a:defRPr>
            </a:lvl3pPr>
            <a:lvl4pPr marL="19050" indent="20108">
              <a:buNone/>
              <a:tabLst/>
              <a:defRPr sz="1200">
                <a:solidFill>
                  <a:schemeClr val="bg1"/>
                </a:solidFill>
              </a:defRPr>
            </a:lvl4pPr>
            <a:lvl5pPr marL="19050" indent="20108">
              <a:buNone/>
              <a:tabLst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Insert heading</a:t>
            </a:r>
          </a:p>
        </p:txBody>
      </p:sp>
      <p:sp>
        <p:nvSpPr>
          <p:cNvPr id="24" name="Content Placeholder 2"/>
          <p:cNvSpPr>
            <a:spLocks noGrp="1"/>
          </p:cNvSpPr>
          <p:nvPr>
            <p:ph idx="30" hasCustomPrompt="1"/>
          </p:nvPr>
        </p:nvSpPr>
        <p:spPr>
          <a:xfrm>
            <a:off x="4780328" y="3461918"/>
            <a:ext cx="2589843" cy="279288"/>
          </a:xfrm>
          <a:noFill/>
        </p:spPr>
        <p:txBody>
          <a:bodyPr lIns="432000">
            <a:noAutofit/>
          </a:bodyPr>
          <a:lstStyle>
            <a:lvl1pPr marL="19050" indent="0">
              <a:buNone/>
              <a:tabLst/>
              <a:defRPr sz="1333" b="1">
                <a:solidFill>
                  <a:schemeClr val="bg1"/>
                </a:solidFill>
              </a:defRPr>
            </a:lvl1pPr>
            <a:lvl2pPr marL="19050" indent="0">
              <a:buNone/>
              <a:tabLst/>
              <a:defRPr sz="1200">
                <a:solidFill>
                  <a:schemeClr val="bg1"/>
                </a:solidFill>
              </a:defRPr>
            </a:lvl2pPr>
            <a:lvl3pPr marL="19050" indent="20108">
              <a:buNone/>
              <a:tabLst/>
              <a:defRPr sz="1200">
                <a:solidFill>
                  <a:schemeClr val="bg1"/>
                </a:solidFill>
              </a:defRPr>
            </a:lvl3pPr>
            <a:lvl4pPr marL="19050" indent="20108">
              <a:buNone/>
              <a:tabLst/>
              <a:defRPr sz="1200">
                <a:solidFill>
                  <a:schemeClr val="bg1"/>
                </a:solidFill>
              </a:defRPr>
            </a:lvl4pPr>
            <a:lvl5pPr marL="19050" indent="20108">
              <a:buNone/>
              <a:tabLst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Insert heading</a:t>
            </a:r>
          </a:p>
        </p:txBody>
      </p:sp>
      <p:sp>
        <p:nvSpPr>
          <p:cNvPr id="25" name="Content Placeholder 2"/>
          <p:cNvSpPr>
            <a:spLocks noGrp="1"/>
          </p:cNvSpPr>
          <p:nvPr>
            <p:ph idx="31" hasCustomPrompt="1"/>
          </p:nvPr>
        </p:nvSpPr>
        <p:spPr>
          <a:xfrm>
            <a:off x="7754998" y="3461918"/>
            <a:ext cx="2589843" cy="279288"/>
          </a:xfrm>
          <a:noFill/>
        </p:spPr>
        <p:txBody>
          <a:bodyPr lIns="432000">
            <a:noAutofit/>
          </a:bodyPr>
          <a:lstStyle>
            <a:lvl1pPr marL="19050" indent="0">
              <a:buNone/>
              <a:tabLst/>
              <a:defRPr sz="1333" b="1">
                <a:solidFill>
                  <a:schemeClr val="bg1"/>
                </a:solidFill>
              </a:defRPr>
            </a:lvl1pPr>
            <a:lvl2pPr marL="19050" indent="0">
              <a:buNone/>
              <a:tabLst/>
              <a:defRPr sz="1200">
                <a:solidFill>
                  <a:schemeClr val="bg1"/>
                </a:solidFill>
              </a:defRPr>
            </a:lvl2pPr>
            <a:lvl3pPr marL="19050" indent="20108">
              <a:buNone/>
              <a:tabLst/>
              <a:defRPr sz="1200">
                <a:solidFill>
                  <a:schemeClr val="bg1"/>
                </a:solidFill>
              </a:defRPr>
            </a:lvl3pPr>
            <a:lvl4pPr marL="19050" indent="20108">
              <a:buNone/>
              <a:tabLst/>
              <a:defRPr sz="1200">
                <a:solidFill>
                  <a:schemeClr val="bg1"/>
                </a:solidFill>
              </a:defRPr>
            </a:lvl4pPr>
            <a:lvl5pPr marL="19050" indent="20108">
              <a:buNone/>
              <a:tabLst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Insert heading</a:t>
            </a:r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59834" y="729421"/>
            <a:ext cx="7680326" cy="256868"/>
          </a:xfrm>
        </p:spPr>
        <p:txBody>
          <a:bodyPr vert="horz" lIns="0" tIns="0" rIns="91440" bIns="45720" rtlCol="0" anchor="t">
            <a:noAutofit/>
          </a:bodyPr>
          <a:lstStyle>
            <a:lvl1pPr marL="0" indent="0">
              <a:buFontTx/>
              <a:buNone/>
              <a:defRPr lang="en-US" sz="1600" b="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  <a:buNone/>
            </a:pPr>
            <a:r>
              <a:rPr lang="en-US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14057702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hoos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 noChangeAspect="1"/>
          </p:cNvSpPr>
          <p:nvPr>
            <p:ph type="pic" idx="27"/>
          </p:nvPr>
        </p:nvSpPr>
        <p:spPr>
          <a:xfrm>
            <a:off x="0" y="0"/>
            <a:ext cx="12192000" cy="6858000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124" indent="0">
              <a:buNone/>
              <a:defRPr sz="2799"/>
            </a:lvl2pPr>
            <a:lvl3pPr marL="914248" indent="0">
              <a:buNone/>
              <a:defRPr sz="2400"/>
            </a:lvl3pPr>
            <a:lvl4pPr marL="1371372" indent="0">
              <a:buNone/>
              <a:defRPr sz="2000"/>
            </a:lvl4pPr>
            <a:lvl5pPr marL="1828495" indent="0">
              <a:buNone/>
              <a:defRPr sz="2000"/>
            </a:lvl5pPr>
            <a:lvl6pPr marL="2285620" indent="0">
              <a:buNone/>
              <a:defRPr sz="2000"/>
            </a:lvl6pPr>
            <a:lvl7pPr marL="2742742" indent="0">
              <a:buNone/>
              <a:defRPr sz="2000"/>
            </a:lvl7pPr>
            <a:lvl8pPr marL="3199866" indent="0">
              <a:buNone/>
              <a:defRPr sz="2000"/>
            </a:lvl8pPr>
            <a:lvl9pPr marL="365699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59834" y="1460727"/>
            <a:ext cx="6955367" cy="3958777"/>
          </a:xfrm>
        </p:spPr>
        <p:txBody>
          <a:bodyPr vert="horz" lIns="0" tIns="0" rIns="0" bIns="0" rtlCol="0" anchor="ctr">
            <a:noAutofit/>
          </a:bodyPr>
          <a:lstStyle>
            <a:lvl1pPr>
              <a:defRPr lang="en-US" sz="4000" b="0" baseline="0" dirty="0"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Longer presentation title goes here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59834" y="4287124"/>
            <a:ext cx="6599767" cy="731632"/>
          </a:xfrm>
        </p:spPr>
        <p:txBody>
          <a:bodyPr vert="horz" lIns="0" tIns="0" rIns="0" bIns="0" rtlCol="0">
            <a:normAutofit/>
          </a:bodyPr>
          <a:lstStyle>
            <a:lvl1pPr marL="0" indent="0">
              <a:spcBef>
                <a:spcPts val="0"/>
              </a:spcBef>
              <a:buNone/>
              <a:defRPr lang="en-US" sz="2133" b="1" dirty="0" smtClean="0">
                <a:solidFill>
                  <a:schemeClr val="tx1"/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Use this space for a subtitle if you need one. When you’re done, move it up so it’s just under the title.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359834" y="6360982"/>
            <a:ext cx="7680326" cy="261988"/>
          </a:xfrm>
          <a:prstGeom prst="rect">
            <a:avLst/>
          </a:prstGeom>
        </p:spPr>
        <p:txBody>
          <a:bodyPr/>
          <a:lstStyle/>
          <a:p>
            <a:r>
              <a:rPr lang="en-US"/>
              <a:t>MiQ | Nothing Bundt Cakes | Q1 2020</a:t>
            </a:r>
            <a:endParaRPr lang="en-GB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1850" y="380001"/>
            <a:ext cx="2584303" cy="863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3071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239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4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nip Single Corner Rectangle 3"/>
          <p:cNvSpPr/>
          <p:nvPr userDrawn="1"/>
        </p:nvSpPr>
        <p:spPr>
          <a:xfrm>
            <a:off x="359833" y="1460727"/>
            <a:ext cx="2591960" cy="4563813"/>
          </a:xfrm>
          <a:prstGeom prst="snip1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0" name="Snip Single Corner Rectangle 9"/>
          <p:cNvSpPr/>
          <p:nvPr userDrawn="1"/>
        </p:nvSpPr>
        <p:spPr>
          <a:xfrm>
            <a:off x="3311313" y="1460725"/>
            <a:ext cx="2591960" cy="4553493"/>
          </a:xfrm>
          <a:prstGeom prst="snip1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1" name="Snip Single Corner Rectangle 10"/>
          <p:cNvSpPr/>
          <p:nvPr userDrawn="1"/>
        </p:nvSpPr>
        <p:spPr>
          <a:xfrm>
            <a:off x="6262793" y="1460725"/>
            <a:ext cx="2591960" cy="4553493"/>
          </a:xfrm>
          <a:prstGeom prst="snip1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9833" y="360056"/>
            <a:ext cx="8496300" cy="240037"/>
          </a:xfrm>
        </p:spPr>
        <p:txBody>
          <a:bodyPr vert="horz" lIns="0" tIns="0" rIns="91440" bIns="45720" rtlCol="0" anchor="t">
            <a:noAutofit/>
          </a:bodyPr>
          <a:lstStyle>
            <a:lvl1pPr>
              <a:defRPr lang="en-US" sz="2000" baseline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Slide title, use this for 4 icons and a detailed  explanation of each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6" hasCustomPrompt="1"/>
          </p:nvPr>
        </p:nvSpPr>
        <p:spPr>
          <a:xfrm>
            <a:off x="359835" y="3748159"/>
            <a:ext cx="2591961" cy="2061899"/>
          </a:xfrm>
        </p:spPr>
        <p:txBody>
          <a:bodyPr vert="horz" lIns="432000" tIns="45720" rIns="432000" bIns="45720" numCol="1" spcCol="288000" rtlCol="0">
            <a:noAutofit/>
          </a:bodyPr>
          <a:lstStyle>
            <a:lvl1pPr marL="0" indent="0">
              <a:spcBef>
                <a:spcPts val="1000"/>
              </a:spcBef>
              <a:buNone/>
              <a:defRPr lang="en-US" sz="1333" dirty="0" smtClean="0">
                <a:solidFill>
                  <a:schemeClr val="bg1"/>
                </a:solidFill>
              </a:defRPr>
            </a:lvl1pPr>
            <a:lvl2pPr marL="457124" indent="0">
              <a:buNone/>
              <a:defRPr lang="en-US" dirty="0" smtClean="0">
                <a:solidFill>
                  <a:schemeClr val="bg1"/>
                </a:solidFill>
              </a:defRPr>
            </a:lvl2pPr>
            <a:lvl3pPr marL="914248" indent="0">
              <a:buNone/>
              <a:defRPr lang="en-US" dirty="0" smtClean="0">
                <a:solidFill>
                  <a:schemeClr val="bg1"/>
                </a:solidFill>
              </a:defRPr>
            </a:lvl3pPr>
            <a:lvl4pPr marL="1371372" indent="0">
              <a:buNone/>
              <a:defRPr lang="en-US" dirty="0" smtClean="0">
                <a:solidFill>
                  <a:schemeClr val="bg1"/>
                </a:solidFill>
              </a:defRPr>
            </a:lvl4pPr>
            <a:lvl5pPr marL="1828495" indent="0">
              <a:buNone/>
              <a:defRPr lang="en-US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10000"/>
              </a:lnSpc>
              <a:spcBef>
                <a:spcPts val="600"/>
              </a:spcBef>
              <a:buSzPct val="75000"/>
            </a:pPr>
            <a:r>
              <a:rPr lang="en-US"/>
              <a:t>Text goes here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7" hasCustomPrompt="1"/>
          </p:nvPr>
        </p:nvSpPr>
        <p:spPr>
          <a:xfrm>
            <a:off x="3295447" y="3769784"/>
            <a:ext cx="2591960" cy="2040193"/>
          </a:xfrm>
        </p:spPr>
        <p:txBody>
          <a:bodyPr vert="horz" lIns="432000" tIns="45720" rIns="432000" bIns="45720" numCol="1" spcCol="288000" rtlCol="0">
            <a:noAutofit/>
          </a:bodyPr>
          <a:lstStyle>
            <a:lvl1pPr marL="228562" indent="-228562">
              <a:lnSpc>
                <a:spcPct val="110000"/>
              </a:lnSpc>
              <a:spcBef>
                <a:spcPts val="600"/>
              </a:spcBef>
              <a:buSzPct val="75000"/>
              <a:buNone/>
              <a:defRPr lang="en-US" sz="1333" dirty="0" smtClean="0">
                <a:solidFill>
                  <a:schemeClr val="bg1"/>
                </a:solidFill>
              </a:defRPr>
            </a:lvl1pPr>
            <a:lvl2pPr>
              <a:defRPr lang="en-US" dirty="0" smtClean="0">
                <a:solidFill>
                  <a:schemeClr val="bg1"/>
                </a:solidFill>
              </a:defRPr>
            </a:lvl2pPr>
            <a:lvl3pPr>
              <a:defRPr lang="en-US" dirty="0" smtClean="0">
                <a:solidFill>
                  <a:schemeClr val="bg1"/>
                </a:solidFill>
              </a:defRPr>
            </a:lvl3pPr>
            <a:lvl4pPr>
              <a:defRPr lang="en-US" dirty="0" smtClean="0">
                <a:solidFill>
                  <a:schemeClr val="bg1"/>
                </a:solidFill>
              </a:defRPr>
            </a:lvl4pPr>
            <a:lvl5pPr>
              <a:defRPr lang="en-US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10000"/>
              </a:lnSpc>
              <a:spcBef>
                <a:spcPts val="600"/>
              </a:spcBef>
              <a:buSzPct val="75000"/>
            </a:pPr>
            <a:r>
              <a:rPr lang="en-US"/>
              <a:t>Text goes here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8" hasCustomPrompt="1"/>
          </p:nvPr>
        </p:nvSpPr>
        <p:spPr>
          <a:xfrm>
            <a:off x="6282487" y="3769784"/>
            <a:ext cx="2591960" cy="2040193"/>
          </a:xfrm>
        </p:spPr>
        <p:txBody>
          <a:bodyPr vert="horz" lIns="432000" tIns="45720" rIns="432000" bIns="45720" numCol="1" spcCol="288000" rtlCol="0">
            <a:noAutofit/>
          </a:bodyPr>
          <a:lstStyle>
            <a:lvl1pPr marL="0" indent="0">
              <a:lnSpc>
                <a:spcPct val="110000"/>
              </a:lnSpc>
              <a:spcBef>
                <a:spcPts val="600"/>
              </a:spcBef>
              <a:buSzPct val="75000"/>
              <a:buFontTx/>
              <a:buNone/>
              <a:defRPr lang="en-US" sz="1333" dirty="0" smtClean="0">
                <a:solidFill>
                  <a:schemeClr val="bg1"/>
                </a:solidFill>
              </a:defRPr>
            </a:lvl1pPr>
            <a:lvl2pPr>
              <a:defRPr lang="en-US" dirty="0" smtClean="0">
                <a:solidFill>
                  <a:schemeClr val="bg1"/>
                </a:solidFill>
              </a:defRPr>
            </a:lvl2pPr>
            <a:lvl3pPr>
              <a:defRPr lang="en-US" dirty="0" smtClean="0">
                <a:solidFill>
                  <a:schemeClr val="bg1"/>
                </a:solidFill>
              </a:defRPr>
            </a:lvl3pPr>
            <a:lvl4pPr>
              <a:defRPr lang="en-US" dirty="0" smtClean="0">
                <a:solidFill>
                  <a:schemeClr val="bg1"/>
                </a:solidFill>
              </a:defRPr>
            </a:lvl4pPr>
            <a:lvl5pPr>
              <a:defRPr lang="en-US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10000"/>
              </a:lnSpc>
              <a:spcBef>
                <a:spcPts val="600"/>
              </a:spcBef>
              <a:buSzPct val="75000"/>
            </a:pPr>
            <a:r>
              <a:rPr lang="en-US"/>
              <a:t>Text goes here</a:t>
            </a:r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9"/>
          </p:nvPr>
        </p:nvSpPr>
        <p:spPr>
          <a:xfrm>
            <a:off x="359834" y="6360983"/>
            <a:ext cx="8131442" cy="31459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MiQ | Nothing Bundt Cakes | Q1 2020</a:t>
            </a:r>
            <a:endParaRPr lang="en-GB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169FC91-59AE-C64A-9DCD-3B3C91131C8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Snip Single Corner Rectangle 16"/>
          <p:cNvSpPr/>
          <p:nvPr userDrawn="1"/>
        </p:nvSpPr>
        <p:spPr>
          <a:xfrm>
            <a:off x="9214273" y="1460727"/>
            <a:ext cx="2591960" cy="4563813"/>
          </a:xfrm>
          <a:prstGeom prst="snip1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9" name="Content Placeholder 2"/>
          <p:cNvSpPr>
            <a:spLocks noGrp="1"/>
          </p:cNvSpPr>
          <p:nvPr>
            <p:ph idx="24" hasCustomPrompt="1"/>
          </p:nvPr>
        </p:nvSpPr>
        <p:spPr>
          <a:xfrm>
            <a:off x="9219040" y="3780104"/>
            <a:ext cx="2591960" cy="2040193"/>
          </a:xfrm>
        </p:spPr>
        <p:txBody>
          <a:bodyPr vert="horz" lIns="432000" tIns="45720" rIns="432000" bIns="45720" numCol="1" spcCol="288000" rtlCol="0">
            <a:noAutofit/>
          </a:bodyPr>
          <a:lstStyle>
            <a:lvl1pPr marL="0" indent="0">
              <a:lnSpc>
                <a:spcPct val="110000"/>
              </a:lnSpc>
              <a:spcBef>
                <a:spcPts val="600"/>
              </a:spcBef>
              <a:buSzPct val="75000"/>
              <a:buFontTx/>
              <a:buNone/>
              <a:defRPr lang="en-US" sz="1333" dirty="0" smtClean="0">
                <a:solidFill>
                  <a:schemeClr val="bg1"/>
                </a:solidFill>
              </a:defRPr>
            </a:lvl1pPr>
            <a:lvl2pPr>
              <a:defRPr lang="en-US" dirty="0" smtClean="0">
                <a:solidFill>
                  <a:schemeClr val="bg1"/>
                </a:solidFill>
              </a:defRPr>
            </a:lvl2pPr>
            <a:lvl3pPr>
              <a:defRPr lang="en-US" dirty="0" smtClean="0">
                <a:solidFill>
                  <a:schemeClr val="bg1"/>
                </a:solidFill>
              </a:defRPr>
            </a:lvl3pPr>
            <a:lvl4pPr>
              <a:defRPr lang="en-US" dirty="0" smtClean="0">
                <a:solidFill>
                  <a:schemeClr val="bg1"/>
                </a:solidFill>
              </a:defRPr>
            </a:lvl4pPr>
            <a:lvl5pPr>
              <a:defRPr lang="en-US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10000"/>
              </a:lnSpc>
              <a:spcBef>
                <a:spcPts val="600"/>
              </a:spcBef>
              <a:buSzPct val="75000"/>
            </a:pPr>
            <a:r>
              <a:rPr lang="en-US"/>
              <a:t>Text goes here</a:t>
            </a:r>
          </a:p>
        </p:txBody>
      </p:sp>
      <p:sp>
        <p:nvSpPr>
          <p:cNvPr id="23" name="Content Placeholder 2"/>
          <p:cNvSpPr>
            <a:spLocks noGrp="1"/>
          </p:cNvSpPr>
          <p:nvPr>
            <p:ph idx="29" hasCustomPrompt="1"/>
          </p:nvPr>
        </p:nvSpPr>
        <p:spPr>
          <a:xfrm>
            <a:off x="361952" y="3461918"/>
            <a:ext cx="2589843" cy="279288"/>
          </a:xfrm>
          <a:noFill/>
        </p:spPr>
        <p:txBody>
          <a:bodyPr lIns="432000">
            <a:noAutofit/>
          </a:bodyPr>
          <a:lstStyle>
            <a:lvl1pPr marL="19050" indent="0">
              <a:buNone/>
              <a:tabLst/>
              <a:defRPr sz="1333" b="1">
                <a:solidFill>
                  <a:schemeClr val="bg1"/>
                </a:solidFill>
              </a:defRPr>
            </a:lvl1pPr>
            <a:lvl2pPr marL="19050" indent="0">
              <a:buNone/>
              <a:tabLst/>
              <a:defRPr sz="1200">
                <a:solidFill>
                  <a:schemeClr val="bg1"/>
                </a:solidFill>
              </a:defRPr>
            </a:lvl2pPr>
            <a:lvl3pPr marL="19050" indent="20108">
              <a:buNone/>
              <a:tabLst/>
              <a:defRPr sz="1200">
                <a:solidFill>
                  <a:schemeClr val="bg1"/>
                </a:solidFill>
              </a:defRPr>
            </a:lvl3pPr>
            <a:lvl4pPr marL="19050" indent="20108">
              <a:buNone/>
              <a:tabLst/>
              <a:defRPr sz="1200">
                <a:solidFill>
                  <a:schemeClr val="bg1"/>
                </a:solidFill>
              </a:defRPr>
            </a:lvl4pPr>
            <a:lvl5pPr marL="19050" indent="20108">
              <a:buNone/>
              <a:tabLst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Insert heading</a:t>
            </a:r>
          </a:p>
        </p:txBody>
      </p:sp>
      <p:sp>
        <p:nvSpPr>
          <p:cNvPr id="24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291622" y="3461918"/>
            <a:ext cx="2589843" cy="279288"/>
          </a:xfrm>
          <a:noFill/>
        </p:spPr>
        <p:txBody>
          <a:bodyPr lIns="432000">
            <a:noAutofit/>
          </a:bodyPr>
          <a:lstStyle>
            <a:lvl1pPr marL="19050" indent="0">
              <a:buNone/>
              <a:tabLst/>
              <a:defRPr sz="1333" b="1">
                <a:solidFill>
                  <a:schemeClr val="bg1"/>
                </a:solidFill>
              </a:defRPr>
            </a:lvl1pPr>
            <a:lvl2pPr marL="19050" indent="0">
              <a:buNone/>
              <a:tabLst/>
              <a:defRPr sz="1200">
                <a:solidFill>
                  <a:schemeClr val="bg1"/>
                </a:solidFill>
              </a:defRPr>
            </a:lvl2pPr>
            <a:lvl3pPr marL="19050" indent="20108">
              <a:buNone/>
              <a:tabLst/>
              <a:defRPr sz="1200">
                <a:solidFill>
                  <a:schemeClr val="bg1"/>
                </a:solidFill>
              </a:defRPr>
            </a:lvl3pPr>
            <a:lvl4pPr marL="19050" indent="20108">
              <a:buNone/>
              <a:tabLst/>
              <a:defRPr sz="1200">
                <a:solidFill>
                  <a:schemeClr val="bg1"/>
                </a:solidFill>
              </a:defRPr>
            </a:lvl4pPr>
            <a:lvl5pPr marL="19050" indent="20108">
              <a:buNone/>
              <a:tabLst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Insert heading</a:t>
            </a:r>
          </a:p>
        </p:txBody>
      </p:sp>
      <p:sp>
        <p:nvSpPr>
          <p:cNvPr id="25" name="Content Placeholder 2"/>
          <p:cNvSpPr>
            <a:spLocks noGrp="1"/>
          </p:cNvSpPr>
          <p:nvPr>
            <p:ph idx="31" hasCustomPrompt="1"/>
          </p:nvPr>
        </p:nvSpPr>
        <p:spPr>
          <a:xfrm>
            <a:off x="6266292" y="3461918"/>
            <a:ext cx="2589843" cy="279288"/>
          </a:xfrm>
          <a:noFill/>
        </p:spPr>
        <p:txBody>
          <a:bodyPr lIns="432000">
            <a:noAutofit/>
          </a:bodyPr>
          <a:lstStyle>
            <a:lvl1pPr marL="19050" indent="0">
              <a:buNone/>
              <a:tabLst/>
              <a:defRPr sz="1333" b="1">
                <a:solidFill>
                  <a:schemeClr val="bg1"/>
                </a:solidFill>
              </a:defRPr>
            </a:lvl1pPr>
            <a:lvl2pPr marL="19050" indent="0">
              <a:buNone/>
              <a:tabLst/>
              <a:defRPr sz="1200">
                <a:solidFill>
                  <a:schemeClr val="bg1"/>
                </a:solidFill>
              </a:defRPr>
            </a:lvl2pPr>
            <a:lvl3pPr marL="19050" indent="20108">
              <a:buNone/>
              <a:tabLst/>
              <a:defRPr sz="1200">
                <a:solidFill>
                  <a:schemeClr val="bg1"/>
                </a:solidFill>
              </a:defRPr>
            </a:lvl3pPr>
            <a:lvl4pPr marL="19050" indent="20108">
              <a:buNone/>
              <a:tabLst/>
              <a:defRPr sz="1200">
                <a:solidFill>
                  <a:schemeClr val="bg1"/>
                </a:solidFill>
              </a:defRPr>
            </a:lvl4pPr>
            <a:lvl5pPr marL="19050" indent="20108">
              <a:buNone/>
              <a:tabLst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Insert heading</a:t>
            </a:r>
          </a:p>
        </p:txBody>
      </p:sp>
      <p:sp>
        <p:nvSpPr>
          <p:cNvPr id="26" name="Content Placeholder 2"/>
          <p:cNvSpPr>
            <a:spLocks noGrp="1"/>
          </p:cNvSpPr>
          <p:nvPr>
            <p:ph idx="32" hasCustomPrompt="1"/>
          </p:nvPr>
        </p:nvSpPr>
        <p:spPr>
          <a:xfrm>
            <a:off x="9209508" y="3461918"/>
            <a:ext cx="2589843" cy="279288"/>
          </a:xfrm>
          <a:noFill/>
        </p:spPr>
        <p:txBody>
          <a:bodyPr lIns="432000">
            <a:noAutofit/>
          </a:bodyPr>
          <a:lstStyle>
            <a:lvl1pPr marL="19050" indent="0">
              <a:buNone/>
              <a:tabLst/>
              <a:defRPr sz="1333" b="1">
                <a:solidFill>
                  <a:schemeClr val="bg1"/>
                </a:solidFill>
              </a:defRPr>
            </a:lvl1pPr>
            <a:lvl2pPr marL="19050" indent="0">
              <a:buNone/>
              <a:tabLst/>
              <a:defRPr sz="1200">
                <a:solidFill>
                  <a:schemeClr val="bg1"/>
                </a:solidFill>
              </a:defRPr>
            </a:lvl2pPr>
            <a:lvl3pPr marL="19050" indent="20108">
              <a:buNone/>
              <a:tabLst/>
              <a:defRPr sz="1200">
                <a:solidFill>
                  <a:schemeClr val="bg1"/>
                </a:solidFill>
              </a:defRPr>
            </a:lvl3pPr>
            <a:lvl4pPr marL="19050" indent="20108">
              <a:buNone/>
              <a:tabLst/>
              <a:defRPr sz="1200">
                <a:solidFill>
                  <a:schemeClr val="bg1"/>
                </a:solidFill>
              </a:defRPr>
            </a:lvl4pPr>
            <a:lvl5pPr marL="19050" indent="20108">
              <a:buNone/>
              <a:tabLst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Insert heading</a:t>
            </a:r>
          </a:p>
        </p:txBody>
      </p:sp>
      <p:pic>
        <p:nvPicPr>
          <p:cNvPr id="27" name="Picture Placeholder 19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64865" t="-1616" r="-267127" b="646"/>
          <a:stretch/>
        </p:blipFill>
        <p:spPr>
          <a:xfrm>
            <a:off x="633347" y="1753169"/>
            <a:ext cx="2044932" cy="1604531"/>
          </a:xfrm>
          <a:prstGeom prst="rect">
            <a:avLst/>
          </a:prstGeom>
        </p:spPr>
      </p:pic>
      <p:pic>
        <p:nvPicPr>
          <p:cNvPr id="28" name="Picture Placeholder 20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38933" t="-628" r="-142311" b="2756"/>
          <a:stretch/>
        </p:blipFill>
        <p:spPr>
          <a:xfrm>
            <a:off x="3584827" y="1753169"/>
            <a:ext cx="2044932" cy="1604531"/>
          </a:xfrm>
          <a:prstGeom prst="rect">
            <a:avLst/>
          </a:prstGeom>
        </p:spPr>
      </p:pic>
      <p:pic>
        <p:nvPicPr>
          <p:cNvPr id="29" name="Picture Placeholder 21"/>
          <p:cNvPicPr>
            <a:picLocks noChangeAspect="1"/>
          </p:cNvPicPr>
          <p:nvPr userDrawn="1"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40511" t="-643" r="-141796" b="643"/>
          <a:stretch/>
        </p:blipFill>
        <p:spPr>
          <a:xfrm>
            <a:off x="6536307" y="1753169"/>
            <a:ext cx="2044932" cy="1604531"/>
          </a:xfrm>
          <a:prstGeom prst="rect">
            <a:avLst/>
          </a:prstGeom>
        </p:spPr>
      </p:pic>
      <p:pic>
        <p:nvPicPr>
          <p:cNvPr id="30" name="Picture Placeholder 22"/>
          <p:cNvPicPr>
            <a:picLocks noChangeAspect="1"/>
          </p:cNvPicPr>
          <p:nvPr userDrawn="1"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48304" t="-1334" r="-148979" b="-657"/>
          <a:stretch/>
        </p:blipFill>
        <p:spPr>
          <a:xfrm>
            <a:off x="9487787" y="1763489"/>
            <a:ext cx="2044932" cy="1604531"/>
          </a:xfrm>
          <a:prstGeom prst="rect">
            <a:avLst/>
          </a:prstGeom>
        </p:spPr>
      </p:pic>
      <p:sp>
        <p:nvSpPr>
          <p:cNvPr id="22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59834" y="729421"/>
            <a:ext cx="7680326" cy="256868"/>
          </a:xfrm>
        </p:spPr>
        <p:txBody>
          <a:bodyPr vert="horz" lIns="0" tIns="0" rIns="91440" bIns="45720" rtlCol="0" anchor="t">
            <a:noAutofit/>
          </a:bodyPr>
          <a:lstStyle>
            <a:lvl1pPr marL="0" indent="0">
              <a:buFontTx/>
              <a:buNone/>
              <a:defRPr lang="en-US" sz="1600" b="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  <a:buNone/>
            </a:pPr>
            <a:r>
              <a:rPr lang="en-US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231692385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nip Single Corner Rectangle 3"/>
          <p:cNvSpPr/>
          <p:nvPr userDrawn="1"/>
        </p:nvSpPr>
        <p:spPr>
          <a:xfrm>
            <a:off x="359833" y="1460727"/>
            <a:ext cx="2591960" cy="4563813"/>
          </a:xfrm>
          <a:prstGeom prst="snip1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0" name="Snip Single Corner Rectangle 9"/>
          <p:cNvSpPr/>
          <p:nvPr userDrawn="1"/>
        </p:nvSpPr>
        <p:spPr>
          <a:xfrm>
            <a:off x="3311313" y="1460725"/>
            <a:ext cx="2591960" cy="4553493"/>
          </a:xfrm>
          <a:prstGeom prst="snip1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1" name="Snip Single Corner Rectangle 10"/>
          <p:cNvSpPr/>
          <p:nvPr userDrawn="1"/>
        </p:nvSpPr>
        <p:spPr>
          <a:xfrm>
            <a:off x="6262793" y="1460725"/>
            <a:ext cx="2591960" cy="4553493"/>
          </a:xfrm>
          <a:prstGeom prst="snip1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9833" y="360056"/>
            <a:ext cx="8496300" cy="240037"/>
          </a:xfrm>
        </p:spPr>
        <p:txBody>
          <a:bodyPr vert="horz" lIns="0" tIns="0" rIns="91440" bIns="45720" rtlCol="0" anchor="t">
            <a:noAutofit/>
          </a:bodyPr>
          <a:lstStyle>
            <a:lvl1pPr>
              <a:defRPr lang="en-US" sz="2000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Slide title, use this for 4 icons and a detailed  explanation of each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6" hasCustomPrompt="1"/>
          </p:nvPr>
        </p:nvSpPr>
        <p:spPr>
          <a:xfrm>
            <a:off x="359835" y="3748159"/>
            <a:ext cx="2591961" cy="2061899"/>
          </a:xfrm>
        </p:spPr>
        <p:txBody>
          <a:bodyPr vert="horz" lIns="432000" tIns="45720" rIns="432000" bIns="45720" numCol="1" spcCol="288000" rtlCol="0">
            <a:noAutofit/>
          </a:bodyPr>
          <a:lstStyle>
            <a:lvl1pPr marL="0" indent="0">
              <a:spcBef>
                <a:spcPts val="1000"/>
              </a:spcBef>
              <a:buNone/>
              <a:defRPr lang="en-US" sz="1333" dirty="0" smtClean="0">
                <a:solidFill>
                  <a:schemeClr val="bg1"/>
                </a:solidFill>
              </a:defRPr>
            </a:lvl1pPr>
            <a:lvl2pPr marL="457124" indent="0">
              <a:buNone/>
              <a:defRPr lang="en-US" dirty="0" smtClean="0">
                <a:solidFill>
                  <a:schemeClr val="bg1"/>
                </a:solidFill>
              </a:defRPr>
            </a:lvl2pPr>
            <a:lvl3pPr marL="914248" indent="0">
              <a:buNone/>
              <a:defRPr lang="en-US" dirty="0" smtClean="0">
                <a:solidFill>
                  <a:schemeClr val="bg1"/>
                </a:solidFill>
              </a:defRPr>
            </a:lvl3pPr>
            <a:lvl4pPr marL="1371372" indent="0">
              <a:buNone/>
              <a:defRPr lang="en-US" dirty="0" smtClean="0">
                <a:solidFill>
                  <a:schemeClr val="bg1"/>
                </a:solidFill>
              </a:defRPr>
            </a:lvl4pPr>
            <a:lvl5pPr marL="1828495" indent="0">
              <a:buNone/>
              <a:defRPr lang="en-US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10000"/>
              </a:lnSpc>
              <a:spcBef>
                <a:spcPts val="600"/>
              </a:spcBef>
              <a:buSzPct val="75000"/>
            </a:pPr>
            <a:r>
              <a:rPr lang="en-US"/>
              <a:t>Text goes here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7" hasCustomPrompt="1"/>
          </p:nvPr>
        </p:nvSpPr>
        <p:spPr>
          <a:xfrm>
            <a:off x="3295447" y="3769784"/>
            <a:ext cx="2591960" cy="2040193"/>
          </a:xfrm>
        </p:spPr>
        <p:txBody>
          <a:bodyPr vert="horz" lIns="432000" tIns="45720" rIns="432000" bIns="45720" numCol="1" spcCol="288000" rtlCol="0">
            <a:noAutofit/>
          </a:bodyPr>
          <a:lstStyle>
            <a:lvl1pPr marL="228562" indent="-228562">
              <a:lnSpc>
                <a:spcPct val="110000"/>
              </a:lnSpc>
              <a:spcBef>
                <a:spcPts val="600"/>
              </a:spcBef>
              <a:buSzPct val="75000"/>
              <a:buNone/>
              <a:defRPr lang="en-US" sz="1333" dirty="0" smtClean="0">
                <a:solidFill>
                  <a:schemeClr val="bg1"/>
                </a:solidFill>
              </a:defRPr>
            </a:lvl1pPr>
            <a:lvl2pPr>
              <a:defRPr lang="en-US" dirty="0" smtClean="0">
                <a:solidFill>
                  <a:schemeClr val="bg1"/>
                </a:solidFill>
              </a:defRPr>
            </a:lvl2pPr>
            <a:lvl3pPr>
              <a:defRPr lang="en-US" dirty="0" smtClean="0">
                <a:solidFill>
                  <a:schemeClr val="bg1"/>
                </a:solidFill>
              </a:defRPr>
            </a:lvl3pPr>
            <a:lvl4pPr>
              <a:defRPr lang="en-US" dirty="0" smtClean="0">
                <a:solidFill>
                  <a:schemeClr val="bg1"/>
                </a:solidFill>
              </a:defRPr>
            </a:lvl4pPr>
            <a:lvl5pPr>
              <a:defRPr lang="en-US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10000"/>
              </a:lnSpc>
              <a:spcBef>
                <a:spcPts val="600"/>
              </a:spcBef>
              <a:buSzPct val="75000"/>
            </a:pPr>
            <a:r>
              <a:rPr lang="en-US"/>
              <a:t>Text goes here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8" hasCustomPrompt="1"/>
          </p:nvPr>
        </p:nvSpPr>
        <p:spPr>
          <a:xfrm>
            <a:off x="6282487" y="3769784"/>
            <a:ext cx="2591960" cy="2040193"/>
          </a:xfrm>
        </p:spPr>
        <p:txBody>
          <a:bodyPr vert="horz" lIns="432000" tIns="45720" rIns="432000" bIns="45720" numCol="1" spcCol="288000" rtlCol="0">
            <a:noAutofit/>
          </a:bodyPr>
          <a:lstStyle>
            <a:lvl1pPr marL="0" indent="0">
              <a:lnSpc>
                <a:spcPct val="110000"/>
              </a:lnSpc>
              <a:spcBef>
                <a:spcPts val="600"/>
              </a:spcBef>
              <a:buSzPct val="75000"/>
              <a:buFontTx/>
              <a:buNone/>
              <a:defRPr lang="en-US" sz="1333" dirty="0" smtClean="0">
                <a:solidFill>
                  <a:schemeClr val="bg1"/>
                </a:solidFill>
              </a:defRPr>
            </a:lvl1pPr>
            <a:lvl2pPr>
              <a:defRPr lang="en-US" dirty="0" smtClean="0">
                <a:solidFill>
                  <a:schemeClr val="bg1"/>
                </a:solidFill>
              </a:defRPr>
            </a:lvl2pPr>
            <a:lvl3pPr>
              <a:defRPr lang="en-US" dirty="0" smtClean="0">
                <a:solidFill>
                  <a:schemeClr val="bg1"/>
                </a:solidFill>
              </a:defRPr>
            </a:lvl3pPr>
            <a:lvl4pPr>
              <a:defRPr lang="en-US" dirty="0" smtClean="0">
                <a:solidFill>
                  <a:schemeClr val="bg1"/>
                </a:solidFill>
              </a:defRPr>
            </a:lvl4pPr>
            <a:lvl5pPr>
              <a:defRPr lang="en-US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10000"/>
              </a:lnSpc>
              <a:spcBef>
                <a:spcPts val="600"/>
              </a:spcBef>
              <a:buSzPct val="75000"/>
            </a:pPr>
            <a:r>
              <a:rPr lang="en-US"/>
              <a:t>Text goes here</a:t>
            </a:r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9"/>
          </p:nvPr>
        </p:nvSpPr>
        <p:spPr>
          <a:xfrm>
            <a:off x="359834" y="6360983"/>
            <a:ext cx="8131442" cy="31459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MiQ | Nothing Bundt Cakes | Q1 2020</a:t>
            </a:r>
            <a:endParaRPr lang="en-GB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169FC91-59AE-C64A-9DCD-3B3C91131C8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Snip Single Corner Rectangle 16"/>
          <p:cNvSpPr/>
          <p:nvPr userDrawn="1"/>
        </p:nvSpPr>
        <p:spPr>
          <a:xfrm>
            <a:off x="9214273" y="1460727"/>
            <a:ext cx="2591960" cy="4563813"/>
          </a:xfrm>
          <a:prstGeom prst="snip1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9" name="Content Placeholder 2"/>
          <p:cNvSpPr>
            <a:spLocks noGrp="1"/>
          </p:cNvSpPr>
          <p:nvPr>
            <p:ph idx="24" hasCustomPrompt="1"/>
          </p:nvPr>
        </p:nvSpPr>
        <p:spPr>
          <a:xfrm>
            <a:off x="9219040" y="3780104"/>
            <a:ext cx="2591960" cy="2040193"/>
          </a:xfrm>
        </p:spPr>
        <p:txBody>
          <a:bodyPr vert="horz" lIns="432000" tIns="45720" rIns="432000" bIns="45720" numCol="1" spcCol="288000" rtlCol="0">
            <a:noAutofit/>
          </a:bodyPr>
          <a:lstStyle>
            <a:lvl1pPr marL="0" indent="0">
              <a:lnSpc>
                <a:spcPct val="110000"/>
              </a:lnSpc>
              <a:spcBef>
                <a:spcPts val="600"/>
              </a:spcBef>
              <a:buSzPct val="75000"/>
              <a:buFontTx/>
              <a:buNone/>
              <a:defRPr lang="en-US" sz="1333" dirty="0" smtClean="0">
                <a:solidFill>
                  <a:schemeClr val="bg1"/>
                </a:solidFill>
              </a:defRPr>
            </a:lvl1pPr>
            <a:lvl2pPr>
              <a:defRPr lang="en-US" dirty="0" smtClean="0">
                <a:solidFill>
                  <a:schemeClr val="bg1"/>
                </a:solidFill>
              </a:defRPr>
            </a:lvl2pPr>
            <a:lvl3pPr>
              <a:defRPr lang="en-US" dirty="0" smtClean="0">
                <a:solidFill>
                  <a:schemeClr val="bg1"/>
                </a:solidFill>
              </a:defRPr>
            </a:lvl3pPr>
            <a:lvl4pPr>
              <a:defRPr lang="en-US" dirty="0" smtClean="0">
                <a:solidFill>
                  <a:schemeClr val="bg1"/>
                </a:solidFill>
              </a:defRPr>
            </a:lvl4pPr>
            <a:lvl5pPr>
              <a:defRPr lang="en-US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10000"/>
              </a:lnSpc>
              <a:spcBef>
                <a:spcPts val="600"/>
              </a:spcBef>
              <a:buSzPct val="75000"/>
            </a:pPr>
            <a:r>
              <a:rPr lang="en-US"/>
              <a:t>Text goes here</a:t>
            </a:r>
          </a:p>
        </p:txBody>
      </p:sp>
      <p:sp>
        <p:nvSpPr>
          <p:cNvPr id="23" name="Content Placeholder 2"/>
          <p:cNvSpPr>
            <a:spLocks noGrp="1"/>
          </p:cNvSpPr>
          <p:nvPr>
            <p:ph idx="29" hasCustomPrompt="1"/>
          </p:nvPr>
        </p:nvSpPr>
        <p:spPr>
          <a:xfrm>
            <a:off x="361952" y="3461918"/>
            <a:ext cx="2589843" cy="279288"/>
          </a:xfrm>
          <a:noFill/>
        </p:spPr>
        <p:txBody>
          <a:bodyPr lIns="432000">
            <a:noAutofit/>
          </a:bodyPr>
          <a:lstStyle>
            <a:lvl1pPr marL="19050" indent="0">
              <a:buNone/>
              <a:tabLst/>
              <a:defRPr sz="1333" b="1">
                <a:solidFill>
                  <a:schemeClr val="bg1"/>
                </a:solidFill>
              </a:defRPr>
            </a:lvl1pPr>
            <a:lvl2pPr marL="19050" indent="0">
              <a:buNone/>
              <a:tabLst/>
              <a:defRPr sz="1200">
                <a:solidFill>
                  <a:schemeClr val="bg1"/>
                </a:solidFill>
              </a:defRPr>
            </a:lvl2pPr>
            <a:lvl3pPr marL="19050" indent="20108">
              <a:buNone/>
              <a:tabLst/>
              <a:defRPr sz="1200">
                <a:solidFill>
                  <a:schemeClr val="bg1"/>
                </a:solidFill>
              </a:defRPr>
            </a:lvl3pPr>
            <a:lvl4pPr marL="19050" indent="20108">
              <a:buNone/>
              <a:tabLst/>
              <a:defRPr sz="1200">
                <a:solidFill>
                  <a:schemeClr val="bg1"/>
                </a:solidFill>
              </a:defRPr>
            </a:lvl4pPr>
            <a:lvl5pPr marL="19050" indent="20108">
              <a:buNone/>
              <a:tabLst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Insert heading</a:t>
            </a:r>
          </a:p>
        </p:txBody>
      </p:sp>
      <p:sp>
        <p:nvSpPr>
          <p:cNvPr id="24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291622" y="3461918"/>
            <a:ext cx="2589843" cy="279288"/>
          </a:xfrm>
          <a:noFill/>
        </p:spPr>
        <p:txBody>
          <a:bodyPr lIns="432000">
            <a:noAutofit/>
          </a:bodyPr>
          <a:lstStyle>
            <a:lvl1pPr marL="19050" indent="0">
              <a:buNone/>
              <a:tabLst/>
              <a:defRPr sz="1333" b="1">
                <a:solidFill>
                  <a:schemeClr val="bg1"/>
                </a:solidFill>
              </a:defRPr>
            </a:lvl1pPr>
            <a:lvl2pPr marL="19050" indent="0">
              <a:buNone/>
              <a:tabLst/>
              <a:defRPr sz="1200">
                <a:solidFill>
                  <a:schemeClr val="bg1"/>
                </a:solidFill>
              </a:defRPr>
            </a:lvl2pPr>
            <a:lvl3pPr marL="19050" indent="20108">
              <a:buNone/>
              <a:tabLst/>
              <a:defRPr sz="1200">
                <a:solidFill>
                  <a:schemeClr val="bg1"/>
                </a:solidFill>
              </a:defRPr>
            </a:lvl3pPr>
            <a:lvl4pPr marL="19050" indent="20108">
              <a:buNone/>
              <a:tabLst/>
              <a:defRPr sz="1200">
                <a:solidFill>
                  <a:schemeClr val="bg1"/>
                </a:solidFill>
              </a:defRPr>
            </a:lvl4pPr>
            <a:lvl5pPr marL="19050" indent="20108">
              <a:buNone/>
              <a:tabLst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Insert heading</a:t>
            </a:r>
          </a:p>
        </p:txBody>
      </p:sp>
      <p:sp>
        <p:nvSpPr>
          <p:cNvPr id="25" name="Content Placeholder 2"/>
          <p:cNvSpPr>
            <a:spLocks noGrp="1"/>
          </p:cNvSpPr>
          <p:nvPr>
            <p:ph idx="31" hasCustomPrompt="1"/>
          </p:nvPr>
        </p:nvSpPr>
        <p:spPr>
          <a:xfrm>
            <a:off x="6266292" y="3461918"/>
            <a:ext cx="2589843" cy="279288"/>
          </a:xfrm>
          <a:noFill/>
        </p:spPr>
        <p:txBody>
          <a:bodyPr lIns="432000">
            <a:noAutofit/>
          </a:bodyPr>
          <a:lstStyle>
            <a:lvl1pPr marL="19050" indent="0">
              <a:buNone/>
              <a:tabLst/>
              <a:defRPr sz="1333" b="1">
                <a:solidFill>
                  <a:schemeClr val="bg1"/>
                </a:solidFill>
              </a:defRPr>
            </a:lvl1pPr>
            <a:lvl2pPr marL="19050" indent="0">
              <a:buNone/>
              <a:tabLst/>
              <a:defRPr sz="1200">
                <a:solidFill>
                  <a:schemeClr val="bg1"/>
                </a:solidFill>
              </a:defRPr>
            </a:lvl2pPr>
            <a:lvl3pPr marL="19050" indent="20108">
              <a:buNone/>
              <a:tabLst/>
              <a:defRPr sz="1200">
                <a:solidFill>
                  <a:schemeClr val="bg1"/>
                </a:solidFill>
              </a:defRPr>
            </a:lvl3pPr>
            <a:lvl4pPr marL="19050" indent="20108">
              <a:buNone/>
              <a:tabLst/>
              <a:defRPr sz="1200">
                <a:solidFill>
                  <a:schemeClr val="bg1"/>
                </a:solidFill>
              </a:defRPr>
            </a:lvl4pPr>
            <a:lvl5pPr marL="19050" indent="20108">
              <a:buNone/>
              <a:tabLst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Insert heading</a:t>
            </a:r>
          </a:p>
        </p:txBody>
      </p:sp>
      <p:sp>
        <p:nvSpPr>
          <p:cNvPr id="26" name="Content Placeholder 2"/>
          <p:cNvSpPr>
            <a:spLocks noGrp="1"/>
          </p:cNvSpPr>
          <p:nvPr>
            <p:ph idx="32" hasCustomPrompt="1"/>
          </p:nvPr>
        </p:nvSpPr>
        <p:spPr>
          <a:xfrm>
            <a:off x="9209508" y="3461918"/>
            <a:ext cx="2589843" cy="279288"/>
          </a:xfrm>
          <a:noFill/>
        </p:spPr>
        <p:txBody>
          <a:bodyPr lIns="432000">
            <a:noAutofit/>
          </a:bodyPr>
          <a:lstStyle>
            <a:lvl1pPr marL="19050" indent="0">
              <a:buNone/>
              <a:tabLst/>
              <a:defRPr sz="1333" b="1">
                <a:solidFill>
                  <a:schemeClr val="bg1"/>
                </a:solidFill>
              </a:defRPr>
            </a:lvl1pPr>
            <a:lvl2pPr marL="19050" indent="0">
              <a:buNone/>
              <a:tabLst/>
              <a:defRPr sz="1200">
                <a:solidFill>
                  <a:schemeClr val="bg1"/>
                </a:solidFill>
              </a:defRPr>
            </a:lvl2pPr>
            <a:lvl3pPr marL="19050" indent="20108">
              <a:buNone/>
              <a:tabLst/>
              <a:defRPr sz="1200">
                <a:solidFill>
                  <a:schemeClr val="bg1"/>
                </a:solidFill>
              </a:defRPr>
            </a:lvl3pPr>
            <a:lvl4pPr marL="19050" indent="20108">
              <a:buNone/>
              <a:tabLst/>
              <a:defRPr sz="1200">
                <a:solidFill>
                  <a:schemeClr val="bg1"/>
                </a:solidFill>
              </a:defRPr>
            </a:lvl4pPr>
            <a:lvl5pPr marL="19050" indent="20108">
              <a:buNone/>
              <a:tabLst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Insert heading</a:t>
            </a:r>
          </a:p>
        </p:txBody>
      </p:sp>
      <p:pic>
        <p:nvPicPr>
          <p:cNvPr id="27" name="Picture Placeholder 19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64865" t="-1616" r="-267127" b="646"/>
          <a:stretch/>
        </p:blipFill>
        <p:spPr>
          <a:xfrm>
            <a:off x="633347" y="1753169"/>
            <a:ext cx="2044932" cy="1604531"/>
          </a:xfrm>
          <a:prstGeom prst="rect">
            <a:avLst/>
          </a:prstGeom>
        </p:spPr>
      </p:pic>
      <p:pic>
        <p:nvPicPr>
          <p:cNvPr id="28" name="Picture Placeholder 20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38933" t="-628" r="-142311" b="2756"/>
          <a:stretch/>
        </p:blipFill>
        <p:spPr>
          <a:xfrm>
            <a:off x="3584827" y="1753169"/>
            <a:ext cx="2044932" cy="1604531"/>
          </a:xfrm>
          <a:prstGeom prst="rect">
            <a:avLst/>
          </a:prstGeom>
        </p:spPr>
      </p:pic>
      <p:pic>
        <p:nvPicPr>
          <p:cNvPr id="29" name="Picture Placeholder 21"/>
          <p:cNvPicPr>
            <a:picLocks noChangeAspect="1"/>
          </p:cNvPicPr>
          <p:nvPr userDrawn="1"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40511" t="-643" r="-141796" b="643"/>
          <a:stretch/>
        </p:blipFill>
        <p:spPr>
          <a:xfrm>
            <a:off x="6536307" y="1753169"/>
            <a:ext cx="2044932" cy="1604531"/>
          </a:xfrm>
          <a:prstGeom prst="rect">
            <a:avLst/>
          </a:prstGeom>
        </p:spPr>
      </p:pic>
      <p:pic>
        <p:nvPicPr>
          <p:cNvPr id="30" name="Picture Placeholder 22"/>
          <p:cNvPicPr>
            <a:picLocks noChangeAspect="1"/>
          </p:cNvPicPr>
          <p:nvPr userDrawn="1"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48304" t="-1334" r="-148979" b="-657"/>
          <a:stretch/>
        </p:blipFill>
        <p:spPr>
          <a:xfrm>
            <a:off x="9487787" y="1763489"/>
            <a:ext cx="2044932" cy="1604531"/>
          </a:xfrm>
          <a:prstGeom prst="rect">
            <a:avLst/>
          </a:prstGeom>
        </p:spPr>
      </p:pic>
      <p:sp>
        <p:nvSpPr>
          <p:cNvPr id="22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59834" y="729421"/>
            <a:ext cx="7680326" cy="256868"/>
          </a:xfrm>
        </p:spPr>
        <p:txBody>
          <a:bodyPr vert="horz" lIns="0" tIns="0" rIns="91440" bIns="45720" rtlCol="0" anchor="t">
            <a:noAutofit/>
          </a:bodyPr>
          <a:lstStyle>
            <a:lvl1pPr marL="0" indent="0">
              <a:buFontTx/>
              <a:buNone/>
              <a:defRPr lang="en-US" sz="1600" b="0" dirty="0" smtClean="0"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  <a:buNone/>
            </a:pPr>
            <a:r>
              <a:rPr lang="en-US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10661903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MAPRISON 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nip Single Corner Rectangle 3"/>
          <p:cNvSpPr/>
          <p:nvPr userDrawn="1"/>
        </p:nvSpPr>
        <p:spPr>
          <a:xfrm>
            <a:off x="359833" y="2053483"/>
            <a:ext cx="2591960" cy="3891034"/>
          </a:xfrm>
          <a:prstGeom prst="snip1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0" name="Snip Single Corner Rectangle 9"/>
          <p:cNvSpPr/>
          <p:nvPr userDrawn="1"/>
        </p:nvSpPr>
        <p:spPr>
          <a:xfrm>
            <a:off x="3311313" y="2053483"/>
            <a:ext cx="2591960" cy="3891034"/>
          </a:xfrm>
          <a:prstGeom prst="snip1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1" name="Snip Single Corner Rectangle 10"/>
          <p:cNvSpPr/>
          <p:nvPr userDrawn="1"/>
        </p:nvSpPr>
        <p:spPr>
          <a:xfrm>
            <a:off x="6262793" y="2053483"/>
            <a:ext cx="2591960" cy="3891034"/>
          </a:xfrm>
          <a:prstGeom prst="snip1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9833" y="360056"/>
            <a:ext cx="8496300" cy="240037"/>
          </a:xfrm>
        </p:spPr>
        <p:txBody>
          <a:bodyPr vert="horz" lIns="0" tIns="0" rIns="91440" bIns="45720" rtlCol="0" anchor="t">
            <a:noAutofit/>
          </a:bodyPr>
          <a:lstStyle>
            <a:lvl1pPr>
              <a:defRPr lang="en-US" sz="2000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Slide title, use this for 4 icons and a detailed  explanation of each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6" hasCustomPrompt="1"/>
          </p:nvPr>
        </p:nvSpPr>
        <p:spPr>
          <a:xfrm>
            <a:off x="359835" y="4340917"/>
            <a:ext cx="2591961" cy="1603600"/>
          </a:xfrm>
        </p:spPr>
        <p:txBody>
          <a:bodyPr vert="horz" lIns="432000" tIns="45720" rIns="432000" bIns="45720" numCol="1" spcCol="288000" rtlCol="0">
            <a:noAutofit/>
          </a:bodyPr>
          <a:lstStyle>
            <a:lvl1pPr marL="0" indent="0">
              <a:spcBef>
                <a:spcPts val="1000"/>
              </a:spcBef>
              <a:buNone/>
              <a:defRPr lang="en-US" sz="1333" dirty="0" smtClean="0">
                <a:solidFill>
                  <a:schemeClr val="bg1"/>
                </a:solidFill>
              </a:defRPr>
            </a:lvl1pPr>
            <a:lvl2pPr marL="457124" indent="0">
              <a:buNone/>
              <a:defRPr lang="en-US" dirty="0" smtClean="0">
                <a:solidFill>
                  <a:schemeClr val="bg1"/>
                </a:solidFill>
              </a:defRPr>
            </a:lvl2pPr>
            <a:lvl3pPr marL="914248" indent="0">
              <a:buNone/>
              <a:defRPr lang="en-US" dirty="0" smtClean="0">
                <a:solidFill>
                  <a:schemeClr val="bg1"/>
                </a:solidFill>
              </a:defRPr>
            </a:lvl3pPr>
            <a:lvl4pPr marL="1371372" indent="0">
              <a:buNone/>
              <a:defRPr lang="en-US" dirty="0" smtClean="0">
                <a:solidFill>
                  <a:schemeClr val="bg1"/>
                </a:solidFill>
              </a:defRPr>
            </a:lvl4pPr>
            <a:lvl5pPr marL="1828495" indent="0">
              <a:buNone/>
              <a:defRPr lang="en-US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10000"/>
              </a:lnSpc>
              <a:spcBef>
                <a:spcPts val="600"/>
              </a:spcBef>
              <a:buSzPct val="75000"/>
            </a:pPr>
            <a:r>
              <a:rPr lang="en-US"/>
              <a:t>Text goes here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7" hasCustomPrompt="1"/>
          </p:nvPr>
        </p:nvSpPr>
        <p:spPr>
          <a:xfrm>
            <a:off x="3295447" y="4362542"/>
            <a:ext cx="2591960" cy="1581976"/>
          </a:xfrm>
        </p:spPr>
        <p:txBody>
          <a:bodyPr vert="horz" lIns="432000" tIns="45720" rIns="432000" bIns="45720" numCol="1" spcCol="288000" rtlCol="0">
            <a:noAutofit/>
          </a:bodyPr>
          <a:lstStyle>
            <a:lvl1pPr marL="228562" indent="-228562">
              <a:lnSpc>
                <a:spcPct val="110000"/>
              </a:lnSpc>
              <a:spcBef>
                <a:spcPts val="600"/>
              </a:spcBef>
              <a:buSzPct val="75000"/>
              <a:buNone/>
              <a:defRPr lang="en-US" sz="1333" dirty="0" smtClean="0">
                <a:solidFill>
                  <a:schemeClr val="bg1"/>
                </a:solidFill>
              </a:defRPr>
            </a:lvl1pPr>
            <a:lvl2pPr>
              <a:defRPr lang="en-US" dirty="0" smtClean="0">
                <a:solidFill>
                  <a:schemeClr val="bg1"/>
                </a:solidFill>
              </a:defRPr>
            </a:lvl2pPr>
            <a:lvl3pPr>
              <a:defRPr lang="en-US" dirty="0" smtClean="0">
                <a:solidFill>
                  <a:schemeClr val="bg1"/>
                </a:solidFill>
              </a:defRPr>
            </a:lvl3pPr>
            <a:lvl4pPr>
              <a:defRPr lang="en-US" dirty="0" smtClean="0">
                <a:solidFill>
                  <a:schemeClr val="bg1"/>
                </a:solidFill>
              </a:defRPr>
            </a:lvl4pPr>
            <a:lvl5pPr>
              <a:defRPr lang="en-US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10000"/>
              </a:lnSpc>
              <a:spcBef>
                <a:spcPts val="600"/>
              </a:spcBef>
              <a:buSzPct val="75000"/>
            </a:pPr>
            <a:r>
              <a:rPr lang="en-US"/>
              <a:t>Text goes here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8" hasCustomPrompt="1"/>
          </p:nvPr>
        </p:nvSpPr>
        <p:spPr>
          <a:xfrm>
            <a:off x="6282487" y="4362542"/>
            <a:ext cx="2591960" cy="1581976"/>
          </a:xfrm>
        </p:spPr>
        <p:txBody>
          <a:bodyPr vert="horz" lIns="432000" tIns="45720" rIns="432000" bIns="45720" numCol="1" spcCol="288000" rtlCol="0">
            <a:noAutofit/>
          </a:bodyPr>
          <a:lstStyle>
            <a:lvl1pPr marL="0" indent="0">
              <a:lnSpc>
                <a:spcPct val="110000"/>
              </a:lnSpc>
              <a:spcBef>
                <a:spcPts val="600"/>
              </a:spcBef>
              <a:buSzPct val="75000"/>
              <a:buFontTx/>
              <a:buNone/>
              <a:defRPr lang="en-US" sz="1333" dirty="0" smtClean="0">
                <a:solidFill>
                  <a:schemeClr val="bg1"/>
                </a:solidFill>
              </a:defRPr>
            </a:lvl1pPr>
            <a:lvl2pPr>
              <a:defRPr lang="en-US" dirty="0" smtClean="0">
                <a:solidFill>
                  <a:schemeClr val="bg1"/>
                </a:solidFill>
              </a:defRPr>
            </a:lvl2pPr>
            <a:lvl3pPr>
              <a:defRPr lang="en-US" dirty="0" smtClean="0">
                <a:solidFill>
                  <a:schemeClr val="bg1"/>
                </a:solidFill>
              </a:defRPr>
            </a:lvl3pPr>
            <a:lvl4pPr>
              <a:defRPr lang="en-US" dirty="0" smtClean="0">
                <a:solidFill>
                  <a:schemeClr val="bg1"/>
                </a:solidFill>
              </a:defRPr>
            </a:lvl4pPr>
            <a:lvl5pPr>
              <a:defRPr lang="en-US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10000"/>
              </a:lnSpc>
              <a:spcBef>
                <a:spcPts val="600"/>
              </a:spcBef>
              <a:buSzPct val="75000"/>
            </a:pPr>
            <a:r>
              <a:rPr lang="en-US"/>
              <a:t>Text goes here</a:t>
            </a:r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9"/>
          </p:nvPr>
        </p:nvSpPr>
        <p:spPr>
          <a:xfrm>
            <a:off x="359834" y="6360983"/>
            <a:ext cx="8131442" cy="31459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MiQ | Nothing Bundt Cakes | Q1 2020</a:t>
            </a:r>
            <a:endParaRPr lang="en-GB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169FC91-59AE-C64A-9DCD-3B3C91131C8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8" name="Picture Placeholder 17"/>
          <p:cNvSpPr>
            <a:spLocks noGrp="1"/>
          </p:cNvSpPr>
          <p:nvPr>
            <p:ph type="pic" sz="quarter" idx="21" hasCustomPrompt="1"/>
          </p:nvPr>
        </p:nvSpPr>
        <p:spPr>
          <a:xfrm>
            <a:off x="633347" y="2345927"/>
            <a:ext cx="2044932" cy="1604531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200" baseline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put an icon in this space – just make sure that it is white with a transparent background</a:t>
            </a:r>
          </a:p>
        </p:txBody>
      </p:sp>
      <p:sp>
        <p:nvSpPr>
          <p:cNvPr id="20" name="Picture Placeholder 17"/>
          <p:cNvSpPr>
            <a:spLocks noGrp="1"/>
          </p:cNvSpPr>
          <p:nvPr>
            <p:ph type="pic" sz="quarter" idx="22" hasCustomPrompt="1"/>
          </p:nvPr>
        </p:nvSpPr>
        <p:spPr>
          <a:xfrm>
            <a:off x="3584827" y="2345927"/>
            <a:ext cx="2044932" cy="1604531"/>
          </a:xfrm>
        </p:spPr>
        <p:txBody>
          <a:bodyPr>
            <a:normAutofit/>
          </a:bodyPr>
          <a:lstStyle>
            <a:lvl1pPr marL="0" marR="0" indent="0" algn="l" defTabSz="914248" rtl="0" eaLnBrk="1" fontAlgn="auto" latinLnBrk="0" hangingPunct="1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Tx/>
              <a:buSzPct val="85000"/>
              <a:buFontTx/>
              <a:buNone/>
              <a:tabLst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put an icon in this space – just make sure that it is white with a transparent background</a:t>
            </a:r>
          </a:p>
          <a:p>
            <a:endParaRPr lang="en-GB"/>
          </a:p>
        </p:txBody>
      </p:sp>
      <p:sp>
        <p:nvSpPr>
          <p:cNvPr id="21" name="Picture Placeholder 17"/>
          <p:cNvSpPr>
            <a:spLocks noGrp="1"/>
          </p:cNvSpPr>
          <p:nvPr>
            <p:ph type="pic" sz="quarter" idx="23" hasCustomPrompt="1"/>
          </p:nvPr>
        </p:nvSpPr>
        <p:spPr>
          <a:xfrm>
            <a:off x="6536307" y="2345927"/>
            <a:ext cx="2044932" cy="1604531"/>
          </a:xfrm>
        </p:spPr>
        <p:txBody>
          <a:bodyPr>
            <a:normAutofit/>
          </a:bodyPr>
          <a:lstStyle>
            <a:lvl1pPr marL="0" marR="0" indent="0" algn="l" defTabSz="914248" rtl="0" eaLnBrk="1" fontAlgn="auto" latinLnBrk="0" hangingPunct="1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Tx/>
              <a:buSzPct val="85000"/>
              <a:buFontTx/>
              <a:buNone/>
              <a:tabLst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put an icon in this space – just make sure that it is white with a transparent background</a:t>
            </a:r>
          </a:p>
          <a:p>
            <a:endParaRPr lang="en-GB"/>
          </a:p>
        </p:txBody>
      </p:sp>
      <p:sp>
        <p:nvSpPr>
          <p:cNvPr id="17" name="Snip Single Corner Rectangle 16"/>
          <p:cNvSpPr/>
          <p:nvPr userDrawn="1"/>
        </p:nvSpPr>
        <p:spPr>
          <a:xfrm>
            <a:off x="9214273" y="2053483"/>
            <a:ext cx="2591960" cy="3891034"/>
          </a:xfrm>
          <a:prstGeom prst="snip1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9" name="Content Placeholder 2"/>
          <p:cNvSpPr>
            <a:spLocks noGrp="1"/>
          </p:cNvSpPr>
          <p:nvPr>
            <p:ph idx="24" hasCustomPrompt="1"/>
          </p:nvPr>
        </p:nvSpPr>
        <p:spPr>
          <a:xfrm>
            <a:off x="9219040" y="4372862"/>
            <a:ext cx="2591960" cy="1571656"/>
          </a:xfrm>
        </p:spPr>
        <p:txBody>
          <a:bodyPr vert="horz" lIns="432000" tIns="45720" rIns="432000" bIns="45720" numCol="1" spcCol="288000" rtlCol="0">
            <a:noAutofit/>
          </a:bodyPr>
          <a:lstStyle>
            <a:lvl1pPr marL="0" indent="0">
              <a:lnSpc>
                <a:spcPct val="110000"/>
              </a:lnSpc>
              <a:spcBef>
                <a:spcPts val="600"/>
              </a:spcBef>
              <a:buSzPct val="75000"/>
              <a:buFontTx/>
              <a:buNone/>
              <a:defRPr lang="en-US" sz="1333" dirty="0" smtClean="0">
                <a:solidFill>
                  <a:schemeClr val="bg1"/>
                </a:solidFill>
              </a:defRPr>
            </a:lvl1pPr>
            <a:lvl2pPr>
              <a:defRPr lang="en-US" dirty="0" smtClean="0">
                <a:solidFill>
                  <a:schemeClr val="bg1"/>
                </a:solidFill>
              </a:defRPr>
            </a:lvl2pPr>
            <a:lvl3pPr>
              <a:defRPr lang="en-US" dirty="0" smtClean="0">
                <a:solidFill>
                  <a:schemeClr val="bg1"/>
                </a:solidFill>
              </a:defRPr>
            </a:lvl3pPr>
            <a:lvl4pPr>
              <a:defRPr lang="en-US" dirty="0" smtClean="0">
                <a:solidFill>
                  <a:schemeClr val="bg1"/>
                </a:solidFill>
              </a:defRPr>
            </a:lvl4pPr>
            <a:lvl5pPr>
              <a:defRPr lang="en-US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10000"/>
              </a:lnSpc>
              <a:spcBef>
                <a:spcPts val="600"/>
              </a:spcBef>
              <a:buSzPct val="75000"/>
            </a:pPr>
            <a:r>
              <a:rPr lang="en-US"/>
              <a:t>Text goes here</a:t>
            </a:r>
          </a:p>
        </p:txBody>
      </p:sp>
      <p:sp>
        <p:nvSpPr>
          <p:cNvPr id="22" name="Picture Placeholder 17"/>
          <p:cNvSpPr>
            <a:spLocks noGrp="1"/>
          </p:cNvSpPr>
          <p:nvPr>
            <p:ph type="pic" sz="quarter" idx="25" hasCustomPrompt="1"/>
          </p:nvPr>
        </p:nvSpPr>
        <p:spPr>
          <a:xfrm>
            <a:off x="9487787" y="2356247"/>
            <a:ext cx="2044932" cy="1604531"/>
          </a:xfrm>
        </p:spPr>
        <p:txBody>
          <a:bodyPr>
            <a:normAutofit/>
          </a:bodyPr>
          <a:lstStyle>
            <a:lvl1pPr marL="0" marR="0" indent="0" algn="l" defTabSz="914248" rtl="0" eaLnBrk="1" fontAlgn="auto" latinLnBrk="0" hangingPunct="1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Tx/>
              <a:buSzPct val="85000"/>
              <a:buFontTx/>
              <a:buNone/>
              <a:tabLst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put an icon in this space – just make sure that it is white with a transparent background</a:t>
            </a:r>
          </a:p>
          <a:p>
            <a:endParaRPr lang="en-GB"/>
          </a:p>
        </p:txBody>
      </p:sp>
      <p:sp>
        <p:nvSpPr>
          <p:cNvPr id="23" name="Content Placeholder 2"/>
          <p:cNvSpPr>
            <a:spLocks noGrp="1"/>
          </p:cNvSpPr>
          <p:nvPr>
            <p:ph idx="29" hasCustomPrompt="1"/>
          </p:nvPr>
        </p:nvSpPr>
        <p:spPr>
          <a:xfrm>
            <a:off x="361952" y="4054676"/>
            <a:ext cx="2589843" cy="279288"/>
          </a:xfrm>
          <a:noFill/>
        </p:spPr>
        <p:txBody>
          <a:bodyPr lIns="432000">
            <a:noAutofit/>
          </a:bodyPr>
          <a:lstStyle>
            <a:lvl1pPr marL="19050" indent="0">
              <a:buNone/>
              <a:tabLst/>
              <a:defRPr sz="1333" b="1">
                <a:solidFill>
                  <a:schemeClr val="bg1"/>
                </a:solidFill>
              </a:defRPr>
            </a:lvl1pPr>
            <a:lvl2pPr marL="19050" indent="0">
              <a:buNone/>
              <a:tabLst/>
              <a:defRPr sz="1200">
                <a:solidFill>
                  <a:schemeClr val="bg1"/>
                </a:solidFill>
              </a:defRPr>
            </a:lvl2pPr>
            <a:lvl3pPr marL="19050" indent="20108">
              <a:buNone/>
              <a:tabLst/>
              <a:defRPr sz="1200">
                <a:solidFill>
                  <a:schemeClr val="bg1"/>
                </a:solidFill>
              </a:defRPr>
            </a:lvl3pPr>
            <a:lvl4pPr marL="19050" indent="20108">
              <a:buNone/>
              <a:tabLst/>
              <a:defRPr sz="1200">
                <a:solidFill>
                  <a:schemeClr val="bg1"/>
                </a:solidFill>
              </a:defRPr>
            </a:lvl4pPr>
            <a:lvl5pPr marL="19050" indent="20108">
              <a:buNone/>
              <a:tabLst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Insert heading</a:t>
            </a:r>
          </a:p>
        </p:txBody>
      </p:sp>
      <p:sp>
        <p:nvSpPr>
          <p:cNvPr id="24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291622" y="4054676"/>
            <a:ext cx="2589843" cy="279288"/>
          </a:xfrm>
          <a:noFill/>
        </p:spPr>
        <p:txBody>
          <a:bodyPr lIns="432000">
            <a:noAutofit/>
          </a:bodyPr>
          <a:lstStyle>
            <a:lvl1pPr marL="19050" indent="0">
              <a:buNone/>
              <a:tabLst/>
              <a:defRPr sz="1333" b="1">
                <a:solidFill>
                  <a:schemeClr val="bg1"/>
                </a:solidFill>
              </a:defRPr>
            </a:lvl1pPr>
            <a:lvl2pPr marL="19050" indent="0">
              <a:buNone/>
              <a:tabLst/>
              <a:defRPr sz="1200">
                <a:solidFill>
                  <a:schemeClr val="bg1"/>
                </a:solidFill>
              </a:defRPr>
            </a:lvl2pPr>
            <a:lvl3pPr marL="19050" indent="20108">
              <a:buNone/>
              <a:tabLst/>
              <a:defRPr sz="1200">
                <a:solidFill>
                  <a:schemeClr val="bg1"/>
                </a:solidFill>
              </a:defRPr>
            </a:lvl3pPr>
            <a:lvl4pPr marL="19050" indent="20108">
              <a:buNone/>
              <a:tabLst/>
              <a:defRPr sz="1200">
                <a:solidFill>
                  <a:schemeClr val="bg1"/>
                </a:solidFill>
              </a:defRPr>
            </a:lvl4pPr>
            <a:lvl5pPr marL="19050" indent="20108">
              <a:buNone/>
              <a:tabLst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Insert heading</a:t>
            </a:r>
          </a:p>
        </p:txBody>
      </p:sp>
      <p:sp>
        <p:nvSpPr>
          <p:cNvPr id="25" name="Content Placeholder 2"/>
          <p:cNvSpPr>
            <a:spLocks noGrp="1"/>
          </p:cNvSpPr>
          <p:nvPr>
            <p:ph idx="31" hasCustomPrompt="1"/>
          </p:nvPr>
        </p:nvSpPr>
        <p:spPr>
          <a:xfrm>
            <a:off x="6266292" y="4054676"/>
            <a:ext cx="2589843" cy="279288"/>
          </a:xfrm>
          <a:noFill/>
        </p:spPr>
        <p:txBody>
          <a:bodyPr lIns="432000">
            <a:noAutofit/>
          </a:bodyPr>
          <a:lstStyle>
            <a:lvl1pPr marL="19050" indent="0">
              <a:buNone/>
              <a:tabLst/>
              <a:defRPr sz="1333" b="1">
                <a:solidFill>
                  <a:schemeClr val="bg1"/>
                </a:solidFill>
              </a:defRPr>
            </a:lvl1pPr>
            <a:lvl2pPr marL="19050" indent="0">
              <a:buNone/>
              <a:tabLst/>
              <a:defRPr sz="1200">
                <a:solidFill>
                  <a:schemeClr val="bg1"/>
                </a:solidFill>
              </a:defRPr>
            </a:lvl2pPr>
            <a:lvl3pPr marL="19050" indent="20108">
              <a:buNone/>
              <a:tabLst/>
              <a:defRPr sz="1200">
                <a:solidFill>
                  <a:schemeClr val="bg1"/>
                </a:solidFill>
              </a:defRPr>
            </a:lvl3pPr>
            <a:lvl4pPr marL="19050" indent="20108">
              <a:buNone/>
              <a:tabLst/>
              <a:defRPr sz="1200">
                <a:solidFill>
                  <a:schemeClr val="bg1"/>
                </a:solidFill>
              </a:defRPr>
            </a:lvl4pPr>
            <a:lvl5pPr marL="19050" indent="20108">
              <a:buNone/>
              <a:tabLst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Insert heading</a:t>
            </a:r>
          </a:p>
        </p:txBody>
      </p:sp>
      <p:sp>
        <p:nvSpPr>
          <p:cNvPr id="26" name="Content Placeholder 2"/>
          <p:cNvSpPr>
            <a:spLocks noGrp="1"/>
          </p:cNvSpPr>
          <p:nvPr>
            <p:ph idx="32" hasCustomPrompt="1"/>
          </p:nvPr>
        </p:nvSpPr>
        <p:spPr>
          <a:xfrm>
            <a:off x="9209508" y="4054676"/>
            <a:ext cx="2589843" cy="279288"/>
          </a:xfrm>
          <a:noFill/>
        </p:spPr>
        <p:txBody>
          <a:bodyPr lIns="432000">
            <a:noAutofit/>
          </a:bodyPr>
          <a:lstStyle>
            <a:lvl1pPr marL="19050" indent="0">
              <a:buNone/>
              <a:tabLst/>
              <a:defRPr sz="1333" b="1">
                <a:solidFill>
                  <a:schemeClr val="bg1"/>
                </a:solidFill>
              </a:defRPr>
            </a:lvl1pPr>
            <a:lvl2pPr marL="19050" indent="0">
              <a:buNone/>
              <a:tabLst/>
              <a:defRPr sz="1200">
                <a:solidFill>
                  <a:schemeClr val="bg1"/>
                </a:solidFill>
              </a:defRPr>
            </a:lvl2pPr>
            <a:lvl3pPr marL="19050" indent="20108">
              <a:buNone/>
              <a:tabLst/>
              <a:defRPr sz="1200">
                <a:solidFill>
                  <a:schemeClr val="bg1"/>
                </a:solidFill>
              </a:defRPr>
            </a:lvl3pPr>
            <a:lvl4pPr marL="19050" indent="20108">
              <a:buNone/>
              <a:tabLst/>
              <a:defRPr sz="1200">
                <a:solidFill>
                  <a:schemeClr val="bg1"/>
                </a:solidFill>
              </a:defRPr>
            </a:lvl4pPr>
            <a:lvl5pPr marL="19050" indent="20108">
              <a:buNone/>
              <a:tabLst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Insert heading</a:t>
            </a:r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59834" y="729421"/>
            <a:ext cx="7680326" cy="256868"/>
          </a:xfrm>
        </p:spPr>
        <p:txBody>
          <a:bodyPr vert="horz" lIns="0" tIns="0" rIns="91440" bIns="45720" rtlCol="0" anchor="t">
            <a:noAutofit/>
          </a:bodyPr>
          <a:lstStyle>
            <a:lvl1pPr marL="0" indent="0">
              <a:buFontTx/>
              <a:buNone/>
              <a:defRPr lang="en-US" sz="1600" b="0" dirty="0" smtClean="0"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  <a:buNone/>
            </a:pPr>
            <a:r>
              <a:rPr lang="en-US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2349394912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nip Single Corner Rectangle 44"/>
          <p:cNvSpPr/>
          <p:nvPr userDrawn="1"/>
        </p:nvSpPr>
        <p:spPr>
          <a:xfrm>
            <a:off x="8984135" y="3704010"/>
            <a:ext cx="2680840" cy="2355920"/>
          </a:xfrm>
          <a:prstGeom prst="snip1Rect">
            <a:avLst>
              <a:gd name="adj" fmla="val 17339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/>
          </a:p>
        </p:txBody>
      </p:sp>
      <p:sp>
        <p:nvSpPr>
          <p:cNvPr id="5" name="Snip Single Corner Rectangle 4"/>
          <p:cNvSpPr/>
          <p:nvPr userDrawn="1"/>
        </p:nvSpPr>
        <p:spPr>
          <a:xfrm>
            <a:off x="368244" y="1182792"/>
            <a:ext cx="2680840" cy="2355920"/>
          </a:xfrm>
          <a:prstGeom prst="snip1Rect">
            <a:avLst>
              <a:gd name="adj" fmla="val 17339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9834" y="360056"/>
            <a:ext cx="9480550" cy="240037"/>
          </a:xfrm>
        </p:spPr>
        <p:txBody>
          <a:bodyPr vert="horz" lIns="0" tIns="0" rIns="91440" bIns="45720" rtlCol="0" anchor="t">
            <a:noAutofit/>
          </a:bodyPr>
          <a:lstStyle>
            <a:lvl1pPr>
              <a:defRPr lang="en-US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Boxes – you can change the </a:t>
            </a:r>
            <a:r>
              <a:rPr lang="en-US" err="1"/>
              <a:t>colours</a:t>
            </a:r>
            <a:r>
              <a:rPr lang="en-US"/>
              <a:t> of these on the master slide</a:t>
            </a:r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9"/>
          </p:nvPr>
        </p:nvSpPr>
        <p:spPr>
          <a:xfrm>
            <a:off x="359834" y="6360983"/>
            <a:ext cx="8131442" cy="31459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MiQ | Nothing Bundt Cakes | Q1 2020</a:t>
            </a:r>
            <a:endParaRPr lang="en-GB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169FC91-59AE-C64A-9DCD-3B3C91131C8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Snip Single Corner Rectangle 16"/>
          <p:cNvSpPr/>
          <p:nvPr userDrawn="1"/>
        </p:nvSpPr>
        <p:spPr>
          <a:xfrm>
            <a:off x="3247969" y="1182792"/>
            <a:ext cx="2680840" cy="2355920"/>
          </a:xfrm>
          <a:prstGeom prst="snip1Rect">
            <a:avLst>
              <a:gd name="adj" fmla="val 17339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/>
          </a:p>
        </p:txBody>
      </p:sp>
      <p:sp>
        <p:nvSpPr>
          <p:cNvPr id="19" name="Snip Single Corner Rectangle 18"/>
          <p:cNvSpPr/>
          <p:nvPr userDrawn="1"/>
        </p:nvSpPr>
        <p:spPr>
          <a:xfrm>
            <a:off x="6123460" y="1182792"/>
            <a:ext cx="2680840" cy="2355920"/>
          </a:xfrm>
          <a:prstGeom prst="snip1Rect">
            <a:avLst>
              <a:gd name="adj" fmla="val 17339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/>
          </a:p>
        </p:txBody>
      </p:sp>
      <p:sp>
        <p:nvSpPr>
          <p:cNvPr id="22" name="Snip Single Corner Rectangle 21"/>
          <p:cNvSpPr/>
          <p:nvPr userDrawn="1"/>
        </p:nvSpPr>
        <p:spPr>
          <a:xfrm>
            <a:off x="8984135" y="1182792"/>
            <a:ext cx="2680840" cy="2355920"/>
          </a:xfrm>
          <a:prstGeom prst="snip1Rect">
            <a:avLst>
              <a:gd name="adj" fmla="val 17339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/>
          </a:p>
        </p:txBody>
      </p:sp>
      <p:sp>
        <p:nvSpPr>
          <p:cNvPr id="23" name="Snip Single Corner Rectangle 22"/>
          <p:cNvSpPr/>
          <p:nvPr userDrawn="1"/>
        </p:nvSpPr>
        <p:spPr>
          <a:xfrm>
            <a:off x="368244" y="3704010"/>
            <a:ext cx="2680840" cy="2355920"/>
          </a:xfrm>
          <a:prstGeom prst="snip1Rect">
            <a:avLst>
              <a:gd name="adj" fmla="val 17339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/>
          </a:p>
        </p:txBody>
      </p:sp>
      <p:sp>
        <p:nvSpPr>
          <p:cNvPr id="24" name="Snip Single Corner Rectangle 23"/>
          <p:cNvSpPr/>
          <p:nvPr userDrawn="1"/>
        </p:nvSpPr>
        <p:spPr>
          <a:xfrm>
            <a:off x="3247969" y="3704010"/>
            <a:ext cx="2680840" cy="2355920"/>
          </a:xfrm>
          <a:prstGeom prst="snip1Rect">
            <a:avLst>
              <a:gd name="adj" fmla="val 17339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/>
          </a:p>
        </p:txBody>
      </p:sp>
      <p:sp>
        <p:nvSpPr>
          <p:cNvPr id="13" name="Content Placeholder 2"/>
          <p:cNvSpPr>
            <a:spLocks noGrp="1"/>
          </p:cNvSpPr>
          <p:nvPr>
            <p:ph idx="17" hasCustomPrompt="1"/>
          </p:nvPr>
        </p:nvSpPr>
        <p:spPr>
          <a:xfrm>
            <a:off x="368244" y="1753935"/>
            <a:ext cx="2640000" cy="1708539"/>
          </a:xfrm>
        </p:spPr>
        <p:txBody>
          <a:bodyPr vert="horz" lIns="432000" tIns="45720" rIns="288000" bIns="45720" numCol="1" spcCol="288000" rtlCol="0">
            <a:noAutofit/>
          </a:bodyPr>
          <a:lstStyle>
            <a:lvl1pPr marL="228562" indent="-228562">
              <a:spcBef>
                <a:spcPts val="1000"/>
              </a:spcBef>
              <a:buNone/>
              <a:defRPr lang="en-US" sz="1333" baseline="0" dirty="0" smtClean="0">
                <a:solidFill>
                  <a:schemeClr val="tx1"/>
                </a:solidFill>
              </a:defRPr>
            </a:lvl1pPr>
            <a:lvl2pPr>
              <a:defRPr lang="en-US" dirty="0" smtClean="0">
                <a:solidFill>
                  <a:schemeClr val="bg1"/>
                </a:solidFill>
              </a:defRPr>
            </a:lvl2pPr>
            <a:lvl3pPr>
              <a:defRPr lang="en-US" dirty="0" smtClean="0">
                <a:solidFill>
                  <a:schemeClr val="bg1"/>
                </a:solidFill>
              </a:defRPr>
            </a:lvl3pPr>
            <a:lvl4pPr>
              <a:defRPr lang="en-US" dirty="0" smtClean="0">
                <a:solidFill>
                  <a:schemeClr val="bg1"/>
                </a:solidFill>
              </a:defRPr>
            </a:lvl4pPr>
            <a:lvl5pPr>
              <a:defRPr lang="en-US" dirty="0">
                <a:solidFill>
                  <a:schemeClr val="bg1"/>
                </a:solidFill>
              </a:defRPr>
            </a:lvl5pPr>
          </a:lstStyle>
          <a:p>
            <a:pPr marL="0" lvl="0" indent="0">
              <a:lnSpc>
                <a:spcPct val="110000"/>
              </a:lnSpc>
              <a:spcBef>
                <a:spcPts val="600"/>
              </a:spcBef>
              <a:buSzPct val="75000"/>
            </a:pPr>
            <a:r>
              <a:rPr lang="en-US"/>
              <a:t>Insert text, or you could put an icon in here</a:t>
            </a:r>
          </a:p>
        </p:txBody>
      </p:sp>
      <p:sp>
        <p:nvSpPr>
          <p:cNvPr id="25" name="Content Placeholder 2"/>
          <p:cNvSpPr>
            <a:spLocks noGrp="1"/>
          </p:cNvSpPr>
          <p:nvPr>
            <p:ph idx="21" hasCustomPrompt="1"/>
          </p:nvPr>
        </p:nvSpPr>
        <p:spPr>
          <a:xfrm>
            <a:off x="368244" y="1480707"/>
            <a:ext cx="2640000" cy="273227"/>
          </a:xfrm>
          <a:noFill/>
        </p:spPr>
        <p:txBody>
          <a:bodyPr lIns="432000">
            <a:normAutofit/>
          </a:bodyPr>
          <a:lstStyle>
            <a:lvl1pPr marL="19050" indent="0">
              <a:buNone/>
              <a:tabLst/>
              <a:defRPr sz="1333" b="1" baseline="0">
                <a:solidFill>
                  <a:schemeClr val="tx1"/>
                </a:solidFill>
              </a:defRPr>
            </a:lvl1pPr>
            <a:lvl2pPr marL="19050" indent="0">
              <a:buNone/>
              <a:tabLst/>
              <a:defRPr sz="1200">
                <a:solidFill>
                  <a:schemeClr val="bg1"/>
                </a:solidFill>
              </a:defRPr>
            </a:lvl2pPr>
            <a:lvl3pPr marL="19050" indent="20108">
              <a:buNone/>
              <a:tabLst/>
              <a:defRPr sz="1200">
                <a:solidFill>
                  <a:schemeClr val="bg1"/>
                </a:solidFill>
              </a:defRPr>
            </a:lvl3pPr>
            <a:lvl4pPr marL="19050" indent="20108">
              <a:buNone/>
              <a:tabLst/>
              <a:defRPr sz="1200">
                <a:solidFill>
                  <a:schemeClr val="bg1"/>
                </a:solidFill>
              </a:defRPr>
            </a:lvl4pPr>
            <a:lvl5pPr marL="19050" indent="20108">
              <a:buNone/>
              <a:tabLst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Insert heading</a:t>
            </a:r>
          </a:p>
        </p:txBody>
      </p:sp>
      <p:sp>
        <p:nvSpPr>
          <p:cNvPr id="26" name="Content Placeholder 2"/>
          <p:cNvSpPr>
            <a:spLocks noGrp="1"/>
          </p:cNvSpPr>
          <p:nvPr>
            <p:ph idx="22" hasCustomPrompt="1"/>
          </p:nvPr>
        </p:nvSpPr>
        <p:spPr>
          <a:xfrm>
            <a:off x="3257083" y="1753935"/>
            <a:ext cx="2640000" cy="1708539"/>
          </a:xfrm>
        </p:spPr>
        <p:txBody>
          <a:bodyPr vert="horz" lIns="432000" tIns="45720" rIns="288000" bIns="45720" numCol="1" spcCol="288000" rtlCol="0">
            <a:noAutofit/>
          </a:bodyPr>
          <a:lstStyle>
            <a:lvl1pPr marL="0" indent="0">
              <a:lnSpc>
                <a:spcPct val="110000"/>
              </a:lnSpc>
              <a:spcBef>
                <a:spcPts val="600"/>
              </a:spcBef>
              <a:buSzPct val="75000"/>
              <a:buNone/>
              <a:tabLst/>
              <a:defRPr lang="en-US" sz="1333" dirty="0" smtClean="0">
                <a:solidFill>
                  <a:schemeClr val="tx1"/>
                </a:solidFill>
              </a:defRPr>
            </a:lvl1pPr>
            <a:lvl2pPr>
              <a:defRPr lang="en-US" dirty="0" smtClean="0">
                <a:solidFill>
                  <a:schemeClr val="bg1"/>
                </a:solidFill>
              </a:defRPr>
            </a:lvl2pPr>
            <a:lvl3pPr>
              <a:defRPr lang="en-US" dirty="0" smtClean="0">
                <a:solidFill>
                  <a:schemeClr val="bg1"/>
                </a:solidFill>
              </a:defRPr>
            </a:lvl3pPr>
            <a:lvl4pPr>
              <a:defRPr lang="en-US" dirty="0" smtClean="0">
                <a:solidFill>
                  <a:schemeClr val="bg1"/>
                </a:solidFill>
              </a:defRPr>
            </a:lvl4pPr>
            <a:lvl5pPr>
              <a:defRPr lang="en-US" dirty="0">
                <a:solidFill>
                  <a:schemeClr val="bg1"/>
                </a:solidFill>
              </a:defRPr>
            </a:lvl5pPr>
          </a:lstStyle>
          <a:p>
            <a:pPr marL="0" lvl="0" indent="0">
              <a:lnSpc>
                <a:spcPct val="110000"/>
              </a:lnSpc>
              <a:spcBef>
                <a:spcPts val="600"/>
              </a:spcBef>
              <a:buSzPct val="75000"/>
            </a:pPr>
            <a:r>
              <a:rPr lang="en-US"/>
              <a:t>Insert text, or you could put an icon in here</a:t>
            </a:r>
          </a:p>
        </p:txBody>
      </p:sp>
      <p:sp>
        <p:nvSpPr>
          <p:cNvPr id="27" name="Content Placeholder 2"/>
          <p:cNvSpPr>
            <a:spLocks noGrp="1"/>
          </p:cNvSpPr>
          <p:nvPr>
            <p:ph idx="23" hasCustomPrompt="1"/>
          </p:nvPr>
        </p:nvSpPr>
        <p:spPr>
          <a:xfrm>
            <a:off x="3257083" y="1480707"/>
            <a:ext cx="2640000" cy="273227"/>
          </a:xfrm>
          <a:noFill/>
        </p:spPr>
        <p:txBody>
          <a:bodyPr lIns="432000">
            <a:normAutofit/>
          </a:bodyPr>
          <a:lstStyle>
            <a:lvl1pPr marL="19050" marR="0" indent="0" algn="l" defTabSz="914248" rtl="0" eaLnBrk="1" fontAlgn="auto" latinLnBrk="0" hangingPunct="1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Tx/>
              <a:buSzPct val="85000"/>
              <a:buFontTx/>
              <a:buNone/>
              <a:tabLst/>
              <a:defRPr sz="1333" b="1">
                <a:solidFill>
                  <a:schemeClr val="tx1"/>
                </a:solidFill>
              </a:defRPr>
            </a:lvl1pPr>
            <a:lvl2pPr marL="19050" indent="0">
              <a:buNone/>
              <a:tabLst/>
              <a:defRPr sz="1200">
                <a:solidFill>
                  <a:schemeClr val="bg1"/>
                </a:solidFill>
              </a:defRPr>
            </a:lvl2pPr>
            <a:lvl3pPr marL="19050" indent="20108">
              <a:buNone/>
              <a:tabLst/>
              <a:defRPr sz="1200">
                <a:solidFill>
                  <a:schemeClr val="bg1"/>
                </a:solidFill>
              </a:defRPr>
            </a:lvl3pPr>
            <a:lvl4pPr marL="19050" indent="20108">
              <a:buNone/>
              <a:tabLst/>
              <a:defRPr sz="1200">
                <a:solidFill>
                  <a:schemeClr val="bg1"/>
                </a:solidFill>
              </a:defRPr>
            </a:lvl4pPr>
            <a:lvl5pPr marL="19050" indent="20108">
              <a:buNone/>
              <a:tabLst/>
              <a:defRPr sz="1200">
                <a:solidFill>
                  <a:schemeClr val="bg1"/>
                </a:solidFill>
              </a:defRPr>
            </a:lvl5pPr>
          </a:lstStyle>
          <a:p>
            <a:pPr marL="19050" marR="0" lvl="0" indent="0" algn="l" defTabSz="914248" rtl="0" eaLnBrk="1" fontAlgn="auto" latinLnBrk="0" hangingPunct="1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Tx/>
              <a:buSzPct val="85000"/>
              <a:buFontTx/>
              <a:buNone/>
              <a:tabLst/>
              <a:defRPr/>
            </a:pPr>
            <a:r>
              <a:rPr lang="en-US"/>
              <a:t>Insert heading</a:t>
            </a:r>
          </a:p>
        </p:txBody>
      </p:sp>
      <p:sp>
        <p:nvSpPr>
          <p:cNvPr id="32" name="Content Placeholder 2"/>
          <p:cNvSpPr>
            <a:spLocks noGrp="1"/>
          </p:cNvSpPr>
          <p:nvPr>
            <p:ph idx="24" hasCustomPrompt="1"/>
          </p:nvPr>
        </p:nvSpPr>
        <p:spPr>
          <a:xfrm>
            <a:off x="6135273" y="1753935"/>
            <a:ext cx="2640000" cy="1708539"/>
          </a:xfrm>
        </p:spPr>
        <p:txBody>
          <a:bodyPr vert="horz" lIns="432000" tIns="45720" rIns="288000" bIns="45720" numCol="1" spcCol="288000" rtlCol="0">
            <a:noAutofit/>
          </a:bodyPr>
          <a:lstStyle>
            <a:lvl1pPr marL="0" indent="0">
              <a:lnSpc>
                <a:spcPct val="110000"/>
              </a:lnSpc>
              <a:spcBef>
                <a:spcPts val="600"/>
              </a:spcBef>
              <a:buSzPct val="75000"/>
              <a:buNone/>
              <a:defRPr lang="en-US" sz="1333" dirty="0" smtClean="0">
                <a:solidFill>
                  <a:schemeClr val="tx1"/>
                </a:solidFill>
              </a:defRPr>
            </a:lvl1pPr>
            <a:lvl2pPr>
              <a:defRPr lang="en-US" dirty="0" smtClean="0">
                <a:solidFill>
                  <a:schemeClr val="bg1"/>
                </a:solidFill>
              </a:defRPr>
            </a:lvl2pPr>
            <a:lvl3pPr>
              <a:defRPr lang="en-US" dirty="0" smtClean="0">
                <a:solidFill>
                  <a:schemeClr val="bg1"/>
                </a:solidFill>
              </a:defRPr>
            </a:lvl3pPr>
            <a:lvl4pPr>
              <a:defRPr lang="en-US" dirty="0" smtClean="0">
                <a:solidFill>
                  <a:schemeClr val="bg1"/>
                </a:solidFill>
              </a:defRPr>
            </a:lvl4pPr>
            <a:lvl5pPr>
              <a:defRPr lang="en-US" dirty="0">
                <a:solidFill>
                  <a:schemeClr val="bg1"/>
                </a:solidFill>
              </a:defRPr>
            </a:lvl5pPr>
          </a:lstStyle>
          <a:p>
            <a:pPr marL="0" lvl="0" indent="0">
              <a:lnSpc>
                <a:spcPct val="110000"/>
              </a:lnSpc>
              <a:spcBef>
                <a:spcPts val="600"/>
              </a:spcBef>
              <a:buSzPct val="75000"/>
            </a:pPr>
            <a:r>
              <a:rPr lang="en-US"/>
              <a:t>Insert text, or you could put an icon in here</a:t>
            </a:r>
          </a:p>
        </p:txBody>
      </p:sp>
      <p:sp>
        <p:nvSpPr>
          <p:cNvPr id="33" name="Content Placeholder 2"/>
          <p:cNvSpPr>
            <a:spLocks noGrp="1"/>
          </p:cNvSpPr>
          <p:nvPr>
            <p:ph idx="25" hasCustomPrompt="1"/>
          </p:nvPr>
        </p:nvSpPr>
        <p:spPr>
          <a:xfrm>
            <a:off x="6135273" y="1480707"/>
            <a:ext cx="2640000" cy="272079"/>
          </a:xfrm>
          <a:noFill/>
        </p:spPr>
        <p:txBody>
          <a:bodyPr lIns="432000">
            <a:normAutofit/>
          </a:bodyPr>
          <a:lstStyle>
            <a:lvl1pPr marL="19050" indent="0">
              <a:buNone/>
              <a:tabLst/>
              <a:defRPr sz="1333" b="1">
                <a:solidFill>
                  <a:schemeClr val="tx1"/>
                </a:solidFill>
              </a:defRPr>
            </a:lvl1pPr>
            <a:lvl2pPr marL="19050" indent="0">
              <a:buNone/>
              <a:tabLst/>
              <a:defRPr sz="1200">
                <a:solidFill>
                  <a:schemeClr val="bg1"/>
                </a:solidFill>
              </a:defRPr>
            </a:lvl2pPr>
            <a:lvl3pPr marL="19050" indent="20108">
              <a:buNone/>
              <a:tabLst/>
              <a:defRPr sz="1200">
                <a:solidFill>
                  <a:schemeClr val="bg1"/>
                </a:solidFill>
              </a:defRPr>
            </a:lvl3pPr>
            <a:lvl4pPr marL="19050" indent="20108">
              <a:buNone/>
              <a:tabLst/>
              <a:defRPr sz="1200">
                <a:solidFill>
                  <a:schemeClr val="bg1"/>
                </a:solidFill>
              </a:defRPr>
            </a:lvl4pPr>
            <a:lvl5pPr marL="19050" indent="20108">
              <a:buNone/>
              <a:tabLst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Insert heading</a:t>
            </a:r>
          </a:p>
        </p:txBody>
      </p:sp>
      <p:sp>
        <p:nvSpPr>
          <p:cNvPr id="34" name="Content Placeholder 2"/>
          <p:cNvSpPr>
            <a:spLocks noGrp="1"/>
          </p:cNvSpPr>
          <p:nvPr>
            <p:ph idx="26" hasCustomPrompt="1"/>
          </p:nvPr>
        </p:nvSpPr>
        <p:spPr>
          <a:xfrm>
            <a:off x="9006755" y="1753935"/>
            <a:ext cx="2640000" cy="1708539"/>
          </a:xfrm>
        </p:spPr>
        <p:txBody>
          <a:bodyPr vert="horz" lIns="432000" tIns="45720" rIns="288000" bIns="45720" numCol="1" spcCol="288000" rtlCol="0">
            <a:noAutofit/>
          </a:bodyPr>
          <a:lstStyle>
            <a:lvl1pPr marL="0" indent="0">
              <a:lnSpc>
                <a:spcPct val="110000"/>
              </a:lnSpc>
              <a:spcBef>
                <a:spcPts val="600"/>
              </a:spcBef>
              <a:buSzPct val="75000"/>
              <a:buNone/>
              <a:defRPr lang="en-US" sz="1333" dirty="0" smtClean="0">
                <a:solidFill>
                  <a:schemeClr val="tx1"/>
                </a:solidFill>
              </a:defRPr>
            </a:lvl1pPr>
            <a:lvl2pPr>
              <a:defRPr lang="en-US" dirty="0" smtClean="0">
                <a:solidFill>
                  <a:schemeClr val="bg1"/>
                </a:solidFill>
              </a:defRPr>
            </a:lvl2pPr>
            <a:lvl3pPr>
              <a:defRPr lang="en-US" dirty="0" smtClean="0">
                <a:solidFill>
                  <a:schemeClr val="bg1"/>
                </a:solidFill>
              </a:defRPr>
            </a:lvl3pPr>
            <a:lvl4pPr>
              <a:defRPr lang="en-US" dirty="0" smtClean="0">
                <a:solidFill>
                  <a:schemeClr val="bg1"/>
                </a:solidFill>
              </a:defRPr>
            </a:lvl4pPr>
            <a:lvl5pPr>
              <a:defRPr lang="en-US" dirty="0">
                <a:solidFill>
                  <a:schemeClr val="bg1"/>
                </a:solidFill>
              </a:defRPr>
            </a:lvl5pPr>
          </a:lstStyle>
          <a:p>
            <a:pPr marL="0" lvl="0" indent="0">
              <a:lnSpc>
                <a:spcPct val="110000"/>
              </a:lnSpc>
              <a:spcBef>
                <a:spcPts val="600"/>
              </a:spcBef>
              <a:buSzPct val="75000"/>
            </a:pPr>
            <a:r>
              <a:rPr lang="en-US"/>
              <a:t>Insert text, or you could put an icon in here</a:t>
            </a:r>
          </a:p>
        </p:txBody>
      </p:sp>
      <p:sp>
        <p:nvSpPr>
          <p:cNvPr id="35" name="Content Placeholder 2"/>
          <p:cNvSpPr>
            <a:spLocks noGrp="1"/>
          </p:cNvSpPr>
          <p:nvPr>
            <p:ph idx="27" hasCustomPrompt="1"/>
          </p:nvPr>
        </p:nvSpPr>
        <p:spPr>
          <a:xfrm>
            <a:off x="9006755" y="1480707"/>
            <a:ext cx="2640000" cy="272079"/>
          </a:xfrm>
          <a:noFill/>
        </p:spPr>
        <p:txBody>
          <a:bodyPr lIns="432000">
            <a:normAutofit/>
          </a:bodyPr>
          <a:lstStyle>
            <a:lvl1pPr marL="19050" indent="0">
              <a:buNone/>
              <a:tabLst/>
              <a:defRPr sz="1333" b="1">
                <a:solidFill>
                  <a:schemeClr val="tx1"/>
                </a:solidFill>
              </a:defRPr>
            </a:lvl1pPr>
            <a:lvl2pPr marL="19050" indent="0">
              <a:buNone/>
              <a:tabLst/>
              <a:defRPr sz="1200">
                <a:solidFill>
                  <a:schemeClr val="bg1"/>
                </a:solidFill>
              </a:defRPr>
            </a:lvl2pPr>
            <a:lvl3pPr marL="19050" indent="20108">
              <a:buNone/>
              <a:tabLst/>
              <a:defRPr sz="1200">
                <a:solidFill>
                  <a:schemeClr val="bg1"/>
                </a:solidFill>
              </a:defRPr>
            </a:lvl3pPr>
            <a:lvl4pPr marL="19050" indent="20108">
              <a:buNone/>
              <a:tabLst/>
              <a:defRPr sz="1200">
                <a:solidFill>
                  <a:schemeClr val="bg1"/>
                </a:solidFill>
              </a:defRPr>
            </a:lvl4pPr>
            <a:lvl5pPr marL="19050" indent="20108">
              <a:buNone/>
              <a:tabLst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Insert heading</a:t>
            </a:r>
          </a:p>
        </p:txBody>
      </p:sp>
      <p:sp>
        <p:nvSpPr>
          <p:cNvPr id="36" name="Content Placeholder 2"/>
          <p:cNvSpPr>
            <a:spLocks noGrp="1"/>
          </p:cNvSpPr>
          <p:nvPr>
            <p:ph idx="28" hasCustomPrompt="1"/>
          </p:nvPr>
        </p:nvSpPr>
        <p:spPr>
          <a:xfrm>
            <a:off x="368244" y="4306844"/>
            <a:ext cx="2640000" cy="1708539"/>
          </a:xfrm>
        </p:spPr>
        <p:txBody>
          <a:bodyPr vert="horz" lIns="432000" tIns="45720" rIns="288000" bIns="45720" numCol="1" spcCol="288000" rtlCol="0">
            <a:noAutofit/>
          </a:bodyPr>
          <a:lstStyle>
            <a:lvl1pPr marL="0" indent="0">
              <a:lnSpc>
                <a:spcPct val="110000"/>
              </a:lnSpc>
              <a:spcBef>
                <a:spcPts val="600"/>
              </a:spcBef>
              <a:buSzPct val="75000"/>
              <a:buNone/>
              <a:defRPr lang="en-US" sz="1333" dirty="0" smtClean="0">
                <a:solidFill>
                  <a:schemeClr val="tx1"/>
                </a:solidFill>
              </a:defRPr>
            </a:lvl1pPr>
            <a:lvl2pPr>
              <a:defRPr lang="en-US" dirty="0" smtClean="0">
                <a:solidFill>
                  <a:schemeClr val="bg1"/>
                </a:solidFill>
              </a:defRPr>
            </a:lvl2pPr>
            <a:lvl3pPr>
              <a:defRPr lang="en-US" dirty="0" smtClean="0">
                <a:solidFill>
                  <a:schemeClr val="bg1"/>
                </a:solidFill>
              </a:defRPr>
            </a:lvl3pPr>
            <a:lvl4pPr>
              <a:defRPr lang="en-US" dirty="0" smtClean="0">
                <a:solidFill>
                  <a:schemeClr val="bg1"/>
                </a:solidFill>
              </a:defRPr>
            </a:lvl4pPr>
            <a:lvl5pPr>
              <a:defRPr lang="en-US" dirty="0">
                <a:solidFill>
                  <a:schemeClr val="bg1"/>
                </a:solidFill>
              </a:defRPr>
            </a:lvl5pPr>
          </a:lstStyle>
          <a:p>
            <a:pPr marL="0" lvl="0" indent="0">
              <a:lnSpc>
                <a:spcPct val="110000"/>
              </a:lnSpc>
              <a:spcBef>
                <a:spcPts val="600"/>
              </a:spcBef>
              <a:buSzPct val="75000"/>
            </a:pPr>
            <a:r>
              <a:rPr lang="en-US"/>
              <a:t>Insert text, or you could put an icon in here</a:t>
            </a:r>
          </a:p>
        </p:txBody>
      </p:sp>
      <p:sp>
        <p:nvSpPr>
          <p:cNvPr id="37" name="Content Placeholder 2"/>
          <p:cNvSpPr>
            <a:spLocks noGrp="1"/>
          </p:cNvSpPr>
          <p:nvPr>
            <p:ph idx="29" hasCustomPrompt="1"/>
          </p:nvPr>
        </p:nvSpPr>
        <p:spPr>
          <a:xfrm>
            <a:off x="368244" y="4021919"/>
            <a:ext cx="2640000" cy="261532"/>
          </a:xfrm>
          <a:noFill/>
        </p:spPr>
        <p:txBody>
          <a:bodyPr lIns="432000">
            <a:normAutofit/>
          </a:bodyPr>
          <a:lstStyle>
            <a:lvl1pPr marL="19050" indent="0">
              <a:buNone/>
              <a:tabLst/>
              <a:defRPr sz="1333" b="1">
                <a:solidFill>
                  <a:schemeClr val="tx1"/>
                </a:solidFill>
              </a:defRPr>
            </a:lvl1pPr>
            <a:lvl2pPr marL="19050" indent="0">
              <a:buNone/>
              <a:tabLst/>
              <a:defRPr sz="1200">
                <a:solidFill>
                  <a:schemeClr val="bg1"/>
                </a:solidFill>
              </a:defRPr>
            </a:lvl2pPr>
            <a:lvl3pPr marL="19050" indent="20108">
              <a:buNone/>
              <a:tabLst/>
              <a:defRPr sz="1200">
                <a:solidFill>
                  <a:schemeClr val="bg1"/>
                </a:solidFill>
              </a:defRPr>
            </a:lvl3pPr>
            <a:lvl4pPr marL="19050" indent="20108">
              <a:buNone/>
              <a:tabLst/>
              <a:defRPr sz="1200">
                <a:solidFill>
                  <a:schemeClr val="bg1"/>
                </a:solidFill>
              </a:defRPr>
            </a:lvl4pPr>
            <a:lvl5pPr marL="19050" indent="20108">
              <a:buNone/>
              <a:tabLst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Insert heading</a:t>
            </a:r>
          </a:p>
        </p:txBody>
      </p:sp>
      <p:sp>
        <p:nvSpPr>
          <p:cNvPr id="38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257083" y="4314297"/>
            <a:ext cx="2640000" cy="1708539"/>
          </a:xfrm>
        </p:spPr>
        <p:txBody>
          <a:bodyPr vert="horz" lIns="432000" tIns="45720" rIns="288000" bIns="45720" numCol="1" spcCol="288000" rtlCol="0">
            <a:noAutofit/>
          </a:bodyPr>
          <a:lstStyle>
            <a:lvl1pPr marL="0" indent="0">
              <a:lnSpc>
                <a:spcPct val="110000"/>
              </a:lnSpc>
              <a:spcBef>
                <a:spcPts val="600"/>
              </a:spcBef>
              <a:buSzPct val="75000"/>
              <a:buNone/>
              <a:defRPr lang="en-US" sz="1333" dirty="0" smtClean="0">
                <a:solidFill>
                  <a:schemeClr val="tx1"/>
                </a:solidFill>
              </a:defRPr>
            </a:lvl1pPr>
            <a:lvl2pPr>
              <a:defRPr lang="en-US" dirty="0" smtClean="0">
                <a:solidFill>
                  <a:schemeClr val="bg1"/>
                </a:solidFill>
              </a:defRPr>
            </a:lvl2pPr>
            <a:lvl3pPr>
              <a:defRPr lang="en-US" dirty="0" smtClean="0">
                <a:solidFill>
                  <a:schemeClr val="bg1"/>
                </a:solidFill>
              </a:defRPr>
            </a:lvl3pPr>
            <a:lvl4pPr>
              <a:defRPr lang="en-US" dirty="0" smtClean="0">
                <a:solidFill>
                  <a:schemeClr val="bg1"/>
                </a:solidFill>
              </a:defRPr>
            </a:lvl4pPr>
            <a:lvl5pPr>
              <a:defRPr lang="en-US" dirty="0">
                <a:solidFill>
                  <a:schemeClr val="bg1"/>
                </a:solidFill>
              </a:defRPr>
            </a:lvl5pPr>
          </a:lstStyle>
          <a:p>
            <a:pPr marL="0" lvl="0" indent="0">
              <a:lnSpc>
                <a:spcPct val="110000"/>
              </a:lnSpc>
              <a:spcBef>
                <a:spcPts val="600"/>
              </a:spcBef>
              <a:buSzPct val="75000"/>
            </a:pPr>
            <a:r>
              <a:rPr lang="en-US"/>
              <a:t>Insert text, or you could put an icon in here</a:t>
            </a:r>
          </a:p>
        </p:txBody>
      </p:sp>
      <p:sp>
        <p:nvSpPr>
          <p:cNvPr id="39" name="Content Placeholder 2"/>
          <p:cNvSpPr>
            <a:spLocks noGrp="1"/>
          </p:cNvSpPr>
          <p:nvPr>
            <p:ph idx="31" hasCustomPrompt="1"/>
          </p:nvPr>
        </p:nvSpPr>
        <p:spPr>
          <a:xfrm>
            <a:off x="3257083" y="4021919"/>
            <a:ext cx="2640000" cy="279115"/>
          </a:xfrm>
          <a:noFill/>
        </p:spPr>
        <p:txBody>
          <a:bodyPr lIns="432000">
            <a:normAutofit/>
          </a:bodyPr>
          <a:lstStyle>
            <a:lvl1pPr marL="19050" marR="0" indent="0" algn="l" defTabSz="914248" rtl="0" eaLnBrk="1" fontAlgn="auto" latinLnBrk="0" hangingPunct="1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Tx/>
              <a:buSzPct val="85000"/>
              <a:buFontTx/>
              <a:buNone/>
              <a:tabLst/>
              <a:defRPr sz="1333" b="1">
                <a:solidFill>
                  <a:schemeClr val="tx1"/>
                </a:solidFill>
              </a:defRPr>
            </a:lvl1pPr>
            <a:lvl2pPr marL="19050" indent="0">
              <a:buNone/>
              <a:tabLst/>
              <a:defRPr sz="1200">
                <a:solidFill>
                  <a:schemeClr val="bg1"/>
                </a:solidFill>
              </a:defRPr>
            </a:lvl2pPr>
            <a:lvl3pPr marL="19050" indent="20108">
              <a:buNone/>
              <a:tabLst/>
              <a:defRPr sz="1200">
                <a:solidFill>
                  <a:schemeClr val="bg1"/>
                </a:solidFill>
              </a:defRPr>
            </a:lvl3pPr>
            <a:lvl4pPr marL="19050" indent="20108">
              <a:buNone/>
              <a:tabLst/>
              <a:defRPr sz="1200">
                <a:solidFill>
                  <a:schemeClr val="bg1"/>
                </a:solidFill>
              </a:defRPr>
            </a:lvl4pPr>
            <a:lvl5pPr marL="19050" indent="20108">
              <a:buNone/>
              <a:tabLst/>
              <a:defRPr sz="1200">
                <a:solidFill>
                  <a:schemeClr val="bg1"/>
                </a:solidFill>
              </a:defRPr>
            </a:lvl5pPr>
          </a:lstStyle>
          <a:p>
            <a:pPr marL="19050" marR="0" lvl="0" indent="0" algn="l" defTabSz="914248" rtl="0" eaLnBrk="1" fontAlgn="auto" latinLnBrk="0" hangingPunct="1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Tx/>
              <a:buSzPct val="85000"/>
              <a:buFontTx/>
              <a:buNone/>
              <a:tabLst/>
              <a:defRPr/>
            </a:pPr>
            <a:r>
              <a:rPr lang="en-US"/>
              <a:t>Insert heading</a:t>
            </a:r>
          </a:p>
        </p:txBody>
      </p:sp>
      <p:sp>
        <p:nvSpPr>
          <p:cNvPr id="40" name="Content Placeholder 2"/>
          <p:cNvSpPr>
            <a:spLocks noGrp="1"/>
          </p:cNvSpPr>
          <p:nvPr>
            <p:ph idx="32" hasCustomPrompt="1"/>
          </p:nvPr>
        </p:nvSpPr>
        <p:spPr>
          <a:xfrm>
            <a:off x="6135273" y="4295148"/>
            <a:ext cx="2640000" cy="1708539"/>
          </a:xfrm>
        </p:spPr>
        <p:txBody>
          <a:bodyPr vert="horz" lIns="432000" tIns="45720" rIns="288000" bIns="45720" numCol="1" spcCol="288000" rtlCol="0">
            <a:noAutofit/>
          </a:bodyPr>
          <a:lstStyle>
            <a:lvl1pPr marL="0" indent="0">
              <a:lnSpc>
                <a:spcPct val="110000"/>
              </a:lnSpc>
              <a:spcBef>
                <a:spcPts val="600"/>
              </a:spcBef>
              <a:buSzPct val="75000"/>
              <a:buNone/>
              <a:defRPr lang="en-US" sz="1333" dirty="0" smtClean="0">
                <a:solidFill>
                  <a:schemeClr val="accent2"/>
                </a:solidFill>
              </a:defRPr>
            </a:lvl1pPr>
            <a:lvl2pPr>
              <a:defRPr lang="en-US" dirty="0" smtClean="0">
                <a:solidFill>
                  <a:schemeClr val="bg1"/>
                </a:solidFill>
              </a:defRPr>
            </a:lvl2pPr>
            <a:lvl3pPr>
              <a:defRPr lang="en-US" dirty="0" smtClean="0">
                <a:solidFill>
                  <a:schemeClr val="bg1"/>
                </a:solidFill>
              </a:defRPr>
            </a:lvl3pPr>
            <a:lvl4pPr>
              <a:defRPr lang="en-US" dirty="0" smtClean="0">
                <a:solidFill>
                  <a:schemeClr val="bg1"/>
                </a:solidFill>
              </a:defRPr>
            </a:lvl4pPr>
            <a:lvl5pPr>
              <a:defRPr lang="en-US" dirty="0">
                <a:solidFill>
                  <a:schemeClr val="bg1"/>
                </a:solidFill>
              </a:defRPr>
            </a:lvl5pPr>
          </a:lstStyle>
          <a:p>
            <a:pPr marL="0" lvl="0" indent="0">
              <a:lnSpc>
                <a:spcPct val="110000"/>
              </a:lnSpc>
              <a:spcBef>
                <a:spcPts val="600"/>
              </a:spcBef>
              <a:buSzPct val="75000"/>
            </a:pPr>
            <a:r>
              <a:rPr lang="en-US"/>
              <a:t>Insert text, or you could put an icon in here</a:t>
            </a:r>
          </a:p>
        </p:txBody>
      </p:sp>
      <p:sp>
        <p:nvSpPr>
          <p:cNvPr id="41" name="Content Placeholder 2"/>
          <p:cNvSpPr>
            <a:spLocks noGrp="1"/>
          </p:cNvSpPr>
          <p:nvPr>
            <p:ph idx="33" hasCustomPrompt="1"/>
          </p:nvPr>
        </p:nvSpPr>
        <p:spPr>
          <a:xfrm>
            <a:off x="6135273" y="4021919"/>
            <a:ext cx="2640000" cy="279115"/>
          </a:xfrm>
          <a:noFill/>
        </p:spPr>
        <p:txBody>
          <a:bodyPr lIns="432000">
            <a:normAutofit/>
          </a:bodyPr>
          <a:lstStyle>
            <a:lvl1pPr marL="19050" marR="0" indent="0" algn="l" defTabSz="914248" rtl="0" eaLnBrk="1" fontAlgn="auto" latinLnBrk="0" hangingPunct="1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Tx/>
              <a:buSzPct val="85000"/>
              <a:buFontTx/>
              <a:buNone/>
              <a:tabLst/>
              <a:defRPr sz="1333" b="1">
                <a:solidFill>
                  <a:schemeClr val="accent2"/>
                </a:solidFill>
              </a:defRPr>
            </a:lvl1pPr>
            <a:lvl2pPr marL="19050" indent="0">
              <a:buNone/>
              <a:tabLst/>
              <a:defRPr sz="1200">
                <a:solidFill>
                  <a:schemeClr val="bg1"/>
                </a:solidFill>
              </a:defRPr>
            </a:lvl2pPr>
            <a:lvl3pPr marL="19050" indent="20108">
              <a:buNone/>
              <a:tabLst/>
              <a:defRPr sz="1200">
                <a:solidFill>
                  <a:schemeClr val="bg1"/>
                </a:solidFill>
              </a:defRPr>
            </a:lvl3pPr>
            <a:lvl4pPr marL="19050" indent="20108">
              <a:buNone/>
              <a:tabLst/>
              <a:defRPr sz="1200">
                <a:solidFill>
                  <a:schemeClr val="bg1"/>
                </a:solidFill>
              </a:defRPr>
            </a:lvl4pPr>
            <a:lvl5pPr marL="19050" indent="20108">
              <a:buNone/>
              <a:tabLst/>
              <a:defRPr sz="1200">
                <a:solidFill>
                  <a:schemeClr val="bg1"/>
                </a:solidFill>
              </a:defRPr>
            </a:lvl5pPr>
          </a:lstStyle>
          <a:p>
            <a:pPr marL="19050" marR="0" lvl="0" indent="0" algn="l" defTabSz="914248" rtl="0" eaLnBrk="1" fontAlgn="auto" latinLnBrk="0" hangingPunct="1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Tx/>
              <a:buSzPct val="85000"/>
              <a:buFontTx/>
              <a:buNone/>
              <a:tabLst/>
              <a:defRPr/>
            </a:pPr>
            <a:r>
              <a:rPr lang="en-US"/>
              <a:t>Insert heading</a:t>
            </a:r>
          </a:p>
        </p:txBody>
      </p:sp>
      <p:sp>
        <p:nvSpPr>
          <p:cNvPr id="42" name="Content Placeholder 2"/>
          <p:cNvSpPr>
            <a:spLocks noGrp="1"/>
          </p:cNvSpPr>
          <p:nvPr>
            <p:ph idx="34" hasCustomPrompt="1"/>
          </p:nvPr>
        </p:nvSpPr>
        <p:spPr>
          <a:xfrm>
            <a:off x="9006755" y="4295148"/>
            <a:ext cx="2640000" cy="1708539"/>
          </a:xfrm>
        </p:spPr>
        <p:txBody>
          <a:bodyPr vert="horz" lIns="432000" tIns="45720" rIns="288000" bIns="45720" numCol="1" spcCol="288000" rtlCol="0">
            <a:noAutofit/>
          </a:bodyPr>
          <a:lstStyle>
            <a:lvl1pPr marL="0" indent="0">
              <a:lnSpc>
                <a:spcPct val="110000"/>
              </a:lnSpc>
              <a:spcBef>
                <a:spcPts val="600"/>
              </a:spcBef>
              <a:buSzPct val="75000"/>
              <a:buNone/>
              <a:defRPr lang="en-US" sz="1333" dirty="0" smtClean="0">
                <a:solidFill>
                  <a:schemeClr val="tx1"/>
                </a:solidFill>
              </a:defRPr>
            </a:lvl1pPr>
            <a:lvl2pPr>
              <a:defRPr lang="en-US" dirty="0" smtClean="0">
                <a:solidFill>
                  <a:schemeClr val="bg1"/>
                </a:solidFill>
              </a:defRPr>
            </a:lvl2pPr>
            <a:lvl3pPr>
              <a:defRPr lang="en-US" dirty="0" smtClean="0">
                <a:solidFill>
                  <a:schemeClr val="bg1"/>
                </a:solidFill>
              </a:defRPr>
            </a:lvl3pPr>
            <a:lvl4pPr>
              <a:defRPr lang="en-US" dirty="0" smtClean="0">
                <a:solidFill>
                  <a:schemeClr val="bg1"/>
                </a:solidFill>
              </a:defRPr>
            </a:lvl4pPr>
            <a:lvl5pPr>
              <a:defRPr lang="en-US" dirty="0">
                <a:solidFill>
                  <a:schemeClr val="bg1"/>
                </a:solidFill>
              </a:defRPr>
            </a:lvl5pPr>
          </a:lstStyle>
          <a:p>
            <a:pPr marL="0" lvl="0" indent="0">
              <a:lnSpc>
                <a:spcPct val="110000"/>
              </a:lnSpc>
              <a:spcBef>
                <a:spcPts val="600"/>
              </a:spcBef>
              <a:buSzPct val="75000"/>
            </a:pPr>
            <a:r>
              <a:rPr lang="en-US"/>
              <a:t>Insert text, or you could put an icon in here</a:t>
            </a:r>
          </a:p>
        </p:txBody>
      </p:sp>
      <p:sp>
        <p:nvSpPr>
          <p:cNvPr id="43" name="Content Placeholder 2"/>
          <p:cNvSpPr>
            <a:spLocks noGrp="1"/>
          </p:cNvSpPr>
          <p:nvPr>
            <p:ph idx="35" hasCustomPrompt="1"/>
          </p:nvPr>
        </p:nvSpPr>
        <p:spPr>
          <a:xfrm>
            <a:off x="9006755" y="4021919"/>
            <a:ext cx="2640000" cy="279115"/>
          </a:xfrm>
          <a:noFill/>
        </p:spPr>
        <p:txBody>
          <a:bodyPr lIns="432000">
            <a:normAutofit/>
          </a:bodyPr>
          <a:lstStyle>
            <a:lvl1pPr marL="19050" marR="0" indent="0" algn="l" defTabSz="914248" rtl="0" eaLnBrk="1" fontAlgn="auto" latinLnBrk="0" hangingPunct="1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Tx/>
              <a:buSzPct val="85000"/>
              <a:buFontTx/>
              <a:buNone/>
              <a:tabLst/>
              <a:defRPr sz="1333" b="1">
                <a:solidFill>
                  <a:schemeClr val="tx1"/>
                </a:solidFill>
              </a:defRPr>
            </a:lvl1pPr>
            <a:lvl2pPr marL="19050" indent="0">
              <a:buNone/>
              <a:tabLst/>
              <a:defRPr sz="1200">
                <a:solidFill>
                  <a:schemeClr val="bg1"/>
                </a:solidFill>
              </a:defRPr>
            </a:lvl2pPr>
            <a:lvl3pPr marL="19050" indent="20108">
              <a:buNone/>
              <a:tabLst/>
              <a:defRPr sz="1200">
                <a:solidFill>
                  <a:schemeClr val="bg1"/>
                </a:solidFill>
              </a:defRPr>
            </a:lvl3pPr>
            <a:lvl4pPr marL="19050" indent="20108">
              <a:buNone/>
              <a:tabLst/>
              <a:defRPr sz="1200">
                <a:solidFill>
                  <a:schemeClr val="bg1"/>
                </a:solidFill>
              </a:defRPr>
            </a:lvl4pPr>
            <a:lvl5pPr marL="19050" indent="20108">
              <a:buNone/>
              <a:tabLst/>
              <a:defRPr sz="1200">
                <a:solidFill>
                  <a:schemeClr val="bg1"/>
                </a:solidFill>
              </a:defRPr>
            </a:lvl5pPr>
          </a:lstStyle>
          <a:p>
            <a:pPr marL="19050" marR="0" lvl="0" indent="0" algn="l" defTabSz="914248" rtl="0" eaLnBrk="1" fontAlgn="auto" latinLnBrk="0" hangingPunct="1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Tx/>
              <a:buSzPct val="85000"/>
              <a:buFontTx/>
              <a:buNone/>
              <a:tabLst/>
              <a:defRPr/>
            </a:pPr>
            <a:r>
              <a:rPr lang="en-US"/>
              <a:t>Insert heading</a:t>
            </a:r>
          </a:p>
        </p:txBody>
      </p:sp>
      <p:sp>
        <p:nvSpPr>
          <p:cNvPr id="44" name="Snip Single Corner Rectangle 43"/>
          <p:cNvSpPr/>
          <p:nvPr userDrawn="1"/>
        </p:nvSpPr>
        <p:spPr>
          <a:xfrm>
            <a:off x="6127694" y="3693097"/>
            <a:ext cx="2653941" cy="2366834"/>
          </a:xfrm>
          <a:prstGeom prst="snip1Rect">
            <a:avLst>
              <a:gd name="adj" fmla="val 17339"/>
            </a:avLst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/>
          </a:p>
        </p:txBody>
      </p:sp>
      <p:sp>
        <p:nvSpPr>
          <p:cNvPr id="30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59834" y="729421"/>
            <a:ext cx="7680326" cy="256868"/>
          </a:xfrm>
        </p:spPr>
        <p:txBody>
          <a:bodyPr vert="horz" lIns="0" tIns="0" rIns="91440" bIns="45720" rtlCol="0" anchor="t">
            <a:noAutofit/>
          </a:bodyPr>
          <a:lstStyle>
            <a:lvl1pPr marL="0" indent="0">
              <a:buFontTx/>
              <a:buNone/>
              <a:defRPr lang="en-US" sz="1600" b="0" dirty="0" smtClean="0"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  <a:buNone/>
            </a:pPr>
            <a:r>
              <a:rPr lang="en-US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1220796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89">
          <p15:clr>
            <a:srgbClr val="FBAE40"/>
          </p15:clr>
        </p15:guide>
        <p15:guide id="2" orient="horz" pos="5712">
          <p15:clr>
            <a:srgbClr val="FBAE4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ith transparent pic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230661" y="6858000"/>
            <a:ext cx="3196281" cy="1133936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/>
          </a:p>
        </p:txBody>
      </p:sp>
      <p:sp>
        <p:nvSpPr>
          <p:cNvPr id="33" name="Picture Placeholder 15"/>
          <p:cNvSpPr>
            <a:spLocks noGrp="1"/>
          </p:cNvSpPr>
          <p:nvPr>
            <p:ph type="pic" sz="quarter" idx="40" hasCustomPrompt="1"/>
          </p:nvPr>
        </p:nvSpPr>
        <p:spPr>
          <a:xfrm flipH="1">
            <a:off x="4481574" y="1460769"/>
            <a:ext cx="3266860" cy="6254225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45 w 10000"/>
              <a:gd name="connsiteY0" fmla="*/ 5304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45 w 10000"/>
              <a:gd name="connsiteY4" fmla="*/ 5304 h 10000"/>
              <a:gd name="connsiteX0" fmla="*/ 470 w 10000"/>
              <a:gd name="connsiteY0" fmla="*/ 1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470 w 10000"/>
              <a:gd name="connsiteY4" fmla="*/ 1 h 10000"/>
              <a:gd name="connsiteX0" fmla="*/ 140 w 9670"/>
              <a:gd name="connsiteY0" fmla="*/ 1 h 10000"/>
              <a:gd name="connsiteX1" fmla="*/ 9670 w 9670"/>
              <a:gd name="connsiteY1" fmla="*/ 0 h 10000"/>
              <a:gd name="connsiteX2" fmla="*/ 9670 w 9670"/>
              <a:gd name="connsiteY2" fmla="*/ 10000 h 10000"/>
              <a:gd name="connsiteX3" fmla="*/ 0 w 9670"/>
              <a:gd name="connsiteY3" fmla="*/ 4951 h 10000"/>
              <a:gd name="connsiteX4" fmla="*/ 140 w 9670"/>
              <a:gd name="connsiteY4" fmla="*/ 1 h 10000"/>
              <a:gd name="connsiteX0" fmla="*/ 4 w 10008"/>
              <a:gd name="connsiteY0" fmla="*/ 1 h 10000"/>
              <a:gd name="connsiteX1" fmla="*/ 10008 w 10008"/>
              <a:gd name="connsiteY1" fmla="*/ 0 h 10000"/>
              <a:gd name="connsiteX2" fmla="*/ 10008 w 10008"/>
              <a:gd name="connsiteY2" fmla="*/ 10000 h 10000"/>
              <a:gd name="connsiteX3" fmla="*/ 8 w 10008"/>
              <a:gd name="connsiteY3" fmla="*/ 4951 h 10000"/>
              <a:gd name="connsiteX4" fmla="*/ 4 w 10008"/>
              <a:gd name="connsiteY4" fmla="*/ 1 h 10000"/>
              <a:gd name="connsiteX0" fmla="*/ 4 w 11998"/>
              <a:gd name="connsiteY0" fmla="*/ 445 h 10444"/>
              <a:gd name="connsiteX1" fmla="*/ 11998 w 11998"/>
              <a:gd name="connsiteY1" fmla="*/ 0 h 10444"/>
              <a:gd name="connsiteX2" fmla="*/ 10008 w 11998"/>
              <a:gd name="connsiteY2" fmla="*/ 10444 h 10444"/>
              <a:gd name="connsiteX3" fmla="*/ 8 w 11998"/>
              <a:gd name="connsiteY3" fmla="*/ 5395 h 10444"/>
              <a:gd name="connsiteX4" fmla="*/ 4 w 11998"/>
              <a:gd name="connsiteY4" fmla="*/ 445 h 10444"/>
              <a:gd name="connsiteX0" fmla="*/ 4 w 11998"/>
              <a:gd name="connsiteY0" fmla="*/ 33 h 10444"/>
              <a:gd name="connsiteX1" fmla="*/ 11998 w 11998"/>
              <a:gd name="connsiteY1" fmla="*/ 0 h 10444"/>
              <a:gd name="connsiteX2" fmla="*/ 10008 w 11998"/>
              <a:gd name="connsiteY2" fmla="*/ 10444 h 10444"/>
              <a:gd name="connsiteX3" fmla="*/ 8 w 11998"/>
              <a:gd name="connsiteY3" fmla="*/ 5395 h 10444"/>
              <a:gd name="connsiteX4" fmla="*/ 4 w 11998"/>
              <a:gd name="connsiteY4" fmla="*/ 33 h 10444"/>
              <a:gd name="connsiteX0" fmla="*/ 4 w 11998"/>
              <a:gd name="connsiteY0" fmla="*/ 33 h 10571"/>
              <a:gd name="connsiteX1" fmla="*/ 11998 w 11998"/>
              <a:gd name="connsiteY1" fmla="*/ 0 h 10571"/>
              <a:gd name="connsiteX2" fmla="*/ 11936 w 11998"/>
              <a:gd name="connsiteY2" fmla="*/ 10571 h 10571"/>
              <a:gd name="connsiteX3" fmla="*/ 8 w 11998"/>
              <a:gd name="connsiteY3" fmla="*/ 5395 h 10571"/>
              <a:gd name="connsiteX4" fmla="*/ 4 w 11998"/>
              <a:gd name="connsiteY4" fmla="*/ 33 h 10571"/>
              <a:gd name="connsiteX0" fmla="*/ 4 w 11998"/>
              <a:gd name="connsiteY0" fmla="*/ 33 h 11713"/>
              <a:gd name="connsiteX1" fmla="*/ 11998 w 11998"/>
              <a:gd name="connsiteY1" fmla="*/ 0 h 11713"/>
              <a:gd name="connsiteX2" fmla="*/ 11874 w 11998"/>
              <a:gd name="connsiteY2" fmla="*/ 11713 h 11713"/>
              <a:gd name="connsiteX3" fmla="*/ 8 w 11998"/>
              <a:gd name="connsiteY3" fmla="*/ 5395 h 11713"/>
              <a:gd name="connsiteX4" fmla="*/ 4 w 11998"/>
              <a:gd name="connsiteY4" fmla="*/ 33 h 11713"/>
              <a:gd name="connsiteX0" fmla="*/ 2 w 11996"/>
              <a:gd name="connsiteY0" fmla="*/ 33 h 11713"/>
              <a:gd name="connsiteX1" fmla="*/ 11996 w 11996"/>
              <a:gd name="connsiteY1" fmla="*/ 0 h 11713"/>
              <a:gd name="connsiteX2" fmla="*/ 11872 w 11996"/>
              <a:gd name="connsiteY2" fmla="*/ 11713 h 11713"/>
              <a:gd name="connsiteX3" fmla="*/ 68 w 11996"/>
              <a:gd name="connsiteY3" fmla="*/ 5490 h 11713"/>
              <a:gd name="connsiteX4" fmla="*/ 2 w 11996"/>
              <a:gd name="connsiteY4" fmla="*/ 33 h 11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996" h="11713">
                <a:moveTo>
                  <a:pt x="2" y="33"/>
                </a:moveTo>
                <a:lnTo>
                  <a:pt x="11996" y="0"/>
                </a:lnTo>
                <a:cubicBezTo>
                  <a:pt x="11975" y="3524"/>
                  <a:pt x="11893" y="8189"/>
                  <a:pt x="11872" y="11713"/>
                </a:cubicBezTo>
                <a:lnTo>
                  <a:pt x="68" y="5490"/>
                </a:lnTo>
                <a:cubicBezTo>
                  <a:pt x="84" y="3925"/>
                  <a:pt x="-14" y="1598"/>
                  <a:pt x="2" y="33"/>
                </a:cubicBezTo>
                <a:close/>
              </a:path>
            </a:pathLst>
          </a:custGeom>
          <a:solidFill>
            <a:schemeClr val="bg1"/>
          </a:solidFill>
        </p:spPr>
        <p:txBody>
          <a:bodyPr>
            <a:normAutofit/>
          </a:bodyPr>
          <a:lstStyle>
            <a:lvl1pPr marL="0" marR="0" indent="0" algn="l" defTabSz="914248" rtl="0" eaLnBrk="1" fontAlgn="auto" latinLnBrk="0" hangingPunct="1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Tx/>
              <a:buSzPct val="85000"/>
              <a:buFontTx/>
              <a:buNone/>
              <a:tabLst/>
              <a:defRPr sz="933"/>
            </a:lvl1pPr>
          </a:lstStyle>
          <a:p>
            <a:r>
              <a:rPr lang="en-GB"/>
              <a:t>Insert pic here, only use images with a transparent background and use the crop function to move them around</a:t>
            </a:r>
          </a:p>
          <a:p>
            <a:endParaRPr lang="en-GB"/>
          </a:p>
        </p:txBody>
      </p:sp>
      <p:sp>
        <p:nvSpPr>
          <p:cNvPr id="34" name="Picture Placeholder 15"/>
          <p:cNvSpPr>
            <a:spLocks noGrp="1"/>
          </p:cNvSpPr>
          <p:nvPr>
            <p:ph type="pic" sz="quarter" idx="41" hasCustomPrompt="1"/>
          </p:nvPr>
        </p:nvSpPr>
        <p:spPr>
          <a:xfrm flipH="1">
            <a:off x="8339685" y="1460769"/>
            <a:ext cx="3266860" cy="6254225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45 w 10000"/>
              <a:gd name="connsiteY0" fmla="*/ 5304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45 w 10000"/>
              <a:gd name="connsiteY4" fmla="*/ 5304 h 10000"/>
              <a:gd name="connsiteX0" fmla="*/ 470 w 10000"/>
              <a:gd name="connsiteY0" fmla="*/ 1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470 w 10000"/>
              <a:gd name="connsiteY4" fmla="*/ 1 h 10000"/>
              <a:gd name="connsiteX0" fmla="*/ 140 w 9670"/>
              <a:gd name="connsiteY0" fmla="*/ 1 h 10000"/>
              <a:gd name="connsiteX1" fmla="*/ 9670 w 9670"/>
              <a:gd name="connsiteY1" fmla="*/ 0 h 10000"/>
              <a:gd name="connsiteX2" fmla="*/ 9670 w 9670"/>
              <a:gd name="connsiteY2" fmla="*/ 10000 h 10000"/>
              <a:gd name="connsiteX3" fmla="*/ 0 w 9670"/>
              <a:gd name="connsiteY3" fmla="*/ 4951 h 10000"/>
              <a:gd name="connsiteX4" fmla="*/ 140 w 9670"/>
              <a:gd name="connsiteY4" fmla="*/ 1 h 10000"/>
              <a:gd name="connsiteX0" fmla="*/ 4 w 10008"/>
              <a:gd name="connsiteY0" fmla="*/ 1 h 10000"/>
              <a:gd name="connsiteX1" fmla="*/ 10008 w 10008"/>
              <a:gd name="connsiteY1" fmla="*/ 0 h 10000"/>
              <a:gd name="connsiteX2" fmla="*/ 10008 w 10008"/>
              <a:gd name="connsiteY2" fmla="*/ 10000 h 10000"/>
              <a:gd name="connsiteX3" fmla="*/ 8 w 10008"/>
              <a:gd name="connsiteY3" fmla="*/ 4951 h 10000"/>
              <a:gd name="connsiteX4" fmla="*/ 4 w 10008"/>
              <a:gd name="connsiteY4" fmla="*/ 1 h 10000"/>
              <a:gd name="connsiteX0" fmla="*/ 4 w 11998"/>
              <a:gd name="connsiteY0" fmla="*/ 445 h 10444"/>
              <a:gd name="connsiteX1" fmla="*/ 11998 w 11998"/>
              <a:gd name="connsiteY1" fmla="*/ 0 h 10444"/>
              <a:gd name="connsiteX2" fmla="*/ 10008 w 11998"/>
              <a:gd name="connsiteY2" fmla="*/ 10444 h 10444"/>
              <a:gd name="connsiteX3" fmla="*/ 8 w 11998"/>
              <a:gd name="connsiteY3" fmla="*/ 5395 h 10444"/>
              <a:gd name="connsiteX4" fmla="*/ 4 w 11998"/>
              <a:gd name="connsiteY4" fmla="*/ 445 h 10444"/>
              <a:gd name="connsiteX0" fmla="*/ 4 w 11998"/>
              <a:gd name="connsiteY0" fmla="*/ 33 h 10444"/>
              <a:gd name="connsiteX1" fmla="*/ 11998 w 11998"/>
              <a:gd name="connsiteY1" fmla="*/ 0 h 10444"/>
              <a:gd name="connsiteX2" fmla="*/ 10008 w 11998"/>
              <a:gd name="connsiteY2" fmla="*/ 10444 h 10444"/>
              <a:gd name="connsiteX3" fmla="*/ 8 w 11998"/>
              <a:gd name="connsiteY3" fmla="*/ 5395 h 10444"/>
              <a:gd name="connsiteX4" fmla="*/ 4 w 11998"/>
              <a:gd name="connsiteY4" fmla="*/ 33 h 10444"/>
              <a:gd name="connsiteX0" fmla="*/ 4 w 11998"/>
              <a:gd name="connsiteY0" fmla="*/ 33 h 10571"/>
              <a:gd name="connsiteX1" fmla="*/ 11998 w 11998"/>
              <a:gd name="connsiteY1" fmla="*/ 0 h 10571"/>
              <a:gd name="connsiteX2" fmla="*/ 11936 w 11998"/>
              <a:gd name="connsiteY2" fmla="*/ 10571 h 10571"/>
              <a:gd name="connsiteX3" fmla="*/ 8 w 11998"/>
              <a:gd name="connsiteY3" fmla="*/ 5395 h 10571"/>
              <a:gd name="connsiteX4" fmla="*/ 4 w 11998"/>
              <a:gd name="connsiteY4" fmla="*/ 33 h 10571"/>
              <a:gd name="connsiteX0" fmla="*/ 4 w 11998"/>
              <a:gd name="connsiteY0" fmla="*/ 33 h 11713"/>
              <a:gd name="connsiteX1" fmla="*/ 11998 w 11998"/>
              <a:gd name="connsiteY1" fmla="*/ 0 h 11713"/>
              <a:gd name="connsiteX2" fmla="*/ 11874 w 11998"/>
              <a:gd name="connsiteY2" fmla="*/ 11713 h 11713"/>
              <a:gd name="connsiteX3" fmla="*/ 8 w 11998"/>
              <a:gd name="connsiteY3" fmla="*/ 5395 h 11713"/>
              <a:gd name="connsiteX4" fmla="*/ 4 w 11998"/>
              <a:gd name="connsiteY4" fmla="*/ 33 h 11713"/>
              <a:gd name="connsiteX0" fmla="*/ 2 w 11996"/>
              <a:gd name="connsiteY0" fmla="*/ 33 h 11713"/>
              <a:gd name="connsiteX1" fmla="*/ 11996 w 11996"/>
              <a:gd name="connsiteY1" fmla="*/ 0 h 11713"/>
              <a:gd name="connsiteX2" fmla="*/ 11872 w 11996"/>
              <a:gd name="connsiteY2" fmla="*/ 11713 h 11713"/>
              <a:gd name="connsiteX3" fmla="*/ 68 w 11996"/>
              <a:gd name="connsiteY3" fmla="*/ 5490 h 11713"/>
              <a:gd name="connsiteX4" fmla="*/ 2 w 11996"/>
              <a:gd name="connsiteY4" fmla="*/ 33 h 11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996" h="11713">
                <a:moveTo>
                  <a:pt x="2" y="33"/>
                </a:moveTo>
                <a:lnTo>
                  <a:pt x="11996" y="0"/>
                </a:lnTo>
                <a:cubicBezTo>
                  <a:pt x="11975" y="3524"/>
                  <a:pt x="11893" y="8189"/>
                  <a:pt x="11872" y="11713"/>
                </a:cubicBezTo>
                <a:lnTo>
                  <a:pt x="68" y="5490"/>
                </a:lnTo>
                <a:cubicBezTo>
                  <a:pt x="84" y="3925"/>
                  <a:pt x="-14" y="1598"/>
                  <a:pt x="2" y="33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>
            <a:normAutofit/>
          </a:bodyPr>
          <a:lstStyle>
            <a:lvl1pPr marL="0" marR="0" indent="0" algn="l" defTabSz="914248" rtl="0" eaLnBrk="1" fontAlgn="auto" latinLnBrk="0" hangingPunct="1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Tx/>
              <a:buSzPct val="85000"/>
              <a:buFontTx/>
              <a:buNone/>
              <a:tabLst/>
              <a:defRPr sz="933"/>
            </a:lvl1pPr>
          </a:lstStyle>
          <a:p>
            <a:r>
              <a:rPr lang="en-GB"/>
              <a:t>Insert pic here, only use images with a transparent background and use the crop function to move them around</a:t>
            </a:r>
          </a:p>
          <a:p>
            <a:endParaRPr lang="en-GB"/>
          </a:p>
        </p:txBody>
      </p:sp>
      <p:sp>
        <p:nvSpPr>
          <p:cNvPr id="21" name="Picture Placeholder 15"/>
          <p:cNvSpPr>
            <a:spLocks noGrp="1"/>
          </p:cNvSpPr>
          <p:nvPr>
            <p:ph type="pic" sz="quarter" idx="33" hasCustomPrompt="1"/>
          </p:nvPr>
        </p:nvSpPr>
        <p:spPr>
          <a:xfrm flipH="1">
            <a:off x="585372" y="1460769"/>
            <a:ext cx="3266860" cy="6254225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45 w 10000"/>
              <a:gd name="connsiteY0" fmla="*/ 5304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45 w 10000"/>
              <a:gd name="connsiteY4" fmla="*/ 5304 h 10000"/>
              <a:gd name="connsiteX0" fmla="*/ 470 w 10000"/>
              <a:gd name="connsiteY0" fmla="*/ 1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470 w 10000"/>
              <a:gd name="connsiteY4" fmla="*/ 1 h 10000"/>
              <a:gd name="connsiteX0" fmla="*/ 140 w 9670"/>
              <a:gd name="connsiteY0" fmla="*/ 1 h 10000"/>
              <a:gd name="connsiteX1" fmla="*/ 9670 w 9670"/>
              <a:gd name="connsiteY1" fmla="*/ 0 h 10000"/>
              <a:gd name="connsiteX2" fmla="*/ 9670 w 9670"/>
              <a:gd name="connsiteY2" fmla="*/ 10000 h 10000"/>
              <a:gd name="connsiteX3" fmla="*/ 0 w 9670"/>
              <a:gd name="connsiteY3" fmla="*/ 4951 h 10000"/>
              <a:gd name="connsiteX4" fmla="*/ 140 w 9670"/>
              <a:gd name="connsiteY4" fmla="*/ 1 h 10000"/>
              <a:gd name="connsiteX0" fmla="*/ 4 w 10008"/>
              <a:gd name="connsiteY0" fmla="*/ 1 h 10000"/>
              <a:gd name="connsiteX1" fmla="*/ 10008 w 10008"/>
              <a:gd name="connsiteY1" fmla="*/ 0 h 10000"/>
              <a:gd name="connsiteX2" fmla="*/ 10008 w 10008"/>
              <a:gd name="connsiteY2" fmla="*/ 10000 h 10000"/>
              <a:gd name="connsiteX3" fmla="*/ 8 w 10008"/>
              <a:gd name="connsiteY3" fmla="*/ 4951 h 10000"/>
              <a:gd name="connsiteX4" fmla="*/ 4 w 10008"/>
              <a:gd name="connsiteY4" fmla="*/ 1 h 10000"/>
              <a:gd name="connsiteX0" fmla="*/ 4 w 11998"/>
              <a:gd name="connsiteY0" fmla="*/ 445 h 10444"/>
              <a:gd name="connsiteX1" fmla="*/ 11998 w 11998"/>
              <a:gd name="connsiteY1" fmla="*/ 0 h 10444"/>
              <a:gd name="connsiteX2" fmla="*/ 10008 w 11998"/>
              <a:gd name="connsiteY2" fmla="*/ 10444 h 10444"/>
              <a:gd name="connsiteX3" fmla="*/ 8 w 11998"/>
              <a:gd name="connsiteY3" fmla="*/ 5395 h 10444"/>
              <a:gd name="connsiteX4" fmla="*/ 4 w 11998"/>
              <a:gd name="connsiteY4" fmla="*/ 445 h 10444"/>
              <a:gd name="connsiteX0" fmla="*/ 4 w 11998"/>
              <a:gd name="connsiteY0" fmla="*/ 33 h 10444"/>
              <a:gd name="connsiteX1" fmla="*/ 11998 w 11998"/>
              <a:gd name="connsiteY1" fmla="*/ 0 h 10444"/>
              <a:gd name="connsiteX2" fmla="*/ 10008 w 11998"/>
              <a:gd name="connsiteY2" fmla="*/ 10444 h 10444"/>
              <a:gd name="connsiteX3" fmla="*/ 8 w 11998"/>
              <a:gd name="connsiteY3" fmla="*/ 5395 h 10444"/>
              <a:gd name="connsiteX4" fmla="*/ 4 w 11998"/>
              <a:gd name="connsiteY4" fmla="*/ 33 h 10444"/>
              <a:gd name="connsiteX0" fmla="*/ 4 w 11998"/>
              <a:gd name="connsiteY0" fmla="*/ 33 h 10571"/>
              <a:gd name="connsiteX1" fmla="*/ 11998 w 11998"/>
              <a:gd name="connsiteY1" fmla="*/ 0 h 10571"/>
              <a:gd name="connsiteX2" fmla="*/ 11936 w 11998"/>
              <a:gd name="connsiteY2" fmla="*/ 10571 h 10571"/>
              <a:gd name="connsiteX3" fmla="*/ 8 w 11998"/>
              <a:gd name="connsiteY3" fmla="*/ 5395 h 10571"/>
              <a:gd name="connsiteX4" fmla="*/ 4 w 11998"/>
              <a:gd name="connsiteY4" fmla="*/ 33 h 10571"/>
              <a:gd name="connsiteX0" fmla="*/ 4 w 11998"/>
              <a:gd name="connsiteY0" fmla="*/ 33 h 11713"/>
              <a:gd name="connsiteX1" fmla="*/ 11998 w 11998"/>
              <a:gd name="connsiteY1" fmla="*/ 0 h 11713"/>
              <a:gd name="connsiteX2" fmla="*/ 11874 w 11998"/>
              <a:gd name="connsiteY2" fmla="*/ 11713 h 11713"/>
              <a:gd name="connsiteX3" fmla="*/ 8 w 11998"/>
              <a:gd name="connsiteY3" fmla="*/ 5395 h 11713"/>
              <a:gd name="connsiteX4" fmla="*/ 4 w 11998"/>
              <a:gd name="connsiteY4" fmla="*/ 33 h 11713"/>
              <a:gd name="connsiteX0" fmla="*/ 2 w 11996"/>
              <a:gd name="connsiteY0" fmla="*/ 33 h 11713"/>
              <a:gd name="connsiteX1" fmla="*/ 11996 w 11996"/>
              <a:gd name="connsiteY1" fmla="*/ 0 h 11713"/>
              <a:gd name="connsiteX2" fmla="*/ 11872 w 11996"/>
              <a:gd name="connsiteY2" fmla="*/ 11713 h 11713"/>
              <a:gd name="connsiteX3" fmla="*/ 68 w 11996"/>
              <a:gd name="connsiteY3" fmla="*/ 5490 h 11713"/>
              <a:gd name="connsiteX4" fmla="*/ 2 w 11996"/>
              <a:gd name="connsiteY4" fmla="*/ 33 h 11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996" h="11713">
                <a:moveTo>
                  <a:pt x="2" y="33"/>
                </a:moveTo>
                <a:lnTo>
                  <a:pt x="11996" y="0"/>
                </a:lnTo>
                <a:cubicBezTo>
                  <a:pt x="11975" y="3524"/>
                  <a:pt x="11893" y="8189"/>
                  <a:pt x="11872" y="11713"/>
                </a:cubicBezTo>
                <a:lnTo>
                  <a:pt x="68" y="5490"/>
                </a:lnTo>
                <a:cubicBezTo>
                  <a:pt x="84" y="3925"/>
                  <a:pt x="-14" y="1598"/>
                  <a:pt x="2" y="33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>
            <a:normAutofit/>
          </a:bodyPr>
          <a:lstStyle>
            <a:lvl1pPr marL="0" indent="0">
              <a:buFontTx/>
              <a:buNone/>
              <a:defRPr sz="933" baseline="0"/>
            </a:lvl1pPr>
          </a:lstStyle>
          <a:p>
            <a:r>
              <a:rPr lang="en-GB"/>
              <a:t>Insert pic here, only use images with a transparent background and use the crop function to move them around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9834" y="360056"/>
            <a:ext cx="11019367" cy="296255"/>
          </a:xfrm>
        </p:spPr>
        <p:txBody>
          <a:bodyPr vert="horz" lIns="0" tIns="0" rIns="91440" bIns="45720" rtlCol="0" anchor="t">
            <a:noAutofit/>
          </a:bodyPr>
          <a:lstStyle>
            <a:lvl1pPr>
              <a:defRPr lang="en-US" baseline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Insert title – you can make 3 points here with a treated image to illustrate each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idx="20" hasCustomPrompt="1"/>
          </p:nvPr>
        </p:nvSpPr>
        <p:spPr>
          <a:xfrm>
            <a:off x="584396" y="2013675"/>
            <a:ext cx="3264000" cy="279115"/>
          </a:xfrm>
          <a:noFill/>
        </p:spPr>
        <p:txBody>
          <a:bodyPr lIns="503999" rIns="503999">
            <a:normAutofit/>
          </a:bodyPr>
          <a:lstStyle>
            <a:lvl1pPr marL="19050" indent="0">
              <a:buNone/>
              <a:tabLst/>
              <a:defRPr sz="1333" b="1">
                <a:solidFill>
                  <a:schemeClr val="tx1"/>
                </a:solidFill>
              </a:defRPr>
            </a:lvl1pPr>
            <a:lvl2pPr marL="19050" indent="0">
              <a:buNone/>
              <a:tabLst/>
              <a:defRPr sz="1200">
                <a:solidFill>
                  <a:schemeClr val="bg1"/>
                </a:solidFill>
              </a:defRPr>
            </a:lvl2pPr>
            <a:lvl3pPr marL="19050" indent="20108">
              <a:buNone/>
              <a:tabLst/>
              <a:defRPr sz="1200">
                <a:solidFill>
                  <a:schemeClr val="bg1"/>
                </a:solidFill>
              </a:defRPr>
            </a:lvl3pPr>
            <a:lvl4pPr marL="19050" indent="20108">
              <a:buNone/>
              <a:tabLst/>
              <a:defRPr sz="1200">
                <a:solidFill>
                  <a:schemeClr val="bg1"/>
                </a:solidFill>
              </a:defRPr>
            </a:lvl4pPr>
            <a:lvl5pPr marL="19050" indent="20108">
              <a:buNone/>
              <a:tabLst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20" name="Text Placeholder 6"/>
          <p:cNvSpPr>
            <a:spLocks noGrp="1"/>
          </p:cNvSpPr>
          <p:nvPr>
            <p:ph type="body" sz="quarter" idx="32"/>
          </p:nvPr>
        </p:nvSpPr>
        <p:spPr>
          <a:xfrm>
            <a:off x="584334" y="2292792"/>
            <a:ext cx="3264000" cy="804457"/>
          </a:xfrm>
        </p:spPr>
        <p:txBody>
          <a:bodyPr lIns="503999" rIns="503999">
            <a:noAutofit/>
          </a:bodyPr>
          <a:lstStyle>
            <a:lvl1pPr marL="0" indent="0">
              <a:buNone/>
              <a:defRPr sz="1333">
                <a:solidFill>
                  <a:schemeClr val="tx1"/>
                </a:solidFill>
              </a:defRPr>
            </a:lvl1pPr>
            <a:lvl2pPr marL="457124" indent="0">
              <a:buNone/>
              <a:defRPr sz="1200"/>
            </a:lvl2pPr>
            <a:lvl3pPr marL="914248" indent="0">
              <a:buNone/>
              <a:defRPr sz="1200"/>
            </a:lvl3pPr>
            <a:lvl4pPr marL="1371372" indent="0">
              <a:buNone/>
              <a:defRPr sz="1200"/>
            </a:lvl4pPr>
            <a:lvl5pPr marL="1828495" indent="0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Content Placeholder 2"/>
          <p:cNvSpPr>
            <a:spLocks noGrp="1"/>
          </p:cNvSpPr>
          <p:nvPr>
            <p:ph idx="35" hasCustomPrompt="1"/>
          </p:nvPr>
        </p:nvSpPr>
        <p:spPr>
          <a:xfrm>
            <a:off x="4480535" y="2013675"/>
            <a:ext cx="3264000" cy="279115"/>
          </a:xfrm>
          <a:noFill/>
        </p:spPr>
        <p:txBody>
          <a:bodyPr lIns="503999" rIns="503999">
            <a:normAutofit/>
          </a:bodyPr>
          <a:lstStyle>
            <a:lvl1pPr marL="19050" indent="0">
              <a:buNone/>
              <a:tabLst/>
              <a:defRPr sz="1333" b="1">
                <a:solidFill>
                  <a:schemeClr val="tx1"/>
                </a:solidFill>
              </a:defRPr>
            </a:lvl1pPr>
            <a:lvl2pPr marL="19050" indent="0">
              <a:buNone/>
              <a:tabLst/>
              <a:defRPr sz="1200">
                <a:solidFill>
                  <a:schemeClr val="bg1"/>
                </a:solidFill>
              </a:defRPr>
            </a:lvl2pPr>
            <a:lvl3pPr marL="19050" indent="20108">
              <a:buNone/>
              <a:tabLst/>
              <a:defRPr sz="1200">
                <a:solidFill>
                  <a:schemeClr val="bg1"/>
                </a:solidFill>
              </a:defRPr>
            </a:lvl3pPr>
            <a:lvl4pPr marL="19050" indent="20108">
              <a:buNone/>
              <a:tabLst/>
              <a:defRPr sz="1200">
                <a:solidFill>
                  <a:schemeClr val="bg1"/>
                </a:solidFill>
              </a:defRPr>
            </a:lvl4pPr>
            <a:lvl5pPr marL="19050" indent="20108">
              <a:buNone/>
              <a:tabLst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27" name="Text Placeholder 6"/>
          <p:cNvSpPr>
            <a:spLocks noGrp="1"/>
          </p:cNvSpPr>
          <p:nvPr>
            <p:ph type="body" sz="quarter" idx="36"/>
          </p:nvPr>
        </p:nvSpPr>
        <p:spPr>
          <a:xfrm>
            <a:off x="4480481" y="2292792"/>
            <a:ext cx="3264000" cy="804457"/>
          </a:xfrm>
        </p:spPr>
        <p:txBody>
          <a:bodyPr lIns="503999" rIns="503999">
            <a:noAutofit/>
          </a:bodyPr>
          <a:lstStyle>
            <a:lvl1pPr marL="0" indent="0">
              <a:buNone/>
              <a:defRPr sz="1333">
                <a:solidFill>
                  <a:schemeClr val="tx1"/>
                </a:solidFill>
              </a:defRPr>
            </a:lvl1pPr>
            <a:lvl2pPr marL="457124" indent="0">
              <a:buNone/>
              <a:defRPr sz="1200"/>
            </a:lvl2pPr>
            <a:lvl3pPr marL="914248" indent="0">
              <a:buNone/>
              <a:defRPr sz="1200"/>
            </a:lvl3pPr>
            <a:lvl4pPr marL="1371372" indent="0">
              <a:buNone/>
              <a:defRPr sz="1200"/>
            </a:lvl4pPr>
            <a:lvl5pPr marL="1828495" indent="0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Content Placeholder 2"/>
          <p:cNvSpPr>
            <a:spLocks noGrp="1"/>
          </p:cNvSpPr>
          <p:nvPr>
            <p:ph idx="38" hasCustomPrompt="1"/>
          </p:nvPr>
        </p:nvSpPr>
        <p:spPr>
          <a:xfrm>
            <a:off x="8339760" y="2013675"/>
            <a:ext cx="3264000" cy="279115"/>
          </a:xfrm>
          <a:noFill/>
        </p:spPr>
        <p:txBody>
          <a:bodyPr lIns="503999" rIns="503999">
            <a:normAutofit/>
          </a:bodyPr>
          <a:lstStyle>
            <a:lvl1pPr marL="19050" indent="0">
              <a:buNone/>
              <a:tabLst/>
              <a:defRPr sz="1333" b="1">
                <a:solidFill>
                  <a:schemeClr val="tx1"/>
                </a:solidFill>
              </a:defRPr>
            </a:lvl1pPr>
            <a:lvl2pPr marL="19050" indent="0">
              <a:buNone/>
              <a:tabLst/>
              <a:defRPr sz="1200">
                <a:solidFill>
                  <a:schemeClr val="bg1"/>
                </a:solidFill>
              </a:defRPr>
            </a:lvl2pPr>
            <a:lvl3pPr marL="19050" indent="20108">
              <a:buNone/>
              <a:tabLst/>
              <a:defRPr sz="1200">
                <a:solidFill>
                  <a:schemeClr val="bg1"/>
                </a:solidFill>
              </a:defRPr>
            </a:lvl3pPr>
            <a:lvl4pPr marL="19050" indent="20108">
              <a:buNone/>
              <a:tabLst/>
              <a:defRPr sz="1200">
                <a:solidFill>
                  <a:schemeClr val="bg1"/>
                </a:solidFill>
              </a:defRPr>
            </a:lvl4pPr>
            <a:lvl5pPr marL="19050" indent="20108">
              <a:buNone/>
              <a:tabLst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30" name="Text Placeholder 6"/>
          <p:cNvSpPr>
            <a:spLocks noGrp="1"/>
          </p:cNvSpPr>
          <p:nvPr>
            <p:ph type="body" sz="quarter" idx="39"/>
          </p:nvPr>
        </p:nvSpPr>
        <p:spPr>
          <a:xfrm>
            <a:off x="8339685" y="2292792"/>
            <a:ext cx="3264000" cy="804457"/>
          </a:xfrm>
        </p:spPr>
        <p:txBody>
          <a:bodyPr lIns="503999" rIns="503999">
            <a:noAutofit/>
          </a:bodyPr>
          <a:lstStyle>
            <a:lvl1pPr marL="0" indent="0">
              <a:buNone/>
              <a:defRPr sz="1333">
                <a:solidFill>
                  <a:schemeClr val="tx1"/>
                </a:solidFill>
              </a:defRPr>
            </a:lvl1pPr>
            <a:lvl2pPr marL="457124" indent="0">
              <a:buNone/>
              <a:defRPr sz="1200"/>
            </a:lvl2pPr>
            <a:lvl3pPr marL="914248" indent="0">
              <a:buNone/>
              <a:defRPr sz="1200"/>
            </a:lvl3pPr>
            <a:lvl4pPr marL="1371372" indent="0">
              <a:buNone/>
              <a:defRPr sz="1200"/>
            </a:lvl4pPr>
            <a:lvl5pPr marL="1828495" indent="0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42"/>
          </p:nvPr>
        </p:nvSpPr>
        <p:spPr>
          <a:xfrm>
            <a:off x="359833" y="6360982"/>
            <a:ext cx="7979852" cy="36541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MiQ | Nothing Bundt Cakes | Q1 2020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169FC91-59AE-C64A-9DCD-3B3C91131C87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22" name="Straight Arrow Connector 21"/>
          <p:cNvCxnSpPr/>
          <p:nvPr userDrawn="1"/>
        </p:nvCxnSpPr>
        <p:spPr>
          <a:xfrm flipV="1">
            <a:off x="2479012" y="6870113"/>
            <a:ext cx="0" cy="38507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 userDrawn="1"/>
        </p:nvSpPr>
        <p:spPr>
          <a:xfrm>
            <a:off x="1519105" y="7165824"/>
            <a:ext cx="2760133" cy="641542"/>
          </a:xfrm>
          <a:prstGeom prst="snip1Rect">
            <a:avLst>
              <a:gd name="adj" fmla="val 18798"/>
            </a:avLst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GB" sz="1067">
                <a:solidFill>
                  <a:schemeClr val="bg1"/>
                </a:solidFill>
              </a:rPr>
              <a:t>Remember to change the footer – go to insert/header and footer,</a:t>
            </a:r>
            <a:r>
              <a:rPr lang="en-GB" sz="1067" baseline="0">
                <a:solidFill>
                  <a:schemeClr val="bg1"/>
                </a:solidFill>
              </a:rPr>
              <a:t> change the text and apply to all slides</a:t>
            </a:r>
            <a:endParaRPr lang="en-GB" sz="1067">
              <a:solidFill>
                <a:schemeClr val="bg1"/>
              </a:solidFill>
            </a:endParaRPr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59834" y="729421"/>
            <a:ext cx="7680326" cy="256868"/>
          </a:xfrm>
        </p:spPr>
        <p:txBody>
          <a:bodyPr vert="horz" lIns="0" tIns="0" rIns="91440" bIns="45720" rtlCol="0" anchor="t">
            <a:noAutofit/>
          </a:bodyPr>
          <a:lstStyle>
            <a:lvl1pPr marL="0" indent="0">
              <a:buFontTx/>
              <a:buNone/>
              <a:defRPr lang="en-US" sz="1600" b="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  <a:buNone/>
            </a:pPr>
            <a:r>
              <a:rPr lang="en-US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404157550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ith transparent 4 pic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 userDrawn="1"/>
        </p:nvSpPr>
        <p:spPr>
          <a:xfrm>
            <a:off x="3239559" y="1481196"/>
            <a:ext cx="2604000" cy="112595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31" name="Picture Placeholder 15"/>
          <p:cNvSpPr>
            <a:spLocks noGrp="1"/>
          </p:cNvSpPr>
          <p:nvPr>
            <p:ph type="pic" sz="quarter" idx="44" hasCustomPrompt="1"/>
          </p:nvPr>
        </p:nvSpPr>
        <p:spPr>
          <a:xfrm flipH="1">
            <a:off x="3239560" y="2507517"/>
            <a:ext cx="2604051" cy="4985314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45 w 10000"/>
              <a:gd name="connsiteY0" fmla="*/ 5304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45 w 10000"/>
              <a:gd name="connsiteY4" fmla="*/ 5304 h 10000"/>
              <a:gd name="connsiteX0" fmla="*/ 470 w 10000"/>
              <a:gd name="connsiteY0" fmla="*/ 1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470 w 10000"/>
              <a:gd name="connsiteY4" fmla="*/ 1 h 10000"/>
              <a:gd name="connsiteX0" fmla="*/ 140 w 9670"/>
              <a:gd name="connsiteY0" fmla="*/ 1 h 10000"/>
              <a:gd name="connsiteX1" fmla="*/ 9670 w 9670"/>
              <a:gd name="connsiteY1" fmla="*/ 0 h 10000"/>
              <a:gd name="connsiteX2" fmla="*/ 9670 w 9670"/>
              <a:gd name="connsiteY2" fmla="*/ 10000 h 10000"/>
              <a:gd name="connsiteX3" fmla="*/ 0 w 9670"/>
              <a:gd name="connsiteY3" fmla="*/ 4951 h 10000"/>
              <a:gd name="connsiteX4" fmla="*/ 140 w 9670"/>
              <a:gd name="connsiteY4" fmla="*/ 1 h 10000"/>
              <a:gd name="connsiteX0" fmla="*/ 4 w 10008"/>
              <a:gd name="connsiteY0" fmla="*/ 1 h 10000"/>
              <a:gd name="connsiteX1" fmla="*/ 10008 w 10008"/>
              <a:gd name="connsiteY1" fmla="*/ 0 h 10000"/>
              <a:gd name="connsiteX2" fmla="*/ 10008 w 10008"/>
              <a:gd name="connsiteY2" fmla="*/ 10000 h 10000"/>
              <a:gd name="connsiteX3" fmla="*/ 8 w 10008"/>
              <a:gd name="connsiteY3" fmla="*/ 4951 h 10000"/>
              <a:gd name="connsiteX4" fmla="*/ 4 w 10008"/>
              <a:gd name="connsiteY4" fmla="*/ 1 h 10000"/>
              <a:gd name="connsiteX0" fmla="*/ 4 w 11998"/>
              <a:gd name="connsiteY0" fmla="*/ 445 h 10444"/>
              <a:gd name="connsiteX1" fmla="*/ 11998 w 11998"/>
              <a:gd name="connsiteY1" fmla="*/ 0 h 10444"/>
              <a:gd name="connsiteX2" fmla="*/ 10008 w 11998"/>
              <a:gd name="connsiteY2" fmla="*/ 10444 h 10444"/>
              <a:gd name="connsiteX3" fmla="*/ 8 w 11998"/>
              <a:gd name="connsiteY3" fmla="*/ 5395 h 10444"/>
              <a:gd name="connsiteX4" fmla="*/ 4 w 11998"/>
              <a:gd name="connsiteY4" fmla="*/ 445 h 10444"/>
              <a:gd name="connsiteX0" fmla="*/ 4 w 11998"/>
              <a:gd name="connsiteY0" fmla="*/ 33 h 10444"/>
              <a:gd name="connsiteX1" fmla="*/ 11998 w 11998"/>
              <a:gd name="connsiteY1" fmla="*/ 0 h 10444"/>
              <a:gd name="connsiteX2" fmla="*/ 10008 w 11998"/>
              <a:gd name="connsiteY2" fmla="*/ 10444 h 10444"/>
              <a:gd name="connsiteX3" fmla="*/ 8 w 11998"/>
              <a:gd name="connsiteY3" fmla="*/ 5395 h 10444"/>
              <a:gd name="connsiteX4" fmla="*/ 4 w 11998"/>
              <a:gd name="connsiteY4" fmla="*/ 33 h 10444"/>
              <a:gd name="connsiteX0" fmla="*/ 4 w 11998"/>
              <a:gd name="connsiteY0" fmla="*/ 33 h 10571"/>
              <a:gd name="connsiteX1" fmla="*/ 11998 w 11998"/>
              <a:gd name="connsiteY1" fmla="*/ 0 h 10571"/>
              <a:gd name="connsiteX2" fmla="*/ 11936 w 11998"/>
              <a:gd name="connsiteY2" fmla="*/ 10571 h 10571"/>
              <a:gd name="connsiteX3" fmla="*/ 8 w 11998"/>
              <a:gd name="connsiteY3" fmla="*/ 5395 h 10571"/>
              <a:gd name="connsiteX4" fmla="*/ 4 w 11998"/>
              <a:gd name="connsiteY4" fmla="*/ 33 h 10571"/>
              <a:gd name="connsiteX0" fmla="*/ 4 w 11998"/>
              <a:gd name="connsiteY0" fmla="*/ 33 h 11713"/>
              <a:gd name="connsiteX1" fmla="*/ 11998 w 11998"/>
              <a:gd name="connsiteY1" fmla="*/ 0 h 11713"/>
              <a:gd name="connsiteX2" fmla="*/ 11874 w 11998"/>
              <a:gd name="connsiteY2" fmla="*/ 11713 h 11713"/>
              <a:gd name="connsiteX3" fmla="*/ 8 w 11998"/>
              <a:gd name="connsiteY3" fmla="*/ 5395 h 11713"/>
              <a:gd name="connsiteX4" fmla="*/ 4 w 11998"/>
              <a:gd name="connsiteY4" fmla="*/ 33 h 11713"/>
              <a:gd name="connsiteX0" fmla="*/ 2 w 11996"/>
              <a:gd name="connsiteY0" fmla="*/ 33 h 11713"/>
              <a:gd name="connsiteX1" fmla="*/ 11996 w 11996"/>
              <a:gd name="connsiteY1" fmla="*/ 0 h 11713"/>
              <a:gd name="connsiteX2" fmla="*/ 11872 w 11996"/>
              <a:gd name="connsiteY2" fmla="*/ 11713 h 11713"/>
              <a:gd name="connsiteX3" fmla="*/ 68 w 11996"/>
              <a:gd name="connsiteY3" fmla="*/ 5490 h 11713"/>
              <a:gd name="connsiteX4" fmla="*/ 2 w 11996"/>
              <a:gd name="connsiteY4" fmla="*/ 33 h 11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996" h="11713">
                <a:moveTo>
                  <a:pt x="2" y="33"/>
                </a:moveTo>
                <a:lnTo>
                  <a:pt x="11996" y="0"/>
                </a:lnTo>
                <a:cubicBezTo>
                  <a:pt x="11975" y="3524"/>
                  <a:pt x="11893" y="8189"/>
                  <a:pt x="11872" y="11713"/>
                </a:cubicBezTo>
                <a:lnTo>
                  <a:pt x="68" y="5490"/>
                </a:lnTo>
                <a:cubicBezTo>
                  <a:pt x="84" y="3925"/>
                  <a:pt x="-14" y="1598"/>
                  <a:pt x="2" y="33"/>
                </a:cubicBezTo>
                <a:close/>
              </a:path>
            </a:pathLst>
          </a:custGeom>
          <a:solidFill>
            <a:schemeClr val="accent3"/>
          </a:solidFill>
        </p:spPr>
        <p:txBody>
          <a:bodyPr anchor="ctr">
            <a:normAutofit/>
          </a:bodyPr>
          <a:lstStyle>
            <a:lvl1pPr marL="0" indent="0">
              <a:buFontTx/>
              <a:buNone/>
              <a:defRPr sz="933" baseline="0"/>
            </a:lvl1pPr>
          </a:lstStyle>
          <a:p>
            <a:r>
              <a:rPr lang="en-GB"/>
              <a:t>Insert pic here, only use images with a transparent background and use the  </a:t>
            </a:r>
            <a:br>
              <a:rPr lang="en-GB"/>
            </a:br>
            <a:r>
              <a:rPr lang="en-GB"/>
              <a:t>crop function to move them around</a:t>
            </a:r>
          </a:p>
        </p:txBody>
      </p:sp>
      <p:sp>
        <p:nvSpPr>
          <p:cNvPr id="25" name="Rectangle 24"/>
          <p:cNvSpPr/>
          <p:nvPr userDrawn="1"/>
        </p:nvSpPr>
        <p:spPr>
          <a:xfrm>
            <a:off x="6190627" y="1481196"/>
            <a:ext cx="2604000" cy="11259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8" name="Rectangle 27"/>
          <p:cNvSpPr/>
          <p:nvPr userDrawn="1"/>
        </p:nvSpPr>
        <p:spPr>
          <a:xfrm>
            <a:off x="9142519" y="1481196"/>
            <a:ext cx="2604000" cy="112850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8" name="Rectangle 17"/>
          <p:cNvSpPr/>
          <p:nvPr userDrawn="1"/>
        </p:nvSpPr>
        <p:spPr>
          <a:xfrm>
            <a:off x="355880" y="1460768"/>
            <a:ext cx="2604000" cy="11463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5" name="Rectangle 4"/>
          <p:cNvSpPr/>
          <p:nvPr userDrawn="1"/>
        </p:nvSpPr>
        <p:spPr>
          <a:xfrm>
            <a:off x="230661" y="6858000"/>
            <a:ext cx="3008899" cy="1133936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/>
          </a:p>
        </p:txBody>
      </p:sp>
      <p:sp>
        <p:nvSpPr>
          <p:cNvPr id="21" name="Picture Placeholder 15"/>
          <p:cNvSpPr>
            <a:spLocks noGrp="1"/>
          </p:cNvSpPr>
          <p:nvPr>
            <p:ph type="pic" sz="quarter" idx="33" hasCustomPrompt="1"/>
          </p:nvPr>
        </p:nvSpPr>
        <p:spPr>
          <a:xfrm flipH="1">
            <a:off x="355882" y="2507517"/>
            <a:ext cx="2604051" cy="4985314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45 w 10000"/>
              <a:gd name="connsiteY0" fmla="*/ 5304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45 w 10000"/>
              <a:gd name="connsiteY4" fmla="*/ 5304 h 10000"/>
              <a:gd name="connsiteX0" fmla="*/ 470 w 10000"/>
              <a:gd name="connsiteY0" fmla="*/ 1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470 w 10000"/>
              <a:gd name="connsiteY4" fmla="*/ 1 h 10000"/>
              <a:gd name="connsiteX0" fmla="*/ 140 w 9670"/>
              <a:gd name="connsiteY0" fmla="*/ 1 h 10000"/>
              <a:gd name="connsiteX1" fmla="*/ 9670 w 9670"/>
              <a:gd name="connsiteY1" fmla="*/ 0 h 10000"/>
              <a:gd name="connsiteX2" fmla="*/ 9670 w 9670"/>
              <a:gd name="connsiteY2" fmla="*/ 10000 h 10000"/>
              <a:gd name="connsiteX3" fmla="*/ 0 w 9670"/>
              <a:gd name="connsiteY3" fmla="*/ 4951 h 10000"/>
              <a:gd name="connsiteX4" fmla="*/ 140 w 9670"/>
              <a:gd name="connsiteY4" fmla="*/ 1 h 10000"/>
              <a:gd name="connsiteX0" fmla="*/ 4 w 10008"/>
              <a:gd name="connsiteY0" fmla="*/ 1 h 10000"/>
              <a:gd name="connsiteX1" fmla="*/ 10008 w 10008"/>
              <a:gd name="connsiteY1" fmla="*/ 0 h 10000"/>
              <a:gd name="connsiteX2" fmla="*/ 10008 w 10008"/>
              <a:gd name="connsiteY2" fmla="*/ 10000 h 10000"/>
              <a:gd name="connsiteX3" fmla="*/ 8 w 10008"/>
              <a:gd name="connsiteY3" fmla="*/ 4951 h 10000"/>
              <a:gd name="connsiteX4" fmla="*/ 4 w 10008"/>
              <a:gd name="connsiteY4" fmla="*/ 1 h 10000"/>
              <a:gd name="connsiteX0" fmla="*/ 4 w 11998"/>
              <a:gd name="connsiteY0" fmla="*/ 445 h 10444"/>
              <a:gd name="connsiteX1" fmla="*/ 11998 w 11998"/>
              <a:gd name="connsiteY1" fmla="*/ 0 h 10444"/>
              <a:gd name="connsiteX2" fmla="*/ 10008 w 11998"/>
              <a:gd name="connsiteY2" fmla="*/ 10444 h 10444"/>
              <a:gd name="connsiteX3" fmla="*/ 8 w 11998"/>
              <a:gd name="connsiteY3" fmla="*/ 5395 h 10444"/>
              <a:gd name="connsiteX4" fmla="*/ 4 w 11998"/>
              <a:gd name="connsiteY4" fmla="*/ 445 h 10444"/>
              <a:gd name="connsiteX0" fmla="*/ 4 w 11998"/>
              <a:gd name="connsiteY0" fmla="*/ 33 h 10444"/>
              <a:gd name="connsiteX1" fmla="*/ 11998 w 11998"/>
              <a:gd name="connsiteY1" fmla="*/ 0 h 10444"/>
              <a:gd name="connsiteX2" fmla="*/ 10008 w 11998"/>
              <a:gd name="connsiteY2" fmla="*/ 10444 h 10444"/>
              <a:gd name="connsiteX3" fmla="*/ 8 w 11998"/>
              <a:gd name="connsiteY3" fmla="*/ 5395 h 10444"/>
              <a:gd name="connsiteX4" fmla="*/ 4 w 11998"/>
              <a:gd name="connsiteY4" fmla="*/ 33 h 10444"/>
              <a:gd name="connsiteX0" fmla="*/ 4 w 11998"/>
              <a:gd name="connsiteY0" fmla="*/ 33 h 10571"/>
              <a:gd name="connsiteX1" fmla="*/ 11998 w 11998"/>
              <a:gd name="connsiteY1" fmla="*/ 0 h 10571"/>
              <a:gd name="connsiteX2" fmla="*/ 11936 w 11998"/>
              <a:gd name="connsiteY2" fmla="*/ 10571 h 10571"/>
              <a:gd name="connsiteX3" fmla="*/ 8 w 11998"/>
              <a:gd name="connsiteY3" fmla="*/ 5395 h 10571"/>
              <a:gd name="connsiteX4" fmla="*/ 4 w 11998"/>
              <a:gd name="connsiteY4" fmla="*/ 33 h 10571"/>
              <a:gd name="connsiteX0" fmla="*/ 4 w 11998"/>
              <a:gd name="connsiteY0" fmla="*/ 33 h 11713"/>
              <a:gd name="connsiteX1" fmla="*/ 11998 w 11998"/>
              <a:gd name="connsiteY1" fmla="*/ 0 h 11713"/>
              <a:gd name="connsiteX2" fmla="*/ 11874 w 11998"/>
              <a:gd name="connsiteY2" fmla="*/ 11713 h 11713"/>
              <a:gd name="connsiteX3" fmla="*/ 8 w 11998"/>
              <a:gd name="connsiteY3" fmla="*/ 5395 h 11713"/>
              <a:gd name="connsiteX4" fmla="*/ 4 w 11998"/>
              <a:gd name="connsiteY4" fmla="*/ 33 h 11713"/>
              <a:gd name="connsiteX0" fmla="*/ 2 w 11996"/>
              <a:gd name="connsiteY0" fmla="*/ 33 h 11713"/>
              <a:gd name="connsiteX1" fmla="*/ 11996 w 11996"/>
              <a:gd name="connsiteY1" fmla="*/ 0 h 11713"/>
              <a:gd name="connsiteX2" fmla="*/ 11872 w 11996"/>
              <a:gd name="connsiteY2" fmla="*/ 11713 h 11713"/>
              <a:gd name="connsiteX3" fmla="*/ 68 w 11996"/>
              <a:gd name="connsiteY3" fmla="*/ 5490 h 11713"/>
              <a:gd name="connsiteX4" fmla="*/ 2 w 11996"/>
              <a:gd name="connsiteY4" fmla="*/ 33 h 11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996" h="11713">
                <a:moveTo>
                  <a:pt x="2" y="33"/>
                </a:moveTo>
                <a:lnTo>
                  <a:pt x="11996" y="0"/>
                </a:lnTo>
                <a:cubicBezTo>
                  <a:pt x="11975" y="3524"/>
                  <a:pt x="11893" y="8189"/>
                  <a:pt x="11872" y="11713"/>
                </a:cubicBezTo>
                <a:lnTo>
                  <a:pt x="68" y="5490"/>
                </a:lnTo>
                <a:cubicBezTo>
                  <a:pt x="84" y="3925"/>
                  <a:pt x="-14" y="1598"/>
                  <a:pt x="2" y="33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anchor="ctr">
            <a:normAutofit/>
          </a:bodyPr>
          <a:lstStyle>
            <a:lvl1pPr marL="0" indent="0">
              <a:buFontTx/>
              <a:buNone/>
              <a:defRPr sz="933" baseline="0"/>
            </a:lvl1pPr>
          </a:lstStyle>
          <a:p>
            <a:r>
              <a:rPr lang="en-GB"/>
              <a:t>Insert pic here, only use images with a transparent background and use the  </a:t>
            </a:r>
            <a:br>
              <a:rPr lang="en-GB"/>
            </a:br>
            <a:r>
              <a:rPr lang="en-GB"/>
              <a:t>crop function to move them around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9834" y="360056"/>
            <a:ext cx="11241039" cy="354708"/>
          </a:xfrm>
        </p:spPr>
        <p:txBody>
          <a:bodyPr vert="horz" lIns="0" tIns="0" rIns="91440" bIns="45720" rtlCol="0" anchor="t">
            <a:noAutofit/>
          </a:bodyPr>
          <a:lstStyle>
            <a:lvl1pPr>
              <a:defRPr lang="en-US" baseline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Insert title – you can make 4 points here with a treated image to illustrate each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idx="20" hasCustomPrompt="1"/>
          </p:nvPr>
        </p:nvSpPr>
        <p:spPr>
          <a:xfrm>
            <a:off x="362012" y="2028798"/>
            <a:ext cx="2597930" cy="279115"/>
          </a:xfrm>
          <a:noFill/>
        </p:spPr>
        <p:txBody>
          <a:bodyPr lIns="503999" rIns="503999">
            <a:normAutofit/>
          </a:bodyPr>
          <a:lstStyle>
            <a:lvl1pPr marL="19050" indent="0">
              <a:buNone/>
              <a:tabLst/>
              <a:defRPr sz="1333" b="1">
                <a:solidFill>
                  <a:schemeClr val="tx1"/>
                </a:solidFill>
              </a:defRPr>
            </a:lvl1pPr>
            <a:lvl2pPr marL="19050" indent="0">
              <a:buNone/>
              <a:tabLst/>
              <a:defRPr sz="1200">
                <a:solidFill>
                  <a:schemeClr val="bg1"/>
                </a:solidFill>
              </a:defRPr>
            </a:lvl2pPr>
            <a:lvl3pPr marL="19050" indent="20108">
              <a:buNone/>
              <a:tabLst/>
              <a:defRPr sz="1200">
                <a:solidFill>
                  <a:schemeClr val="bg1"/>
                </a:solidFill>
              </a:defRPr>
            </a:lvl3pPr>
            <a:lvl4pPr marL="19050" indent="20108">
              <a:buNone/>
              <a:tabLst/>
              <a:defRPr sz="1200">
                <a:solidFill>
                  <a:schemeClr val="bg1"/>
                </a:solidFill>
              </a:defRPr>
            </a:lvl4pPr>
            <a:lvl5pPr marL="19050" indent="20108">
              <a:buNone/>
              <a:tabLst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20" name="Text Placeholder 6"/>
          <p:cNvSpPr>
            <a:spLocks noGrp="1"/>
          </p:cNvSpPr>
          <p:nvPr>
            <p:ph type="body" sz="quarter" idx="32"/>
          </p:nvPr>
        </p:nvSpPr>
        <p:spPr>
          <a:xfrm>
            <a:off x="361950" y="2307913"/>
            <a:ext cx="2597930" cy="804457"/>
          </a:xfrm>
        </p:spPr>
        <p:txBody>
          <a:bodyPr lIns="503999" rIns="503999">
            <a:noAutofit/>
          </a:bodyPr>
          <a:lstStyle>
            <a:lvl1pPr marL="0" indent="0">
              <a:buNone/>
              <a:defRPr sz="1333">
                <a:solidFill>
                  <a:schemeClr val="tx1"/>
                </a:solidFill>
              </a:defRPr>
            </a:lvl1pPr>
            <a:lvl2pPr marL="457124" indent="0">
              <a:buNone/>
              <a:defRPr sz="1200"/>
            </a:lvl2pPr>
            <a:lvl3pPr marL="914248" indent="0">
              <a:buNone/>
              <a:defRPr sz="1200"/>
            </a:lvl3pPr>
            <a:lvl4pPr marL="1371372" indent="0">
              <a:buNone/>
              <a:defRPr sz="1200"/>
            </a:lvl4pPr>
            <a:lvl5pPr marL="1828495" indent="0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42"/>
          </p:nvPr>
        </p:nvSpPr>
        <p:spPr>
          <a:xfrm>
            <a:off x="359833" y="6360982"/>
            <a:ext cx="7979852" cy="36541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MiQ | Nothing Bundt Cakes | Q1 2020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169FC91-59AE-C64A-9DCD-3B3C91131C87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22" name="Straight Arrow Connector 21"/>
          <p:cNvCxnSpPr/>
          <p:nvPr userDrawn="1"/>
        </p:nvCxnSpPr>
        <p:spPr>
          <a:xfrm flipV="1">
            <a:off x="2479012" y="6870113"/>
            <a:ext cx="0" cy="38507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 userDrawn="1"/>
        </p:nvSpPr>
        <p:spPr>
          <a:xfrm>
            <a:off x="1519105" y="7165824"/>
            <a:ext cx="2760133" cy="641542"/>
          </a:xfrm>
          <a:prstGeom prst="snip1Rect">
            <a:avLst>
              <a:gd name="adj" fmla="val 18798"/>
            </a:avLst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GB" sz="1067">
                <a:solidFill>
                  <a:schemeClr val="bg1"/>
                </a:solidFill>
              </a:rPr>
              <a:t>Remember to change the footer – go to insert/header and footer,</a:t>
            </a:r>
            <a:r>
              <a:rPr lang="en-GB" sz="1067" baseline="0">
                <a:solidFill>
                  <a:schemeClr val="bg1"/>
                </a:solidFill>
              </a:rPr>
              <a:t> change the text and apply to all slides</a:t>
            </a:r>
            <a:endParaRPr lang="en-GB" sz="1067">
              <a:solidFill>
                <a:schemeClr val="bg1"/>
              </a:solidFill>
            </a:endParaRPr>
          </a:p>
        </p:txBody>
      </p:sp>
      <p:sp>
        <p:nvSpPr>
          <p:cNvPr id="32" name="Picture Placeholder 15"/>
          <p:cNvSpPr>
            <a:spLocks noGrp="1"/>
          </p:cNvSpPr>
          <p:nvPr>
            <p:ph type="pic" sz="quarter" idx="45" hasCustomPrompt="1"/>
          </p:nvPr>
        </p:nvSpPr>
        <p:spPr>
          <a:xfrm flipH="1">
            <a:off x="6190628" y="2507517"/>
            <a:ext cx="2604051" cy="4985314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45 w 10000"/>
              <a:gd name="connsiteY0" fmla="*/ 5304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45 w 10000"/>
              <a:gd name="connsiteY4" fmla="*/ 5304 h 10000"/>
              <a:gd name="connsiteX0" fmla="*/ 470 w 10000"/>
              <a:gd name="connsiteY0" fmla="*/ 1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470 w 10000"/>
              <a:gd name="connsiteY4" fmla="*/ 1 h 10000"/>
              <a:gd name="connsiteX0" fmla="*/ 140 w 9670"/>
              <a:gd name="connsiteY0" fmla="*/ 1 h 10000"/>
              <a:gd name="connsiteX1" fmla="*/ 9670 w 9670"/>
              <a:gd name="connsiteY1" fmla="*/ 0 h 10000"/>
              <a:gd name="connsiteX2" fmla="*/ 9670 w 9670"/>
              <a:gd name="connsiteY2" fmla="*/ 10000 h 10000"/>
              <a:gd name="connsiteX3" fmla="*/ 0 w 9670"/>
              <a:gd name="connsiteY3" fmla="*/ 4951 h 10000"/>
              <a:gd name="connsiteX4" fmla="*/ 140 w 9670"/>
              <a:gd name="connsiteY4" fmla="*/ 1 h 10000"/>
              <a:gd name="connsiteX0" fmla="*/ 4 w 10008"/>
              <a:gd name="connsiteY0" fmla="*/ 1 h 10000"/>
              <a:gd name="connsiteX1" fmla="*/ 10008 w 10008"/>
              <a:gd name="connsiteY1" fmla="*/ 0 h 10000"/>
              <a:gd name="connsiteX2" fmla="*/ 10008 w 10008"/>
              <a:gd name="connsiteY2" fmla="*/ 10000 h 10000"/>
              <a:gd name="connsiteX3" fmla="*/ 8 w 10008"/>
              <a:gd name="connsiteY3" fmla="*/ 4951 h 10000"/>
              <a:gd name="connsiteX4" fmla="*/ 4 w 10008"/>
              <a:gd name="connsiteY4" fmla="*/ 1 h 10000"/>
              <a:gd name="connsiteX0" fmla="*/ 4 w 11998"/>
              <a:gd name="connsiteY0" fmla="*/ 445 h 10444"/>
              <a:gd name="connsiteX1" fmla="*/ 11998 w 11998"/>
              <a:gd name="connsiteY1" fmla="*/ 0 h 10444"/>
              <a:gd name="connsiteX2" fmla="*/ 10008 w 11998"/>
              <a:gd name="connsiteY2" fmla="*/ 10444 h 10444"/>
              <a:gd name="connsiteX3" fmla="*/ 8 w 11998"/>
              <a:gd name="connsiteY3" fmla="*/ 5395 h 10444"/>
              <a:gd name="connsiteX4" fmla="*/ 4 w 11998"/>
              <a:gd name="connsiteY4" fmla="*/ 445 h 10444"/>
              <a:gd name="connsiteX0" fmla="*/ 4 w 11998"/>
              <a:gd name="connsiteY0" fmla="*/ 33 h 10444"/>
              <a:gd name="connsiteX1" fmla="*/ 11998 w 11998"/>
              <a:gd name="connsiteY1" fmla="*/ 0 h 10444"/>
              <a:gd name="connsiteX2" fmla="*/ 10008 w 11998"/>
              <a:gd name="connsiteY2" fmla="*/ 10444 h 10444"/>
              <a:gd name="connsiteX3" fmla="*/ 8 w 11998"/>
              <a:gd name="connsiteY3" fmla="*/ 5395 h 10444"/>
              <a:gd name="connsiteX4" fmla="*/ 4 w 11998"/>
              <a:gd name="connsiteY4" fmla="*/ 33 h 10444"/>
              <a:gd name="connsiteX0" fmla="*/ 4 w 11998"/>
              <a:gd name="connsiteY0" fmla="*/ 33 h 10571"/>
              <a:gd name="connsiteX1" fmla="*/ 11998 w 11998"/>
              <a:gd name="connsiteY1" fmla="*/ 0 h 10571"/>
              <a:gd name="connsiteX2" fmla="*/ 11936 w 11998"/>
              <a:gd name="connsiteY2" fmla="*/ 10571 h 10571"/>
              <a:gd name="connsiteX3" fmla="*/ 8 w 11998"/>
              <a:gd name="connsiteY3" fmla="*/ 5395 h 10571"/>
              <a:gd name="connsiteX4" fmla="*/ 4 w 11998"/>
              <a:gd name="connsiteY4" fmla="*/ 33 h 10571"/>
              <a:gd name="connsiteX0" fmla="*/ 4 w 11998"/>
              <a:gd name="connsiteY0" fmla="*/ 33 h 11713"/>
              <a:gd name="connsiteX1" fmla="*/ 11998 w 11998"/>
              <a:gd name="connsiteY1" fmla="*/ 0 h 11713"/>
              <a:gd name="connsiteX2" fmla="*/ 11874 w 11998"/>
              <a:gd name="connsiteY2" fmla="*/ 11713 h 11713"/>
              <a:gd name="connsiteX3" fmla="*/ 8 w 11998"/>
              <a:gd name="connsiteY3" fmla="*/ 5395 h 11713"/>
              <a:gd name="connsiteX4" fmla="*/ 4 w 11998"/>
              <a:gd name="connsiteY4" fmla="*/ 33 h 11713"/>
              <a:gd name="connsiteX0" fmla="*/ 2 w 11996"/>
              <a:gd name="connsiteY0" fmla="*/ 33 h 11713"/>
              <a:gd name="connsiteX1" fmla="*/ 11996 w 11996"/>
              <a:gd name="connsiteY1" fmla="*/ 0 h 11713"/>
              <a:gd name="connsiteX2" fmla="*/ 11872 w 11996"/>
              <a:gd name="connsiteY2" fmla="*/ 11713 h 11713"/>
              <a:gd name="connsiteX3" fmla="*/ 68 w 11996"/>
              <a:gd name="connsiteY3" fmla="*/ 5490 h 11713"/>
              <a:gd name="connsiteX4" fmla="*/ 2 w 11996"/>
              <a:gd name="connsiteY4" fmla="*/ 33 h 11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996" h="11713">
                <a:moveTo>
                  <a:pt x="2" y="33"/>
                </a:moveTo>
                <a:lnTo>
                  <a:pt x="11996" y="0"/>
                </a:lnTo>
                <a:cubicBezTo>
                  <a:pt x="11975" y="3524"/>
                  <a:pt x="11893" y="8189"/>
                  <a:pt x="11872" y="11713"/>
                </a:cubicBezTo>
                <a:lnTo>
                  <a:pt x="68" y="5490"/>
                </a:lnTo>
                <a:cubicBezTo>
                  <a:pt x="84" y="3925"/>
                  <a:pt x="-14" y="1598"/>
                  <a:pt x="2" y="33"/>
                </a:cubicBezTo>
                <a:close/>
              </a:path>
            </a:pathLst>
          </a:custGeom>
          <a:solidFill>
            <a:schemeClr val="bg1"/>
          </a:solidFill>
        </p:spPr>
        <p:txBody>
          <a:bodyPr anchor="ctr">
            <a:normAutofit/>
          </a:bodyPr>
          <a:lstStyle>
            <a:lvl1pPr marL="0" indent="0">
              <a:buFontTx/>
              <a:buNone/>
              <a:defRPr sz="933" baseline="0"/>
            </a:lvl1pPr>
          </a:lstStyle>
          <a:p>
            <a:r>
              <a:rPr lang="en-GB"/>
              <a:t>Insert pic here, only use images with a transparent background and use the  </a:t>
            </a:r>
            <a:br>
              <a:rPr lang="en-GB"/>
            </a:br>
            <a:r>
              <a:rPr lang="en-GB"/>
              <a:t>crop function to move them around</a:t>
            </a:r>
          </a:p>
        </p:txBody>
      </p:sp>
      <p:sp>
        <p:nvSpPr>
          <p:cNvPr id="35" name="Picture Placeholder 15"/>
          <p:cNvSpPr>
            <a:spLocks noGrp="1"/>
          </p:cNvSpPr>
          <p:nvPr>
            <p:ph type="pic" sz="quarter" idx="46" hasCustomPrompt="1"/>
          </p:nvPr>
        </p:nvSpPr>
        <p:spPr>
          <a:xfrm flipH="1">
            <a:off x="9142494" y="2507517"/>
            <a:ext cx="2604051" cy="4985314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45 w 10000"/>
              <a:gd name="connsiteY0" fmla="*/ 5304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45 w 10000"/>
              <a:gd name="connsiteY4" fmla="*/ 5304 h 10000"/>
              <a:gd name="connsiteX0" fmla="*/ 470 w 10000"/>
              <a:gd name="connsiteY0" fmla="*/ 1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470 w 10000"/>
              <a:gd name="connsiteY4" fmla="*/ 1 h 10000"/>
              <a:gd name="connsiteX0" fmla="*/ 140 w 9670"/>
              <a:gd name="connsiteY0" fmla="*/ 1 h 10000"/>
              <a:gd name="connsiteX1" fmla="*/ 9670 w 9670"/>
              <a:gd name="connsiteY1" fmla="*/ 0 h 10000"/>
              <a:gd name="connsiteX2" fmla="*/ 9670 w 9670"/>
              <a:gd name="connsiteY2" fmla="*/ 10000 h 10000"/>
              <a:gd name="connsiteX3" fmla="*/ 0 w 9670"/>
              <a:gd name="connsiteY3" fmla="*/ 4951 h 10000"/>
              <a:gd name="connsiteX4" fmla="*/ 140 w 9670"/>
              <a:gd name="connsiteY4" fmla="*/ 1 h 10000"/>
              <a:gd name="connsiteX0" fmla="*/ 4 w 10008"/>
              <a:gd name="connsiteY0" fmla="*/ 1 h 10000"/>
              <a:gd name="connsiteX1" fmla="*/ 10008 w 10008"/>
              <a:gd name="connsiteY1" fmla="*/ 0 h 10000"/>
              <a:gd name="connsiteX2" fmla="*/ 10008 w 10008"/>
              <a:gd name="connsiteY2" fmla="*/ 10000 h 10000"/>
              <a:gd name="connsiteX3" fmla="*/ 8 w 10008"/>
              <a:gd name="connsiteY3" fmla="*/ 4951 h 10000"/>
              <a:gd name="connsiteX4" fmla="*/ 4 w 10008"/>
              <a:gd name="connsiteY4" fmla="*/ 1 h 10000"/>
              <a:gd name="connsiteX0" fmla="*/ 4 w 11998"/>
              <a:gd name="connsiteY0" fmla="*/ 445 h 10444"/>
              <a:gd name="connsiteX1" fmla="*/ 11998 w 11998"/>
              <a:gd name="connsiteY1" fmla="*/ 0 h 10444"/>
              <a:gd name="connsiteX2" fmla="*/ 10008 w 11998"/>
              <a:gd name="connsiteY2" fmla="*/ 10444 h 10444"/>
              <a:gd name="connsiteX3" fmla="*/ 8 w 11998"/>
              <a:gd name="connsiteY3" fmla="*/ 5395 h 10444"/>
              <a:gd name="connsiteX4" fmla="*/ 4 w 11998"/>
              <a:gd name="connsiteY4" fmla="*/ 445 h 10444"/>
              <a:gd name="connsiteX0" fmla="*/ 4 w 11998"/>
              <a:gd name="connsiteY0" fmla="*/ 33 h 10444"/>
              <a:gd name="connsiteX1" fmla="*/ 11998 w 11998"/>
              <a:gd name="connsiteY1" fmla="*/ 0 h 10444"/>
              <a:gd name="connsiteX2" fmla="*/ 10008 w 11998"/>
              <a:gd name="connsiteY2" fmla="*/ 10444 h 10444"/>
              <a:gd name="connsiteX3" fmla="*/ 8 w 11998"/>
              <a:gd name="connsiteY3" fmla="*/ 5395 h 10444"/>
              <a:gd name="connsiteX4" fmla="*/ 4 w 11998"/>
              <a:gd name="connsiteY4" fmla="*/ 33 h 10444"/>
              <a:gd name="connsiteX0" fmla="*/ 4 w 11998"/>
              <a:gd name="connsiteY0" fmla="*/ 33 h 10571"/>
              <a:gd name="connsiteX1" fmla="*/ 11998 w 11998"/>
              <a:gd name="connsiteY1" fmla="*/ 0 h 10571"/>
              <a:gd name="connsiteX2" fmla="*/ 11936 w 11998"/>
              <a:gd name="connsiteY2" fmla="*/ 10571 h 10571"/>
              <a:gd name="connsiteX3" fmla="*/ 8 w 11998"/>
              <a:gd name="connsiteY3" fmla="*/ 5395 h 10571"/>
              <a:gd name="connsiteX4" fmla="*/ 4 w 11998"/>
              <a:gd name="connsiteY4" fmla="*/ 33 h 10571"/>
              <a:gd name="connsiteX0" fmla="*/ 4 w 11998"/>
              <a:gd name="connsiteY0" fmla="*/ 33 h 11713"/>
              <a:gd name="connsiteX1" fmla="*/ 11998 w 11998"/>
              <a:gd name="connsiteY1" fmla="*/ 0 h 11713"/>
              <a:gd name="connsiteX2" fmla="*/ 11874 w 11998"/>
              <a:gd name="connsiteY2" fmla="*/ 11713 h 11713"/>
              <a:gd name="connsiteX3" fmla="*/ 8 w 11998"/>
              <a:gd name="connsiteY3" fmla="*/ 5395 h 11713"/>
              <a:gd name="connsiteX4" fmla="*/ 4 w 11998"/>
              <a:gd name="connsiteY4" fmla="*/ 33 h 11713"/>
              <a:gd name="connsiteX0" fmla="*/ 2 w 11996"/>
              <a:gd name="connsiteY0" fmla="*/ 33 h 11713"/>
              <a:gd name="connsiteX1" fmla="*/ 11996 w 11996"/>
              <a:gd name="connsiteY1" fmla="*/ 0 h 11713"/>
              <a:gd name="connsiteX2" fmla="*/ 11872 w 11996"/>
              <a:gd name="connsiteY2" fmla="*/ 11713 h 11713"/>
              <a:gd name="connsiteX3" fmla="*/ 68 w 11996"/>
              <a:gd name="connsiteY3" fmla="*/ 5490 h 11713"/>
              <a:gd name="connsiteX4" fmla="*/ 2 w 11996"/>
              <a:gd name="connsiteY4" fmla="*/ 33 h 11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996" h="11713">
                <a:moveTo>
                  <a:pt x="2" y="33"/>
                </a:moveTo>
                <a:lnTo>
                  <a:pt x="11996" y="0"/>
                </a:lnTo>
                <a:cubicBezTo>
                  <a:pt x="11975" y="3524"/>
                  <a:pt x="11893" y="8189"/>
                  <a:pt x="11872" y="11713"/>
                </a:cubicBezTo>
                <a:lnTo>
                  <a:pt x="68" y="5490"/>
                </a:lnTo>
                <a:cubicBezTo>
                  <a:pt x="84" y="3925"/>
                  <a:pt x="-14" y="1598"/>
                  <a:pt x="2" y="33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anchor="ctr">
            <a:normAutofit/>
          </a:bodyPr>
          <a:lstStyle>
            <a:lvl1pPr marL="0" indent="0">
              <a:buFontTx/>
              <a:buNone/>
              <a:defRPr sz="933" baseline="0"/>
            </a:lvl1pPr>
          </a:lstStyle>
          <a:p>
            <a:r>
              <a:rPr lang="en-GB"/>
              <a:t>Insert pic here, only use images with a transparent background and use the  </a:t>
            </a:r>
            <a:br>
              <a:rPr lang="en-GB"/>
            </a:br>
            <a:r>
              <a:rPr lang="en-GB"/>
              <a:t>crop function to move them around</a:t>
            </a:r>
          </a:p>
        </p:txBody>
      </p:sp>
      <p:sp>
        <p:nvSpPr>
          <p:cNvPr id="36" name="Content Placeholder 2"/>
          <p:cNvSpPr>
            <a:spLocks noGrp="1"/>
          </p:cNvSpPr>
          <p:nvPr>
            <p:ph idx="47" hasCustomPrompt="1"/>
          </p:nvPr>
        </p:nvSpPr>
        <p:spPr>
          <a:xfrm>
            <a:off x="3239346" y="2028798"/>
            <a:ext cx="2597930" cy="279115"/>
          </a:xfrm>
          <a:noFill/>
        </p:spPr>
        <p:txBody>
          <a:bodyPr lIns="503999" rIns="503999">
            <a:normAutofit/>
          </a:bodyPr>
          <a:lstStyle>
            <a:lvl1pPr marL="19050" indent="0">
              <a:buNone/>
              <a:tabLst/>
              <a:defRPr sz="1333" b="1">
                <a:solidFill>
                  <a:schemeClr val="tx1"/>
                </a:solidFill>
              </a:defRPr>
            </a:lvl1pPr>
            <a:lvl2pPr marL="19050" indent="0">
              <a:buNone/>
              <a:tabLst/>
              <a:defRPr sz="1200">
                <a:solidFill>
                  <a:schemeClr val="bg1"/>
                </a:solidFill>
              </a:defRPr>
            </a:lvl2pPr>
            <a:lvl3pPr marL="19050" indent="20108">
              <a:buNone/>
              <a:tabLst/>
              <a:defRPr sz="1200">
                <a:solidFill>
                  <a:schemeClr val="bg1"/>
                </a:solidFill>
              </a:defRPr>
            </a:lvl3pPr>
            <a:lvl4pPr marL="19050" indent="20108">
              <a:buNone/>
              <a:tabLst/>
              <a:defRPr sz="1200">
                <a:solidFill>
                  <a:schemeClr val="bg1"/>
                </a:solidFill>
              </a:defRPr>
            </a:lvl4pPr>
            <a:lvl5pPr marL="19050" indent="20108">
              <a:buNone/>
              <a:tabLst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37" name="Text Placeholder 6"/>
          <p:cNvSpPr>
            <a:spLocks noGrp="1"/>
          </p:cNvSpPr>
          <p:nvPr>
            <p:ph type="body" sz="quarter" idx="48"/>
          </p:nvPr>
        </p:nvSpPr>
        <p:spPr>
          <a:xfrm>
            <a:off x="3239284" y="2307913"/>
            <a:ext cx="2597930" cy="804457"/>
          </a:xfrm>
        </p:spPr>
        <p:txBody>
          <a:bodyPr lIns="503999" rIns="503999">
            <a:noAutofit/>
          </a:bodyPr>
          <a:lstStyle>
            <a:lvl1pPr marL="0" indent="0">
              <a:buNone/>
              <a:defRPr sz="1333">
                <a:solidFill>
                  <a:schemeClr val="tx1"/>
                </a:solidFill>
              </a:defRPr>
            </a:lvl1pPr>
            <a:lvl2pPr marL="457124" indent="0">
              <a:buNone/>
              <a:defRPr sz="1200"/>
            </a:lvl2pPr>
            <a:lvl3pPr marL="914248" indent="0">
              <a:buNone/>
              <a:defRPr sz="1200"/>
            </a:lvl3pPr>
            <a:lvl4pPr marL="1371372" indent="0">
              <a:buNone/>
              <a:defRPr sz="1200"/>
            </a:lvl4pPr>
            <a:lvl5pPr marL="1828495" indent="0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Content Placeholder 2"/>
          <p:cNvSpPr>
            <a:spLocks noGrp="1"/>
          </p:cNvSpPr>
          <p:nvPr>
            <p:ph idx="49" hasCustomPrompt="1"/>
          </p:nvPr>
        </p:nvSpPr>
        <p:spPr>
          <a:xfrm>
            <a:off x="6184232" y="2028798"/>
            <a:ext cx="2597930" cy="279115"/>
          </a:xfrm>
          <a:noFill/>
        </p:spPr>
        <p:txBody>
          <a:bodyPr lIns="503999" rIns="503999">
            <a:normAutofit/>
          </a:bodyPr>
          <a:lstStyle>
            <a:lvl1pPr marL="19050" indent="0">
              <a:buNone/>
              <a:tabLst/>
              <a:defRPr sz="1333" b="1">
                <a:solidFill>
                  <a:schemeClr val="tx1"/>
                </a:solidFill>
              </a:defRPr>
            </a:lvl1pPr>
            <a:lvl2pPr marL="19050" indent="0">
              <a:buNone/>
              <a:tabLst/>
              <a:defRPr sz="1200">
                <a:solidFill>
                  <a:schemeClr val="bg1"/>
                </a:solidFill>
              </a:defRPr>
            </a:lvl2pPr>
            <a:lvl3pPr marL="19050" indent="20108">
              <a:buNone/>
              <a:tabLst/>
              <a:defRPr sz="1200">
                <a:solidFill>
                  <a:schemeClr val="bg1"/>
                </a:solidFill>
              </a:defRPr>
            </a:lvl3pPr>
            <a:lvl4pPr marL="19050" indent="20108">
              <a:buNone/>
              <a:tabLst/>
              <a:defRPr sz="1200">
                <a:solidFill>
                  <a:schemeClr val="bg1"/>
                </a:solidFill>
              </a:defRPr>
            </a:lvl4pPr>
            <a:lvl5pPr marL="19050" indent="20108">
              <a:buNone/>
              <a:tabLst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39" name="Text Placeholder 6"/>
          <p:cNvSpPr>
            <a:spLocks noGrp="1"/>
          </p:cNvSpPr>
          <p:nvPr>
            <p:ph type="body" sz="quarter" idx="50"/>
          </p:nvPr>
        </p:nvSpPr>
        <p:spPr>
          <a:xfrm>
            <a:off x="6184170" y="2307913"/>
            <a:ext cx="2597930" cy="804457"/>
          </a:xfrm>
        </p:spPr>
        <p:txBody>
          <a:bodyPr lIns="503999" rIns="503999">
            <a:noAutofit/>
          </a:bodyPr>
          <a:lstStyle>
            <a:lvl1pPr marL="0" indent="0">
              <a:buNone/>
              <a:defRPr sz="1333">
                <a:solidFill>
                  <a:schemeClr val="tx1"/>
                </a:solidFill>
              </a:defRPr>
            </a:lvl1pPr>
            <a:lvl2pPr marL="457124" indent="0">
              <a:buNone/>
              <a:defRPr sz="1200"/>
            </a:lvl2pPr>
            <a:lvl3pPr marL="914248" indent="0">
              <a:buNone/>
              <a:defRPr sz="1200"/>
            </a:lvl3pPr>
            <a:lvl4pPr marL="1371372" indent="0">
              <a:buNone/>
              <a:defRPr sz="1200"/>
            </a:lvl4pPr>
            <a:lvl5pPr marL="1828495" indent="0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Content Placeholder 2"/>
          <p:cNvSpPr>
            <a:spLocks noGrp="1"/>
          </p:cNvSpPr>
          <p:nvPr>
            <p:ph idx="51" hasCustomPrompt="1"/>
          </p:nvPr>
        </p:nvSpPr>
        <p:spPr>
          <a:xfrm>
            <a:off x="9141706" y="2028798"/>
            <a:ext cx="2597930" cy="279115"/>
          </a:xfrm>
          <a:noFill/>
        </p:spPr>
        <p:txBody>
          <a:bodyPr lIns="503999" rIns="503999">
            <a:normAutofit/>
          </a:bodyPr>
          <a:lstStyle>
            <a:lvl1pPr marL="19050" indent="0">
              <a:buNone/>
              <a:tabLst/>
              <a:defRPr sz="1333" b="1">
                <a:solidFill>
                  <a:schemeClr val="tx1"/>
                </a:solidFill>
              </a:defRPr>
            </a:lvl1pPr>
            <a:lvl2pPr marL="19050" indent="0">
              <a:buNone/>
              <a:tabLst/>
              <a:defRPr sz="1200">
                <a:solidFill>
                  <a:schemeClr val="bg1"/>
                </a:solidFill>
              </a:defRPr>
            </a:lvl2pPr>
            <a:lvl3pPr marL="19050" indent="20108">
              <a:buNone/>
              <a:tabLst/>
              <a:defRPr sz="1200">
                <a:solidFill>
                  <a:schemeClr val="bg1"/>
                </a:solidFill>
              </a:defRPr>
            </a:lvl3pPr>
            <a:lvl4pPr marL="19050" indent="20108">
              <a:buNone/>
              <a:tabLst/>
              <a:defRPr sz="1200">
                <a:solidFill>
                  <a:schemeClr val="bg1"/>
                </a:solidFill>
              </a:defRPr>
            </a:lvl4pPr>
            <a:lvl5pPr marL="19050" indent="20108">
              <a:buNone/>
              <a:tabLst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41" name="Text Placeholder 6"/>
          <p:cNvSpPr>
            <a:spLocks noGrp="1"/>
          </p:cNvSpPr>
          <p:nvPr>
            <p:ph type="body" sz="quarter" idx="52"/>
          </p:nvPr>
        </p:nvSpPr>
        <p:spPr>
          <a:xfrm>
            <a:off x="9141644" y="2307913"/>
            <a:ext cx="2597930" cy="804457"/>
          </a:xfrm>
        </p:spPr>
        <p:txBody>
          <a:bodyPr lIns="503999" rIns="503999">
            <a:noAutofit/>
          </a:bodyPr>
          <a:lstStyle>
            <a:lvl1pPr marL="0" indent="0">
              <a:buNone/>
              <a:defRPr sz="1333">
                <a:solidFill>
                  <a:schemeClr val="tx1"/>
                </a:solidFill>
              </a:defRPr>
            </a:lvl1pPr>
            <a:lvl2pPr marL="457124" indent="0">
              <a:buNone/>
              <a:defRPr sz="1200"/>
            </a:lvl2pPr>
            <a:lvl3pPr marL="914248" indent="0">
              <a:buNone/>
              <a:defRPr sz="1200"/>
            </a:lvl3pPr>
            <a:lvl4pPr marL="1371372" indent="0">
              <a:buNone/>
              <a:defRPr sz="1200"/>
            </a:lvl4pPr>
            <a:lvl5pPr marL="1828495" indent="0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59834" y="729421"/>
            <a:ext cx="7680326" cy="256868"/>
          </a:xfrm>
        </p:spPr>
        <p:txBody>
          <a:bodyPr vert="horz" lIns="0" tIns="0" rIns="91440" bIns="45720" rtlCol="0" anchor="t">
            <a:noAutofit/>
          </a:bodyPr>
          <a:lstStyle>
            <a:lvl1pPr marL="0" indent="0">
              <a:buFontTx/>
              <a:buNone/>
              <a:defRPr lang="en-US" sz="1600" b="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  <a:buNone/>
            </a:pPr>
            <a:r>
              <a:rPr lang="en-US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17680230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901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rrow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9833" y="360056"/>
            <a:ext cx="8496300" cy="240878"/>
          </a:xfrm>
        </p:spPr>
        <p:txBody>
          <a:bodyPr vert="horz" lIns="0" tIns="0" rIns="91440" bIns="45720" rtlCol="0" anchor="t">
            <a:noAutofit/>
          </a:bodyPr>
          <a:lstStyle>
            <a:lvl1pPr>
              <a:defRPr lang="en-US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Insert title – arrow list</a:t>
            </a:r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9"/>
          </p:nvPr>
        </p:nvSpPr>
        <p:spPr>
          <a:xfrm>
            <a:off x="359834" y="6360983"/>
            <a:ext cx="8131442" cy="31459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MiQ | Nothing Bundt Cakes | Q1 2020</a:t>
            </a:r>
            <a:endParaRPr lang="en-GB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169FC91-59AE-C64A-9DCD-3B3C91131C8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Content Placeholder 2"/>
          <p:cNvSpPr>
            <a:spLocks noGrp="1"/>
          </p:cNvSpPr>
          <p:nvPr>
            <p:ph idx="17" hasCustomPrompt="1"/>
          </p:nvPr>
        </p:nvSpPr>
        <p:spPr>
          <a:xfrm>
            <a:off x="5159375" y="1413957"/>
            <a:ext cx="3721100" cy="984152"/>
          </a:xfrm>
        </p:spPr>
        <p:txBody>
          <a:bodyPr vert="horz" lIns="0" tIns="45720" rIns="288000" bIns="45720" numCol="1" spcCol="288000" rtlCol="0" anchor="t">
            <a:noAutofit/>
          </a:bodyPr>
          <a:lstStyle>
            <a:lvl1pPr marL="228562" indent="-228562">
              <a:spcBef>
                <a:spcPts val="1000"/>
              </a:spcBef>
              <a:buNone/>
              <a:defRPr lang="en-US" sz="1200" dirty="0" smtClean="0">
                <a:solidFill>
                  <a:schemeClr val="tx1"/>
                </a:solidFill>
              </a:defRPr>
            </a:lvl1pPr>
            <a:lvl2pPr>
              <a:defRPr lang="en-US" dirty="0" smtClean="0">
                <a:solidFill>
                  <a:schemeClr val="bg1"/>
                </a:solidFill>
              </a:defRPr>
            </a:lvl2pPr>
            <a:lvl3pPr>
              <a:defRPr lang="en-US" dirty="0" smtClean="0">
                <a:solidFill>
                  <a:schemeClr val="bg1"/>
                </a:solidFill>
              </a:defRPr>
            </a:lvl3pPr>
            <a:lvl4pPr>
              <a:defRPr lang="en-US" dirty="0" smtClean="0">
                <a:solidFill>
                  <a:schemeClr val="bg1"/>
                </a:solidFill>
              </a:defRPr>
            </a:lvl4pPr>
            <a:lvl5pPr>
              <a:defRPr lang="en-US" dirty="0">
                <a:solidFill>
                  <a:schemeClr val="bg1"/>
                </a:solidFill>
              </a:defRPr>
            </a:lvl5pPr>
          </a:lstStyle>
          <a:p>
            <a:pPr marL="0" lvl="0" indent="0">
              <a:lnSpc>
                <a:spcPct val="110000"/>
              </a:lnSpc>
              <a:spcBef>
                <a:spcPts val="600"/>
              </a:spcBef>
              <a:buSzPct val="75000"/>
            </a:pPr>
            <a:r>
              <a:rPr lang="en-US"/>
              <a:t>Enter text</a:t>
            </a:r>
          </a:p>
        </p:txBody>
      </p:sp>
      <p:sp>
        <p:nvSpPr>
          <p:cNvPr id="46" name="Parallelogram 45"/>
          <p:cNvSpPr/>
          <p:nvPr userDrawn="1"/>
        </p:nvSpPr>
        <p:spPr>
          <a:xfrm>
            <a:off x="-1261532" y="1213739"/>
            <a:ext cx="5460999" cy="600093"/>
          </a:xfrm>
          <a:prstGeom prst="parallelogram">
            <a:avLst>
              <a:gd name="adj" fmla="val 95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51" tIns="30475" rIns="60951" bIns="3047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200"/>
          </a:p>
        </p:txBody>
      </p:sp>
      <p:sp>
        <p:nvSpPr>
          <p:cNvPr id="17" name="Parallelogram 16"/>
          <p:cNvSpPr/>
          <p:nvPr userDrawn="1"/>
        </p:nvSpPr>
        <p:spPr>
          <a:xfrm>
            <a:off x="-1261533" y="2447184"/>
            <a:ext cx="5461000" cy="600093"/>
          </a:xfrm>
          <a:prstGeom prst="parallelogram">
            <a:avLst>
              <a:gd name="adj" fmla="val 95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51" tIns="30475" rIns="60951" bIns="3047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200"/>
          </a:p>
        </p:txBody>
      </p:sp>
      <p:sp>
        <p:nvSpPr>
          <p:cNvPr id="19" name="Parallelogram 18"/>
          <p:cNvSpPr/>
          <p:nvPr userDrawn="1"/>
        </p:nvSpPr>
        <p:spPr>
          <a:xfrm>
            <a:off x="-1261533" y="3752540"/>
            <a:ext cx="5461000" cy="600093"/>
          </a:xfrm>
          <a:prstGeom prst="parallelogram">
            <a:avLst>
              <a:gd name="adj" fmla="val 95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51" tIns="30475" rIns="60951" bIns="3047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200"/>
          </a:p>
        </p:txBody>
      </p:sp>
      <p:sp>
        <p:nvSpPr>
          <p:cNvPr id="20" name="Parallelogram 19"/>
          <p:cNvSpPr/>
          <p:nvPr userDrawn="1"/>
        </p:nvSpPr>
        <p:spPr>
          <a:xfrm>
            <a:off x="-1261534" y="4986066"/>
            <a:ext cx="5461001" cy="600093"/>
          </a:xfrm>
          <a:prstGeom prst="parallelogram">
            <a:avLst>
              <a:gd name="adj" fmla="val 95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51" tIns="30475" rIns="60951" bIns="3047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200"/>
          </a:p>
        </p:txBody>
      </p:sp>
      <p:sp>
        <p:nvSpPr>
          <p:cNvPr id="25" name="Content Placeholder 2"/>
          <p:cNvSpPr>
            <a:spLocks noGrp="1"/>
          </p:cNvSpPr>
          <p:nvPr>
            <p:ph idx="21" hasCustomPrompt="1"/>
          </p:nvPr>
        </p:nvSpPr>
        <p:spPr>
          <a:xfrm>
            <a:off x="359834" y="1192231"/>
            <a:ext cx="3254974" cy="600093"/>
          </a:xfrm>
          <a:noFill/>
        </p:spPr>
        <p:txBody>
          <a:bodyPr lIns="0" anchor="ctr">
            <a:normAutofit/>
          </a:bodyPr>
          <a:lstStyle>
            <a:lvl1pPr marL="19050" indent="0">
              <a:buNone/>
              <a:tabLst/>
              <a:defRPr sz="1333" b="1">
                <a:solidFill>
                  <a:schemeClr val="bg1"/>
                </a:solidFill>
              </a:defRPr>
            </a:lvl1pPr>
            <a:lvl2pPr marL="19050" indent="0">
              <a:buNone/>
              <a:tabLst/>
              <a:defRPr sz="1200">
                <a:solidFill>
                  <a:schemeClr val="bg1"/>
                </a:solidFill>
              </a:defRPr>
            </a:lvl2pPr>
            <a:lvl3pPr marL="19050" indent="20108">
              <a:buNone/>
              <a:tabLst/>
              <a:defRPr sz="1200">
                <a:solidFill>
                  <a:schemeClr val="bg1"/>
                </a:solidFill>
              </a:defRPr>
            </a:lvl3pPr>
            <a:lvl4pPr marL="19050" indent="20108">
              <a:buNone/>
              <a:tabLst/>
              <a:defRPr sz="1200">
                <a:solidFill>
                  <a:schemeClr val="bg1"/>
                </a:solidFill>
              </a:defRPr>
            </a:lvl4pPr>
            <a:lvl5pPr marL="19050" indent="20108">
              <a:buNone/>
              <a:tabLst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21" name="Content Placeholder 2"/>
          <p:cNvSpPr>
            <a:spLocks noGrp="1"/>
          </p:cNvSpPr>
          <p:nvPr>
            <p:ph idx="22" hasCustomPrompt="1"/>
          </p:nvPr>
        </p:nvSpPr>
        <p:spPr>
          <a:xfrm>
            <a:off x="359832" y="2447184"/>
            <a:ext cx="3254974" cy="600093"/>
          </a:xfrm>
          <a:noFill/>
        </p:spPr>
        <p:txBody>
          <a:bodyPr lIns="0" anchor="ctr">
            <a:normAutofit/>
          </a:bodyPr>
          <a:lstStyle>
            <a:lvl1pPr marL="19050" indent="0">
              <a:buNone/>
              <a:tabLst/>
              <a:defRPr sz="1333" b="1">
                <a:solidFill>
                  <a:schemeClr val="bg1"/>
                </a:solidFill>
              </a:defRPr>
            </a:lvl1pPr>
            <a:lvl2pPr marL="19050" indent="0">
              <a:buNone/>
              <a:tabLst/>
              <a:defRPr sz="1200">
                <a:solidFill>
                  <a:schemeClr val="bg1"/>
                </a:solidFill>
              </a:defRPr>
            </a:lvl2pPr>
            <a:lvl3pPr marL="19050" indent="20108">
              <a:buNone/>
              <a:tabLst/>
              <a:defRPr sz="1200">
                <a:solidFill>
                  <a:schemeClr val="bg1"/>
                </a:solidFill>
              </a:defRPr>
            </a:lvl3pPr>
            <a:lvl4pPr marL="19050" indent="20108">
              <a:buNone/>
              <a:tabLst/>
              <a:defRPr sz="1200">
                <a:solidFill>
                  <a:schemeClr val="bg1"/>
                </a:solidFill>
              </a:defRPr>
            </a:lvl4pPr>
            <a:lvl5pPr marL="19050" indent="20108">
              <a:buNone/>
              <a:tabLst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22" name="Content Placeholder 2"/>
          <p:cNvSpPr>
            <a:spLocks noGrp="1"/>
          </p:cNvSpPr>
          <p:nvPr>
            <p:ph idx="23" hasCustomPrompt="1"/>
          </p:nvPr>
        </p:nvSpPr>
        <p:spPr>
          <a:xfrm>
            <a:off x="359832" y="3752540"/>
            <a:ext cx="3254974" cy="600093"/>
          </a:xfrm>
          <a:noFill/>
        </p:spPr>
        <p:txBody>
          <a:bodyPr lIns="0" anchor="ctr">
            <a:normAutofit/>
          </a:bodyPr>
          <a:lstStyle>
            <a:lvl1pPr marL="19050" indent="0">
              <a:buNone/>
              <a:tabLst/>
              <a:defRPr sz="1333" b="1">
                <a:solidFill>
                  <a:schemeClr val="bg1"/>
                </a:solidFill>
              </a:defRPr>
            </a:lvl1pPr>
            <a:lvl2pPr marL="19050" indent="0">
              <a:buNone/>
              <a:tabLst/>
              <a:defRPr sz="1200">
                <a:solidFill>
                  <a:schemeClr val="bg1"/>
                </a:solidFill>
              </a:defRPr>
            </a:lvl2pPr>
            <a:lvl3pPr marL="19050" indent="20108">
              <a:buNone/>
              <a:tabLst/>
              <a:defRPr sz="1200">
                <a:solidFill>
                  <a:schemeClr val="bg1"/>
                </a:solidFill>
              </a:defRPr>
            </a:lvl3pPr>
            <a:lvl4pPr marL="19050" indent="20108">
              <a:buNone/>
              <a:tabLst/>
              <a:defRPr sz="1200">
                <a:solidFill>
                  <a:schemeClr val="bg1"/>
                </a:solidFill>
              </a:defRPr>
            </a:lvl4pPr>
            <a:lvl5pPr marL="19050" indent="20108">
              <a:buNone/>
              <a:tabLst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23" name="Content Placeholder 2"/>
          <p:cNvSpPr>
            <a:spLocks noGrp="1"/>
          </p:cNvSpPr>
          <p:nvPr>
            <p:ph idx="24" hasCustomPrompt="1"/>
          </p:nvPr>
        </p:nvSpPr>
        <p:spPr>
          <a:xfrm>
            <a:off x="359834" y="4986066"/>
            <a:ext cx="3254974" cy="600093"/>
          </a:xfrm>
          <a:noFill/>
        </p:spPr>
        <p:txBody>
          <a:bodyPr lIns="0" anchor="ctr">
            <a:normAutofit/>
          </a:bodyPr>
          <a:lstStyle>
            <a:lvl1pPr marL="19050" indent="0">
              <a:buNone/>
              <a:tabLst/>
              <a:defRPr sz="1333" b="1">
                <a:solidFill>
                  <a:schemeClr val="bg1"/>
                </a:solidFill>
              </a:defRPr>
            </a:lvl1pPr>
            <a:lvl2pPr marL="19050" indent="0">
              <a:buNone/>
              <a:tabLst/>
              <a:defRPr sz="1200">
                <a:solidFill>
                  <a:schemeClr val="bg1"/>
                </a:solidFill>
              </a:defRPr>
            </a:lvl2pPr>
            <a:lvl3pPr marL="19050" indent="20108">
              <a:buNone/>
              <a:tabLst/>
              <a:defRPr sz="1200">
                <a:solidFill>
                  <a:schemeClr val="bg1"/>
                </a:solidFill>
              </a:defRPr>
            </a:lvl3pPr>
            <a:lvl4pPr marL="19050" indent="20108">
              <a:buNone/>
              <a:tabLst/>
              <a:defRPr sz="1200">
                <a:solidFill>
                  <a:schemeClr val="bg1"/>
                </a:solidFill>
              </a:defRPr>
            </a:lvl4pPr>
            <a:lvl5pPr marL="19050" indent="20108">
              <a:buNone/>
              <a:tabLst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24" name="Content Placeholder 2"/>
          <p:cNvSpPr>
            <a:spLocks noGrp="1"/>
          </p:cNvSpPr>
          <p:nvPr>
            <p:ph idx="25" hasCustomPrompt="1"/>
          </p:nvPr>
        </p:nvSpPr>
        <p:spPr>
          <a:xfrm>
            <a:off x="5159375" y="2668694"/>
            <a:ext cx="3721100" cy="984152"/>
          </a:xfrm>
        </p:spPr>
        <p:txBody>
          <a:bodyPr vert="horz" lIns="0" tIns="45720" rIns="288000" bIns="45720" numCol="1" spcCol="288000" rtlCol="0" anchor="t">
            <a:noAutofit/>
          </a:bodyPr>
          <a:lstStyle>
            <a:lvl1pPr marL="228562" indent="-228562">
              <a:spcBef>
                <a:spcPts val="1000"/>
              </a:spcBef>
              <a:buNone/>
              <a:defRPr lang="en-US" sz="1200" dirty="0" smtClean="0">
                <a:solidFill>
                  <a:schemeClr val="tx1"/>
                </a:solidFill>
              </a:defRPr>
            </a:lvl1pPr>
            <a:lvl2pPr>
              <a:defRPr lang="en-US" dirty="0" smtClean="0">
                <a:solidFill>
                  <a:schemeClr val="bg1"/>
                </a:solidFill>
              </a:defRPr>
            </a:lvl2pPr>
            <a:lvl3pPr>
              <a:defRPr lang="en-US" dirty="0" smtClean="0">
                <a:solidFill>
                  <a:schemeClr val="bg1"/>
                </a:solidFill>
              </a:defRPr>
            </a:lvl3pPr>
            <a:lvl4pPr>
              <a:defRPr lang="en-US" dirty="0" smtClean="0">
                <a:solidFill>
                  <a:schemeClr val="bg1"/>
                </a:solidFill>
              </a:defRPr>
            </a:lvl4pPr>
            <a:lvl5pPr>
              <a:defRPr lang="en-US" dirty="0">
                <a:solidFill>
                  <a:schemeClr val="bg1"/>
                </a:solidFill>
              </a:defRPr>
            </a:lvl5pPr>
          </a:lstStyle>
          <a:p>
            <a:pPr marL="0" lvl="0" indent="0">
              <a:lnSpc>
                <a:spcPct val="110000"/>
              </a:lnSpc>
              <a:spcBef>
                <a:spcPts val="600"/>
              </a:spcBef>
              <a:buSzPct val="75000"/>
            </a:pPr>
            <a:r>
              <a:rPr lang="en-US"/>
              <a:t>Enter text</a:t>
            </a:r>
          </a:p>
        </p:txBody>
      </p:sp>
      <p:sp>
        <p:nvSpPr>
          <p:cNvPr id="26" name="Content Placeholder 2"/>
          <p:cNvSpPr>
            <a:spLocks noGrp="1"/>
          </p:cNvSpPr>
          <p:nvPr>
            <p:ph idx="26" hasCustomPrompt="1"/>
          </p:nvPr>
        </p:nvSpPr>
        <p:spPr>
          <a:xfrm>
            <a:off x="5159375" y="3968573"/>
            <a:ext cx="3721100" cy="984152"/>
          </a:xfrm>
        </p:spPr>
        <p:txBody>
          <a:bodyPr vert="horz" lIns="0" tIns="45720" rIns="288000" bIns="45720" numCol="1" spcCol="288000" rtlCol="0" anchor="t">
            <a:noAutofit/>
          </a:bodyPr>
          <a:lstStyle>
            <a:lvl1pPr marL="228562" indent="-228562">
              <a:spcBef>
                <a:spcPts val="1000"/>
              </a:spcBef>
              <a:buNone/>
              <a:defRPr lang="en-US" sz="1200" dirty="0" smtClean="0">
                <a:solidFill>
                  <a:schemeClr val="tx1"/>
                </a:solidFill>
              </a:defRPr>
            </a:lvl1pPr>
            <a:lvl2pPr>
              <a:defRPr lang="en-US" dirty="0" smtClean="0">
                <a:solidFill>
                  <a:schemeClr val="bg1"/>
                </a:solidFill>
              </a:defRPr>
            </a:lvl2pPr>
            <a:lvl3pPr>
              <a:defRPr lang="en-US" dirty="0" smtClean="0">
                <a:solidFill>
                  <a:schemeClr val="bg1"/>
                </a:solidFill>
              </a:defRPr>
            </a:lvl3pPr>
            <a:lvl4pPr>
              <a:defRPr lang="en-US" dirty="0" smtClean="0">
                <a:solidFill>
                  <a:schemeClr val="bg1"/>
                </a:solidFill>
              </a:defRPr>
            </a:lvl4pPr>
            <a:lvl5pPr>
              <a:defRPr lang="en-US" dirty="0">
                <a:solidFill>
                  <a:schemeClr val="bg1"/>
                </a:solidFill>
              </a:defRPr>
            </a:lvl5pPr>
          </a:lstStyle>
          <a:p>
            <a:pPr marL="0" lvl="0" indent="0">
              <a:lnSpc>
                <a:spcPct val="110000"/>
              </a:lnSpc>
              <a:spcBef>
                <a:spcPts val="600"/>
              </a:spcBef>
              <a:buSzPct val="75000"/>
            </a:pPr>
            <a:r>
              <a:rPr lang="en-US"/>
              <a:t>Enter text</a:t>
            </a:r>
          </a:p>
        </p:txBody>
      </p:sp>
      <p:sp>
        <p:nvSpPr>
          <p:cNvPr id="27" name="Content Placeholder 2"/>
          <p:cNvSpPr>
            <a:spLocks noGrp="1"/>
          </p:cNvSpPr>
          <p:nvPr>
            <p:ph idx="27" hasCustomPrompt="1"/>
          </p:nvPr>
        </p:nvSpPr>
        <p:spPr>
          <a:xfrm>
            <a:off x="5159375" y="5197995"/>
            <a:ext cx="3721100" cy="984152"/>
          </a:xfrm>
        </p:spPr>
        <p:txBody>
          <a:bodyPr vert="horz" lIns="0" tIns="45720" rIns="288000" bIns="45720" numCol="1" spcCol="288000" rtlCol="0" anchor="t">
            <a:noAutofit/>
          </a:bodyPr>
          <a:lstStyle>
            <a:lvl1pPr marL="228562" indent="-228562">
              <a:spcBef>
                <a:spcPts val="1000"/>
              </a:spcBef>
              <a:buNone/>
              <a:defRPr lang="en-US" sz="1200" dirty="0" smtClean="0">
                <a:solidFill>
                  <a:schemeClr val="tx1"/>
                </a:solidFill>
              </a:defRPr>
            </a:lvl1pPr>
            <a:lvl2pPr>
              <a:defRPr lang="en-US" dirty="0" smtClean="0">
                <a:solidFill>
                  <a:schemeClr val="bg1"/>
                </a:solidFill>
              </a:defRPr>
            </a:lvl2pPr>
            <a:lvl3pPr>
              <a:defRPr lang="en-US" dirty="0" smtClean="0">
                <a:solidFill>
                  <a:schemeClr val="bg1"/>
                </a:solidFill>
              </a:defRPr>
            </a:lvl3pPr>
            <a:lvl4pPr>
              <a:defRPr lang="en-US" dirty="0" smtClean="0">
                <a:solidFill>
                  <a:schemeClr val="bg1"/>
                </a:solidFill>
              </a:defRPr>
            </a:lvl4pPr>
            <a:lvl5pPr>
              <a:defRPr lang="en-US" dirty="0">
                <a:solidFill>
                  <a:schemeClr val="bg1"/>
                </a:solidFill>
              </a:defRPr>
            </a:lvl5pPr>
          </a:lstStyle>
          <a:p>
            <a:pPr marL="0" lvl="0" indent="0">
              <a:lnSpc>
                <a:spcPct val="110000"/>
              </a:lnSpc>
              <a:spcBef>
                <a:spcPts val="600"/>
              </a:spcBef>
              <a:buSzPct val="75000"/>
            </a:pPr>
            <a:r>
              <a:rPr lang="en-US"/>
              <a:t>Enter text</a:t>
            </a:r>
          </a:p>
        </p:txBody>
      </p:sp>
      <p:sp>
        <p:nvSpPr>
          <p:cNvPr id="28" name="Content Placeholder 2"/>
          <p:cNvSpPr>
            <a:spLocks noGrp="1"/>
          </p:cNvSpPr>
          <p:nvPr>
            <p:ph idx="37" hasCustomPrompt="1"/>
          </p:nvPr>
        </p:nvSpPr>
        <p:spPr>
          <a:xfrm>
            <a:off x="5159375" y="4986065"/>
            <a:ext cx="1296000" cy="216033"/>
          </a:xfrm>
          <a:noFill/>
        </p:spPr>
        <p:txBody>
          <a:bodyPr lIns="0">
            <a:normAutofit/>
          </a:bodyPr>
          <a:lstStyle>
            <a:lvl1pPr marL="19050" indent="0">
              <a:buNone/>
              <a:tabLst/>
              <a:defRPr sz="1200" b="1">
                <a:solidFill>
                  <a:schemeClr val="tx1"/>
                </a:solidFill>
              </a:defRPr>
            </a:lvl1pPr>
            <a:lvl2pPr marL="19050" indent="0">
              <a:buNone/>
              <a:tabLst/>
              <a:defRPr sz="1200">
                <a:solidFill>
                  <a:schemeClr val="bg1"/>
                </a:solidFill>
              </a:defRPr>
            </a:lvl2pPr>
            <a:lvl3pPr marL="19050" indent="20108">
              <a:buNone/>
              <a:tabLst/>
              <a:defRPr sz="1200">
                <a:solidFill>
                  <a:schemeClr val="bg1"/>
                </a:solidFill>
              </a:defRPr>
            </a:lvl3pPr>
            <a:lvl4pPr marL="19050" indent="20108">
              <a:buNone/>
              <a:tabLst/>
              <a:defRPr sz="1200">
                <a:solidFill>
                  <a:schemeClr val="bg1"/>
                </a:solidFill>
              </a:defRPr>
            </a:lvl4pPr>
            <a:lvl5pPr marL="19050" indent="20108">
              <a:buNone/>
              <a:tabLst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Section header</a:t>
            </a:r>
          </a:p>
        </p:txBody>
      </p:sp>
      <p:sp>
        <p:nvSpPr>
          <p:cNvPr id="29" name="Content Placeholder 2"/>
          <p:cNvSpPr>
            <a:spLocks noGrp="1"/>
          </p:cNvSpPr>
          <p:nvPr>
            <p:ph idx="38" hasCustomPrompt="1"/>
          </p:nvPr>
        </p:nvSpPr>
        <p:spPr>
          <a:xfrm>
            <a:off x="5159375" y="2447184"/>
            <a:ext cx="1296000" cy="216033"/>
          </a:xfrm>
          <a:noFill/>
        </p:spPr>
        <p:txBody>
          <a:bodyPr lIns="0">
            <a:normAutofit/>
          </a:bodyPr>
          <a:lstStyle>
            <a:lvl1pPr marL="19050" indent="0">
              <a:buNone/>
              <a:tabLst/>
              <a:defRPr sz="1200" b="1">
                <a:solidFill>
                  <a:schemeClr val="tx1"/>
                </a:solidFill>
              </a:defRPr>
            </a:lvl1pPr>
            <a:lvl2pPr marL="19050" indent="0">
              <a:buNone/>
              <a:tabLst/>
              <a:defRPr sz="1200">
                <a:solidFill>
                  <a:schemeClr val="bg1"/>
                </a:solidFill>
              </a:defRPr>
            </a:lvl2pPr>
            <a:lvl3pPr marL="19050" indent="20108">
              <a:buNone/>
              <a:tabLst/>
              <a:defRPr sz="1200">
                <a:solidFill>
                  <a:schemeClr val="bg1"/>
                </a:solidFill>
              </a:defRPr>
            </a:lvl3pPr>
            <a:lvl4pPr marL="19050" indent="20108">
              <a:buNone/>
              <a:tabLst/>
              <a:defRPr sz="1200">
                <a:solidFill>
                  <a:schemeClr val="bg1"/>
                </a:solidFill>
              </a:defRPr>
            </a:lvl4pPr>
            <a:lvl5pPr marL="19050" indent="20108">
              <a:buNone/>
              <a:tabLst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Section header</a:t>
            </a:r>
          </a:p>
        </p:txBody>
      </p:sp>
      <p:sp>
        <p:nvSpPr>
          <p:cNvPr id="30" name="Content Placeholder 2"/>
          <p:cNvSpPr>
            <a:spLocks noGrp="1"/>
          </p:cNvSpPr>
          <p:nvPr>
            <p:ph idx="39" hasCustomPrompt="1"/>
          </p:nvPr>
        </p:nvSpPr>
        <p:spPr>
          <a:xfrm>
            <a:off x="5159375" y="3752540"/>
            <a:ext cx="1296000" cy="216033"/>
          </a:xfrm>
          <a:noFill/>
        </p:spPr>
        <p:txBody>
          <a:bodyPr lIns="0">
            <a:normAutofit/>
          </a:bodyPr>
          <a:lstStyle>
            <a:lvl1pPr marL="19050" indent="0">
              <a:buNone/>
              <a:tabLst/>
              <a:defRPr sz="1200" b="1">
                <a:solidFill>
                  <a:schemeClr val="tx1"/>
                </a:solidFill>
              </a:defRPr>
            </a:lvl1pPr>
            <a:lvl2pPr marL="19050" indent="0">
              <a:buNone/>
              <a:tabLst/>
              <a:defRPr sz="1200">
                <a:solidFill>
                  <a:schemeClr val="bg1"/>
                </a:solidFill>
              </a:defRPr>
            </a:lvl2pPr>
            <a:lvl3pPr marL="19050" indent="20108">
              <a:buNone/>
              <a:tabLst/>
              <a:defRPr sz="1200">
                <a:solidFill>
                  <a:schemeClr val="bg1"/>
                </a:solidFill>
              </a:defRPr>
            </a:lvl3pPr>
            <a:lvl4pPr marL="19050" indent="20108">
              <a:buNone/>
              <a:tabLst/>
              <a:defRPr sz="1200">
                <a:solidFill>
                  <a:schemeClr val="bg1"/>
                </a:solidFill>
              </a:defRPr>
            </a:lvl4pPr>
            <a:lvl5pPr marL="19050" indent="20108">
              <a:buNone/>
              <a:tabLst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Section header</a:t>
            </a:r>
          </a:p>
        </p:txBody>
      </p:sp>
      <p:sp>
        <p:nvSpPr>
          <p:cNvPr id="31" name="Content Placeholder 2"/>
          <p:cNvSpPr>
            <a:spLocks noGrp="1"/>
          </p:cNvSpPr>
          <p:nvPr>
            <p:ph idx="40" hasCustomPrompt="1"/>
          </p:nvPr>
        </p:nvSpPr>
        <p:spPr>
          <a:xfrm>
            <a:off x="5159375" y="1192231"/>
            <a:ext cx="1296000" cy="216033"/>
          </a:xfrm>
          <a:noFill/>
        </p:spPr>
        <p:txBody>
          <a:bodyPr lIns="0">
            <a:normAutofit/>
          </a:bodyPr>
          <a:lstStyle>
            <a:lvl1pPr marL="19050" indent="0">
              <a:buNone/>
              <a:tabLst/>
              <a:defRPr sz="1200" b="1">
                <a:solidFill>
                  <a:schemeClr val="tx1"/>
                </a:solidFill>
              </a:defRPr>
            </a:lvl1pPr>
            <a:lvl2pPr marL="19050" indent="0">
              <a:buNone/>
              <a:tabLst/>
              <a:defRPr sz="1200">
                <a:solidFill>
                  <a:schemeClr val="bg1"/>
                </a:solidFill>
              </a:defRPr>
            </a:lvl2pPr>
            <a:lvl3pPr marL="19050" indent="20108">
              <a:buNone/>
              <a:tabLst/>
              <a:defRPr sz="1200">
                <a:solidFill>
                  <a:schemeClr val="bg1"/>
                </a:solidFill>
              </a:defRPr>
            </a:lvl3pPr>
            <a:lvl4pPr marL="19050" indent="20108">
              <a:buNone/>
              <a:tabLst/>
              <a:defRPr sz="1200">
                <a:solidFill>
                  <a:schemeClr val="bg1"/>
                </a:solidFill>
              </a:defRPr>
            </a:lvl4pPr>
            <a:lvl5pPr marL="19050" indent="20108">
              <a:buNone/>
              <a:tabLst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Section header</a:t>
            </a:r>
          </a:p>
        </p:txBody>
      </p:sp>
      <p:sp>
        <p:nvSpPr>
          <p:cNvPr id="32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59834" y="729421"/>
            <a:ext cx="7680326" cy="256868"/>
          </a:xfrm>
        </p:spPr>
        <p:txBody>
          <a:bodyPr vert="horz" lIns="0" tIns="0" rIns="91440" bIns="45720" rtlCol="0" anchor="t">
            <a:noAutofit/>
          </a:bodyPr>
          <a:lstStyle>
            <a:lvl1pPr marL="0" indent="0">
              <a:buFontTx/>
              <a:buNone/>
              <a:defRPr lang="en-US" sz="1600" b="0" dirty="0" smtClean="0"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  <a:buNone/>
            </a:pPr>
            <a:r>
              <a:rPr lang="en-US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28479670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89">
          <p15:clr>
            <a:srgbClr val="FBAE40"/>
          </p15:clr>
        </p15:guide>
        <p15:guide id="2" orient="horz" pos="5712">
          <p15:clr>
            <a:srgbClr val="FBAE4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 Arrows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9833" y="360056"/>
            <a:ext cx="8496300" cy="240878"/>
          </a:xfrm>
        </p:spPr>
        <p:txBody>
          <a:bodyPr vert="horz" lIns="0" tIns="0" rIns="91440" bIns="45720" rtlCol="0" anchor="t">
            <a:noAutofit/>
          </a:bodyPr>
          <a:lstStyle>
            <a:lvl1pPr>
              <a:defRPr lang="en-US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Insert title – numbered arrow list</a:t>
            </a:r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9"/>
          </p:nvPr>
        </p:nvSpPr>
        <p:spPr>
          <a:xfrm>
            <a:off x="359834" y="6360983"/>
            <a:ext cx="8131442" cy="31459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MiQ | Nothing Bundt Cakes | Q1 2020</a:t>
            </a:r>
            <a:endParaRPr lang="en-GB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169FC91-59AE-C64A-9DCD-3B3C91131C8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Content Placeholder 2"/>
          <p:cNvSpPr>
            <a:spLocks noGrp="1"/>
          </p:cNvSpPr>
          <p:nvPr>
            <p:ph idx="17" hasCustomPrompt="1"/>
          </p:nvPr>
        </p:nvSpPr>
        <p:spPr>
          <a:xfrm>
            <a:off x="5159375" y="1413957"/>
            <a:ext cx="3721100" cy="984152"/>
          </a:xfrm>
        </p:spPr>
        <p:txBody>
          <a:bodyPr vert="horz" lIns="0" tIns="45720" rIns="288000" bIns="45720" numCol="1" spcCol="288000" rtlCol="0" anchor="t">
            <a:noAutofit/>
          </a:bodyPr>
          <a:lstStyle>
            <a:lvl1pPr marL="228562" indent="-228562">
              <a:spcBef>
                <a:spcPts val="1000"/>
              </a:spcBef>
              <a:buNone/>
              <a:defRPr lang="en-US" sz="1200" dirty="0" smtClean="0">
                <a:solidFill>
                  <a:schemeClr val="tx1"/>
                </a:solidFill>
              </a:defRPr>
            </a:lvl1pPr>
            <a:lvl2pPr>
              <a:defRPr lang="en-US" dirty="0" smtClean="0">
                <a:solidFill>
                  <a:schemeClr val="bg1"/>
                </a:solidFill>
              </a:defRPr>
            </a:lvl2pPr>
            <a:lvl3pPr>
              <a:defRPr lang="en-US" dirty="0" smtClean="0">
                <a:solidFill>
                  <a:schemeClr val="bg1"/>
                </a:solidFill>
              </a:defRPr>
            </a:lvl3pPr>
            <a:lvl4pPr>
              <a:defRPr lang="en-US" dirty="0" smtClean="0">
                <a:solidFill>
                  <a:schemeClr val="bg1"/>
                </a:solidFill>
              </a:defRPr>
            </a:lvl4pPr>
            <a:lvl5pPr>
              <a:defRPr lang="en-US" dirty="0">
                <a:solidFill>
                  <a:schemeClr val="bg1"/>
                </a:solidFill>
              </a:defRPr>
            </a:lvl5pPr>
          </a:lstStyle>
          <a:p>
            <a:pPr marL="0" lvl="0" indent="0">
              <a:lnSpc>
                <a:spcPct val="110000"/>
              </a:lnSpc>
              <a:spcBef>
                <a:spcPts val="600"/>
              </a:spcBef>
              <a:buSzPct val="75000"/>
            </a:pPr>
            <a:r>
              <a:rPr lang="en-US"/>
              <a:t>Enter text</a:t>
            </a:r>
          </a:p>
        </p:txBody>
      </p:sp>
      <p:sp>
        <p:nvSpPr>
          <p:cNvPr id="46" name="Parallelogram 45"/>
          <p:cNvSpPr/>
          <p:nvPr userDrawn="1"/>
        </p:nvSpPr>
        <p:spPr>
          <a:xfrm>
            <a:off x="-1261532" y="1192231"/>
            <a:ext cx="5460999" cy="600093"/>
          </a:xfrm>
          <a:prstGeom prst="parallelogram">
            <a:avLst>
              <a:gd name="adj" fmla="val 95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51" tIns="30475" rIns="60951" bIns="3047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200"/>
          </a:p>
        </p:txBody>
      </p:sp>
      <p:sp>
        <p:nvSpPr>
          <p:cNvPr id="17" name="Parallelogram 16"/>
          <p:cNvSpPr/>
          <p:nvPr userDrawn="1"/>
        </p:nvSpPr>
        <p:spPr>
          <a:xfrm>
            <a:off x="-1261533" y="2447184"/>
            <a:ext cx="5461000" cy="600093"/>
          </a:xfrm>
          <a:prstGeom prst="parallelogram">
            <a:avLst>
              <a:gd name="adj" fmla="val 95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51" tIns="30475" rIns="60951" bIns="3047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200"/>
          </a:p>
        </p:txBody>
      </p:sp>
      <p:sp>
        <p:nvSpPr>
          <p:cNvPr id="19" name="Parallelogram 18"/>
          <p:cNvSpPr/>
          <p:nvPr userDrawn="1"/>
        </p:nvSpPr>
        <p:spPr>
          <a:xfrm>
            <a:off x="-1261533" y="3752540"/>
            <a:ext cx="5461000" cy="600093"/>
          </a:xfrm>
          <a:prstGeom prst="parallelogram">
            <a:avLst>
              <a:gd name="adj" fmla="val 95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51" tIns="30475" rIns="60951" bIns="3047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200"/>
          </a:p>
        </p:txBody>
      </p:sp>
      <p:sp>
        <p:nvSpPr>
          <p:cNvPr id="20" name="Parallelogram 19"/>
          <p:cNvSpPr/>
          <p:nvPr userDrawn="1"/>
        </p:nvSpPr>
        <p:spPr>
          <a:xfrm>
            <a:off x="-1261534" y="4986066"/>
            <a:ext cx="5461001" cy="600093"/>
          </a:xfrm>
          <a:prstGeom prst="parallelogram">
            <a:avLst>
              <a:gd name="adj" fmla="val 95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51" tIns="30475" rIns="60951" bIns="3047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200"/>
          </a:p>
        </p:txBody>
      </p:sp>
      <p:sp>
        <p:nvSpPr>
          <p:cNvPr id="25" name="Content Placeholder 2"/>
          <p:cNvSpPr>
            <a:spLocks noGrp="1"/>
          </p:cNvSpPr>
          <p:nvPr>
            <p:ph idx="21" hasCustomPrompt="1"/>
          </p:nvPr>
        </p:nvSpPr>
        <p:spPr>
          <a:xfrm>
            <a:off x="1199094" y="1192231"/>
            <a:ext cx="2415715" cy="600093"/>
          </a:xfrm>
          <a:noFill/>
        </p:spPr>
        <p:txBody>
          <a:bodyPr lIns="0" anchor="ctr">
            <a:normAutofit/>
          </a:bodyPr>
          <a:lstStyle>
            <a:lvl1pPr marL="19050" indent="0">
              <a:buNone/>
              <a:tabLst/>
              <a:defRPr sz="1333" b="1">
                <a:solidFill>
                  <a:schemeClr val="bg1"/>
                </a:solidFill>
              </a:defRPr>
            </a:lvl1pPr>
            <a:lvl2pPr marL="19050" indent="0">
              <a:buNone/>
              <a:tabLst/>
              <a:defRPr sz="1200">
                <a:solidFill>
                  <a:schemeClr val="bg1"/>
                </a:solidFill>
              </a:defRPr>
            </a:lvl2pPr>
            <a:lvl3pPr marL="19050" indent="20108">
              <a:buNone/>
              <a:tabLst/>
              <a:defRPr sz="1200">
                <a:solidFill>
                  <a:schemeClr val="bg1"/>
                </a:solidFill>
              </a:defRPr>
            </a:lvl3pPr>
            <a:lvl4pPr marL="19050" indent="20108">
              <a:buNone/>
              <a:tabLst/>
              <a:defRPr sz="1200">
                <a:solidFill>
                  <a:schemeClr val="bg1"/>
                </a:solidFill>
              </a:defRPr>
            </a:lvl4pPr>
            <a:lvl5pPr marL="19050" indent="20108">
              <a:buNone/>
              <a:tabLst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21" name="Content Placeholder 2"/>
          <p:cNvSpPr>
            <a:spLocks noGrp="1"/>
          </p:cNvSpPr>
          <p:nvPr>
            <p:ph idx="22" hasCustomPrompt="1"/>
          </p:nvPr>
        </p:nvSpPr>
        <p:spPr>
          <a:xfrm>
            <a:off x="1199092" y="2447184"/>
            <a:ext cx="2415714" cy="600093"/>
          </a:xfrm>
          <a:noFill/>
        </p:spPr>
        <p:txBody>
          <a:bodyPr lIns="0" anchor="ctr">
            <a:normAutofit/>
          </a:bodyPr>
          <a:lstStyle>
            <a:lvl1pPr marL="19050" indent="0">
              <a:buNone/>
              <a:tabLst/>
              <a:defRPr sz="1333" b="1">
                <a:solidFill>
                  <a:schemeClr val="bg1"/>
                </a:solidFill>
              </a:defRPr>
            </a:lvl1pPr>
            <a:lvl2pPr marL="19050" indent="0">
              <a:buNone/>
              <a:tabLst/>
              <a:defRPr sz="1200">
                <a:solidFill>
                  <a:schemeClr val="bg1"/>
                </a:solidFill>
              </a:defRPr>
            </a:lvl2pPr>
            <a:lvl3pPr marL="19050" indent="20108">
              <a:buNone/>
              <a:tabLst/>
              <a:defRPr sz="1200">
                <a:solidFill>
                  <a:schemeClr val="bg1"/>
                </a:solidFill>
              </a:defRPr>
            </a:lvl3pPr>
            <a:lvl4pPr marL="19050" indent="20108">
              <a:buNone/>
              <a:tabLst/>
              <a:defRPr sz="1200">
                <a:solidFill>
                  <a:schemeClr val="bg1"/>
                </a:solidFill>
              </a:defRPr>
            </a:lvl4pPr>
            <a:lvl5pPr marL="19050" indent="20108">
              <a:buNone/>
              <a:tabLst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22" name="Content Placeholder 2"/>
          <p:cNvSpPr>
            <a:spLocks noGrp="1"/>
          </p:cNvSpPr>
          <p:nvPr>
            <p:ph idx="23" hasCustomPrompt="1"/>
          </p:nvPr>
        </p:nvSpPr>
        <p:spPr>
          <a:xfrm>
            <a:off x="1199092" y="3752540"/>
            <a:ext cx="2415714" cy="600093"/>
          </a:xfrm>
          <a:noFill/>
        </p:spPr>
        <p:txBody>
          <a:bodyPr lIns="0" anchor="ctr">
            <a:normAutofit/>
          </a:bodyPr>
          <a:lstStyle>
            <a:lvl1pPr marL="19050" indent="0">
              <a:buNone/>
              <a:tabLst/>
              <a:defRPr sz="1333" b="1">
                <a:solidFill>
                  <a:schemeClr val="bg1"/>
                </a:solidFill>
              </a:defRPr>
            </a:lvl1pPr>
            <a:lvl2pPr marL="19050" indent="0">
              <a:buNone/>
              <a:tabLst/>
              <a:defRPr sz="1200">
                <a:solidFill>
                  <a:schemeClr val="bg1"/>
                </a:solidFill>
              </a:defRPr>
            </a:lvl2pPr>
            <a:lvl3pPr marL="19050" indent="20108">
              <a:buNone/>
              <a:tabLst/>
              <a:defRPr sz="1200">
                <a:solidFill>
                  <a:schemeClr val="bg1"/>
                </a:solidFill>
              </a:defRPr>
            </a:lvl3pPr>
            <a:lvl4pPr marL="19050" indent="20108">
              <a:buNone/>
              <a:tabLst/>
              <a:defRPr sz="1200">
                <a:solidFill>
                  <a:schemeClr val="bg1"/>
                </a:solidFill>
              </a:defRPr>
            </a:lvl4pPr>
            <a:lvl5pPr marL="19050" indent="20108">
              <a:buNone/>
              <a:tabLst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23" name="Content Placeholder 2"/>
          <p:cNvSpPr>
            <a:spLocks noGrp="1"/>
          </p:cNvSpPr>
          <p:nvPr>
            <p:ph idx="24" hasCustomPrompt="1"/>
          </p:nvPr>
        </p:nvSpPr>
        <p:spPr>
          <a:xfrm>
            <a:off x="1199094" y="4986066"/>
            <a:ext cx="2415715" cy="600093"/>
          </a:xfrm>
          <a:noFill/>
        </p:spPr>
        <p:txBody>
          <a:bodyPr lIns="0" anchor="ctr">
            <a:normAutofit/>
          </a:bodyPr>
          <a:lstStyle>
            <a:lvl1pPr marL="19050" indent="0">
              <a:buNone/>
              <a:tabLst/>
              <a:defRPr sz="1333" b="1">
                <a:solidFill>
                  <a:schemeClr val="bg1"/>
                </a:solidFill>
              </a:defRPr>
            </a:lvl1pPr>
            <a:lvl2pPr marL="19050" indent="0">
              <a:buNone/>
              <a:tabLst/>
              <a:defRPr sz="1200">
                <a:solidFill>
                  <a:schemeClr val="bg1"/>
                </a:solidFill>
              </a:defRPr>
            </a:lvl2pPr>
            <a:lvl3pPr marL="19050" indent="20108">
              <a:buNone/>
              <a:tabLst/>
              <a:defRPr sz="1200">
                <a:solidFill>
                  <a:schemeClr val="bg1"/>
                </a:solidFill>
              </a:defRPr>
            </a:lvl3pPr>
            <a:lvl4pPr marL="19050" indent="20108">
              <a:buNone/>
              <a:tabLst/>
              <a:defRPr sz="1200">
                <a:solidFill>
                  <a:schemeClr val="bg1"/>
                </a:solidFill>
              </a:defRPr>
            </a:lvl4pPr>
            <a:lvl5pPr marL="19050" indent="20108">
              <a:buNone/>
              <a:tabLst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24" name="Content Placeholder 2"/>
          <p:cNvSpPr>
            <a:spLocks noGrp="1"/>
          </p:cNvSpPr>
          <p:nvPr>
            <p:ph idx="25" hasCustomPrompt="1"/>
          </p:nvPr>
        </p:nvSpPr>
        <p:spPr>
          <a:xfrm>
            <a:off x="5159375" y="2668694"/>
            <a:ext cx="3721100" cy="984152"/>
          </a:xfrm>
        </p:spPr>
        <p:txBody>
          <a:bodyPr vert="horz" lIns="0" tIns="45720" rIns="288000" bIns="45720" numCol="1" spcCol="288000" rtlCol="0" anchor="t">
            <a:noAutofit/>
          </a:bodyPr>
          <a:lstStyle>
            <a:lvl1pPr marL="228562" indent="-228562">
              <a:spcBef>
                <a:spcPts val="1000"/>
              </a:spcBef>
              <a:buNone/>
              <a:defRPr lang="en-US" sz="1200" dirty="0" smtClean="0">
                <a:solidFill>
                  <a:schemeClr val="tx1"/>
                </a:solidFill>
              </a:defRPr>
            </a:lvl1pPr>
            <a:lvl2pPr>
              <a:defRPr lang="en-US" dirty="0" smtClean="0">
                <a:solidFill>
                  <a:schemeClr val="bg1"/>
                </a:solidFill>
              </a:defRPr>
            </a:lvl2pPr>
            <a:lvl3pPr>
              <a:defRPr lang="en-US" dirty="0" smtClean="0">
                <a:solidFill>
                  <a:schemeClr val="bg1"/>
                </a:solidFill>
              </a:defRPr>
            </a:lvl3pPr>
            <a:lvl4pPr>
              <a:defRPr lang="en-US" dirty="0" smtClean="0">
                <a:solidFill>
                  <a:schemeClr val="bg1"/>
                </a:solidFill>
              </a:defRPr>
            </a:lvl4pPr>
            <a:lvl5pPr>
              <a:defRPr lang="en-US" dirty="0">
                <a:solidFill>
                  <a:schemeClr val="bg1"/>
                </a:solidFill>
              </a:defRPr>
            </a:lvl5pPr>
          </a:lstStyle>
          <a:p>
            <a:pPr marL="0" lvl="0" indent="0">
              <a:lnSpc>
                <a:spcPct val="110000"/>
              </a:lnSpc>
              <a:spcBef>
                <a:spcPts val="600"/>
              </a:spcBef>
              <a:buSzPct val="75000"/>
            </a:pPr>
            <a:r>
              <a:rPr lang="en-US"/>
              <a:t>Enter text</a:t>
            </a:r>
          </a:p>
        </p:txBody>
      </p:sp>
      <p:sp>
        <p:nvSpPr>
          <p:cNvPr id="26" name="Content Placeholder 2"/>
          <p:cNvSpPr>
            <a:spLocks noGrp="1"/>
          </p:cNvSpPr>
          <p:nvPr>
            <p:ph idx="26" hasCustomPrompt="1"/>
          </p:nvPr>
        </p:nvSpPr>
        <p:spPr>
          <a:xfrm>
            <a:off x="5159375" y="3968573"/>
            <a:ext cx="3721100" cy="984152"/>
          </a:xfrm>
        </p:spPr>
        <p:txBody>
          <a:bodyPr vert="horz" lIns="0" tIns="45720" rIns="288000" bIns="45720" numCol="1" spcCol="288000" rtlCol="0" anchor="t">
            <a:noAutofit/>
          </a:bodyPr>
          <a:lstStyle>
            <a:lvl1pPr marL="228562" indent="-228562">
              <a:spcBef>
                <a:spcPts val="1000"/>
              </a:spcBef>
              <a:buNone/>
              <a:defRPr lang="en-US" sz="1200" dirty="0" smtClean="0">
                <a:solidFill>
                  <a:schemeClr val="tx1"/>
                </a:solidFill>
              </a:defRPr>
            </a:lvl1pPr>
            <a:lvl2pPr>
              <a:defRPr lang="en-US" dirty="0" smtClean="0">
                <a:solidFill>
                  <a:schemeClr val="bg1"/>
                </a:solidFill>
              </a:defRPr>
            </a:lvl2pPr>
            <a:lvl3pPr>
              <a:defRPr lang="en-US" dirty="0" smtClean="0">
                <a:solidFill>
                  <a:schemeClr val="bg1"/>
                </a:solidFill>
              </a:defRPr>
            </a:lvl3pPr>
            <a:lvl4pPr>
              <a:defRPr lang="en-US" dirty="0" smtClean="0">
                <a:solidFill>
                  <a:schemeClr val="bg1"/>
                </a:solidFill>
              </a:defRPr>
            </a:lvl4pPr>
            <a:lvl5pPr>
              <a:defRPr lang="en-US" dirty="0">
                <a:solidFill>
                  <a:schemeClr val="bg1"/>
                </a:solidFill>
              </a:defRPr>
            </a:lvl5pPr>
          </a:lstStyle>
          <a:p>
            <a:pPr marL="0" lvl="0" indent="0">
              <a:lnSpc>
                <a:spcPct val="110000"/>
              </a:lnSpc>
              <a:spcBef>
                <a:spcPts val="600"/>
              </a:spcBef>
              <a:buSzPct val="75000"/>
            </a:pPr>
            <a:r>
              <a:rPr lang="en-US"/>
              <a:t>Enter text</a:t>
            </a:r>
          </a:p>
        </p:txBody>
      </p:sp>
      <p:sp>
        <p:nvSpPr>
          <p:cNvPr id="27" name="Content Placeholder 2"/>
          <p:cNvSpPr>
            <a:spLocks noGrp="1"/>
          </p:cNvSpPr>
          <p:nvPr>
            <p:ph idx="27" hasCustomPrompt="1"/>
          </p:nvPr>
        </p:nvSpPr>
        <p:spPr>
          <a:xfrm>
            <a:off x="5159375" y="5197995"/>
            <a:ext cx="3721100" cy="984152"/>
          </a:xfrm>
        </p:spPr>
        <p:txBody>
          <a:bodyPr vert="horz" lIns="0" tIns="45720" rIns="288000" bIns="45720" numCol="1" spcCol="288000" rtlCol="0" anchor="t">
            <a:noAutofit/>
          </a:bodyPr>
          <a:lstStyle>
            <a:lvl1pPr marL="228562" indent="-228562">
              <a:spcBef>
                <a:spcPts val="1000"/>
              </a:spcBef>
              <a:buNone/>
              <a:defRPr lang="en-US" sz="1200" dirty="0" smtClean="0">
                <a:solidFill>
                  <a:schemeClr val="tx1"/>
                </a:solidFill>
              </a:defRPr>
            </a:lvl1pPr>
            <a:lvl2pPr>
              <a:defRPr lang="en-US" dirty="0" smtClean="0">
                <a:solidFill>
                  <a:schemeClr val="bg1"/>
                </a:solidFill>
              </a:defRPr>
            </a:lvl2pPr>
            <a:lvl3pPr>
              <a:defRPr lang="en-US" dirty="0" smtClean="0">
                <a:solidFill>
                  <a:schemeClr val="bg1"/>
                </a:solidFill>
              </a:defRPr>
            </a:lvl3pPr>
            <a:lvl4pPr>
              <a:defRPr lang="en-US" dirty="0" smtClean="0">
                <a:solidFill>
                  <a:schemeClr val="bg1"/>
                </a:solidFill>
              </a:defRPr>
            </a:lvl4pPr>
            <a:lvl5pPr>
              <a:defRPr lang="en-US" dirty="0">
                <a:solidFill>
                  <a:schemeClr val="bg1"/>
                </a:solidFill>
              </a:defRPr>
            </a:lvl5pPr>
          </a:lstStyle>
          <a:p>
            <a:pPr marL="0" lvl="0" indent="0">
              <a:lnSpc>
                <a:spcPct val="110000"/>
              </a:lnSpc>
              <a:spcBef>
                <a:spcPts val="600"/>
              </a:spcBef>
              <a:buSzPct val="75000"/>
            </a:pPr>
            <a:r>
              <a:rPr lang="en-US"/>
              <a:t>Enter text</a:t>
            </a:r>
          </a:p>
        </p:txBody>
      </p:sp>
      <p:sp>
        <p:nvSpPr>
          <p:cNvPr id="28" name="Content Placeholder 2"/>
          <p:cNvSpPr>
            <a:spLocks noGrp="1"/>
          </p:cNvSpPr>
          <p:nvPr>
            <p:ph idx="37" hasCustomPrompt="1"/>
          </p:nvPr>
        </p:nvSpPr>
        <p:spPr>
          <a:xfrm>
            <a:off x="5159375" y="4986065"/>
            <a:ext cx="1296000" cy="216033"/>
          </a:xfrm>
          <a:noFill/>
        </p:spPr>
        <p:txBody>
          <a:bodyPr lIns="0">
            <a:normAutofit/>
          </a:bodyPr>
          <a:lstStyle>
            <a:lvl1pPr marL="19050" indent="0">
              <a:buNone/>
              <a:tabLst/>
              <a:defRPr sz="1200" b="1">
                <a:solidFill>
                  <a:schemeClr val="tx1"/>
                </a:solidFill>
              </a:defRPr>
            </a:lvl1pPr>
            <a:lvl2pPr marL="19050" indent="0">
              <a:buNone/>
              <a:tabLst/>
              <a:defRPr sz="1200">
                <a:solidFill>
                  <a:schemeClr val="bg1"/>
                </a:solidFill>
              </a:defRPr>
            </a:lvl2pPr>
            <a:lvl3pPr marL="19050" indent="20108">
              <a:buNone/>
              <a:tabLst/>
              <a:defRPr sz="1200">
                <a:solidFill>
                  <a:schemeClr val="bg1"/>
                </a:solidFill>
              </a:defRPr>
            </a:lvl3pPr>
            <a:lvl4pPr marL="19050" indent="20108">
              <a:buNone/>
              <a:tabLst/>
              <a:defRPr sz="1200">
                <a:solidFill>
                  <a:schemeClr val="bg1"/>
                </a:solidFill>
              </a:defRPr>
            </a:lvl4pPr>
            <a:lvl5pPr marL="19050" indent="20108">
              <a:buNone/>
              <a:tabLst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Section header</a:t>
            </a:r>
          </a:p>
        </p:txBody>
      </p:sp>
      <p:sp>
        <p:nvSpPr>
          <p:cNvPr id="29" name="Content Placeholder 2"/>
          <p:cNvSpPr>
            <a:spLocks noGrp="1"/>
          </p:cNvSpPr>
          <p:nvPr>
            <p:ph idx="38" hasCustomPrompt="1"/>
          </p:nvPr>
        </p:nvSpPr>
        <p:spPr>
          <a:xfrm>
            <a:off x="5159375" y="2447184"/>
            <a:ext cx="1296000" cy="216033"/>
          </a:xfrm>
          <a:noFill/>
        </p:spPr>
        <p:txBody>
          <a:bodyPr lIns="0">
            <a:normAutofit/>
          </a:bodyPr>
          <a:lstStyle>
            <a:lvl1pPr marL="19050" indent="0">
              <a:buNone/>
              <a:tabLst/>
              <a:defRPr sz="1200" b="1">
                <a:solidFill>
                  <a:schemeClr val="tx1"/>
                </a:solidFill>
              </a:defRPr>
            </a:lvl1pPr>
            <a:lvl2pPr marL="19050" indent="0">
              <a:buNone/>
              <a:tabLst/>
              <a:defRPr sz="1200">
                <a:solidFill>
                  <a:schemeClr val="bg1"/>
                </a:solidFill>
              </a:defRPr>
            </a:lvl2pPr>
            <a:lvl3pPr marL="19050" indent="20108">
              <a:buNone/>
              <a:tabLst/>
              <a:defRPr sz="1200">
                <a:solidFill>
                  <a:schemeClr val="bg1"/>
                </a:solidFill>
              </a:defRPr>
            </a:lvl3pPr>
            <a:lvl4pPr marL="19050" indent="20108">
              <a:buNone/>
              <a:tabLst/>
              <a:defRPr sz="1200">
                <a:solidFill>
                  <a:schemeClr val="bg1"/>
                </a:solidFill>
              </a:defRPr>
            </a:lvl4pPr>
            <a:lvl5pPr marL="19050" indent="20108">
              <a:buNone/>
              <a:tabLst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Section header</a:t>
            </a:r>
          </a:p>
        </p:txBody>
      </p:sp>
      <p:sp>
        <p:nvSpPr>
          <p:cNvPr id="30" name="Content Placeholder 2"/>
          <p:cNvSpPr>
            <a:spLocks noGrp="1"/>
          </p:cNvSpPr>
          <p:nvPr>
            <p:ph idx="39" hasCustomPrompt="1"/>
          </p:nvPr>
        </p:nvSpPr>
        <p:spPr>
          <a:xfrm>
            <a:off x="5159375" y="3752540"/>
            <a:ext cx="1296000" cy="216033"/>
          </a:xfrm>
          <a:noFill/>
        </p:spPr>
        <p:txBody>
          <a:bodyPr lIns="0">
            <a:normAutofit/>
          </a:bodyPr>
          <a:lstStyle>
            <a:lvl1pPr marL="19050" indent="0">
              <a:buNone/>
              <a:tabLst/>
              <a:defRPr sz="1200" b="1">
                <a:solidFill>
                  <a:schemeClr val="tx1"/>
                </a:solidFill>
              </a:defRPr>
            </a:lvl1pPr>
            <a:lvl2pPr marL="19050" indent="0">
              <a:buNone/>
              <a:tabLst/>
              <a:defRPr sz="1200">
                <a:solidFill>
                  <a:schemeClr val="bg1"/>
                </a:solidFill>
              </a:defRPr>
            </a:lvl2pPr>
            <a:lvl3pPr marL="19050" indent="20108">
              <a:buNone/>
              <a:tabLst/>
              <a:defRPr sz="1200">
                <a:solidFill>
                  <a:schemeClr val="bg1"/>
                </a:solidFill>
              </a:defRPr>
            </a:lvl3pPr>
            <a:lvl4pPr marL="19050" indent="20108">
              <a:buNone/>
              <a:tabLst/>
              <a:defRPr sz="1200">
                <a:solidFill>
                  <a:schemeClr val="bg1"/>
                </a:solidFill>
              </a:defRPr>
            </a:lvl4pPr>
            <a:lvl5pPr marL="19050" indent="20108">
              <a:buNone/>
              <a:tabLst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Section header</a:t>
            </a:r>
          </a:p>
        </p:txBody>
      </p:sp>
      <p:sp>
        <p:nvSpPr>
          <p:cNvPr id="31" name="Content Placeholder 2"/>
          <p:cNvSpPr>
            <a:spLocks noGrp="1"/>
          </p:cNvSpPr>
          <p:nvPr>
            <p:ph idx="40" hasCustomPrompt="1"/>
          </p:nvPr>
        </p:nvSpPr>
        <p:spPr>
          <a:xfrm>
            <a:off x="5159375" y="1192231"/>
            <a:ext cx="1296000" cy="216033"/>
          </a:xfrm>
          <a:noFill/>
        </p:spPr>
        <p:txBody>
          <a:bodyPr lIns="0">
            <a:normAutofit/>
          </a:bodyPr>
          <a:lstStyle>
            <a:lvl1pPr marL="19050" indent="0">
              <a:buNone/>
              <a:tabLst/>
              <a:defRPr sz="1200" b="1">
                <a:solidFill>
                  <a:schemeClr val="tx1"/>
                </a:solidFill>
              </a:defRPr>
            </a:lvl1pPr>
            <a:lvl2pPr marL="19050" indent="0">
              <a:buNone/>
              <a:tabLst/>
              <a:defRPr sz="1200">
                <a:solidFill>
                  <a:schemeClr val="bg1"/>
                </a:solidFill>
              </a:defRPr>
            </a:lvl2pPr>
            <a:lvl3pPr marL="19050" indent="20108">
              <a:buNone/>
              <a:tabLst/>
              <a:defRPr sz="1200">
                <a:solidFill>
                  <a:schemeClr val="bg1"/>
                </a:solidFill>
              </a:defRPr>
            </a:lvl3pPr>
            <a:lvl4pPr marL="19050" indent="20108">
              <a:buNone/>
              <a:tabLst/>
              <a:defRPr sz="1200">
                <a:solidFill>
                  <a:schemeClr val="bg1"/>
                </a:solidFill>
              </a:defRPr>
            </a:lvl4pPr>
            <a:lvl5pPr marL="19050" indent="20108">
              <a:buNone/>
              <a:tabLst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Section header</a:t>
            </a:r>
          </a:p>
        </p:txBody>
      </p:sp>
      <p:pic>
        <p:nvPicPr>
          <p:cNvPr id="32" name="Picture Placeholder 19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64865" t="-1616" r="-267127" b="646"/>
          <a:stretch/>
        </p:blipFill>
        <p:spPr>
          <a:xfrm>
            <a:off x="93818" y="1198649"/>
            <a:ext cx="788410" cy="618616"/>
          </a:xfrm>
          <a:prstGeom prst="rect">
            <a:avLst/>
          </a:prstGeom>
        </p:spPr>
      </p:pic>
      <p:pic>
        <p:nvPicPr>
          <p:cNvPr id="33" name="Picture Placeholder 20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38933" t="-628" r="-142311" b="2756"/>
          <a:stretch/>
        </p:blipFill>
        <p:spPr>
          <a:xfrm>
            <a:off x="93818" y="2455179"/>
            <a:ext cx="788410" cy="618616"/>
          </a:xfrm>
          <a:prstGeom prst="rect">
            <a:avLst/>
          </a:prstGeom>
        </p:spPr>
      </p:pic>
      <p:pic>
        <p:nvPicPr>
          <p:cNvPr id="34" name="Picture Placeholder 21"/>
          <p:cNvPicPr>
            <a:picLocks noChangeAspect="1"/>
          </p:cNvPicPr>
          <p:nvPr userDrawn="1"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40511" t="-643" r="-141796" b="643"/>
          <a:stretch/>
        </p:blipFill>
        <p:spPr>
          <a:xfrm>
            <a:off x="86876" y="3770515"/>
            <a:ext cx="788410" cy="618616"/>
          </a:xfrm>
          <a:prstGeom prst="rect">
            <a:avLst/>
          </a:prstGeom>
        </p:spPr>
      </p:pic>
      <p:pic>
        <p:nvPicPr>
          <p:cNvPr id="35" name="Picture Placeholder 22"/>
          <p:cNvPicPr>
            <a:picLocks noChangeAspect="1"/>
          </p:cNvPicPr>
          <p:nvPr userDrawn="1"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48304" t="-1334" r="-148979" b="-657"/>
          <a:stretch/>
        </p:blipFill>
        <p:spPr>
          <a:xfrm>
            <a:off x="86876" y="5004155"/>
            <a:ext cx="788410" cy="618616"/>
          </a:xfrm>
          <a:prstGeom prst="rect">
            <a:avLst/>
          </a:prstGeom>
        </p:spPr>
      </p:pic>
      <p:sp>
        <p:nvSpPr>
          <p:cNvPr id="3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59834" y="729421"/>
            <a:ext cx="7680326" cy="256868"/>
          </a:xfrm>
        </p:spPr>
        <p:txBody>
          <a:bodyPr vert="horz" lIns="0" tIns="0" rIns="91440" bIns="45720" rtlCol="0" anchor="t">
            <a:noAutofit/>
          </a:bodyPr>
          <a:lstStyle>
            <a:lvl1pPr marL="0" indent="0">
              <a:buFontTx/>
              <a:buNone/>
              <a:defRPr lang="en-US" sz="1600" b="0" dirty="0" smtClean="0"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  <a:buNone/>
            </a:pPr>
            <a:r>
              <a:rPr lang="en-US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30088551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89">
          <p15:clr>
            <a:srgbClr val="FBAE40"/>
          </p15:clr>
        </p15:guide>
        <p15:guide id="2" orient="horz" pos="5712">
          <p15:clr>
            <a:srgbClr val="FBAE4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Numbered Arrows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9833" y="360056"/>
            <a:ext cx="8496300" cy="240878"/>
          </a:xfrm>
        </p:spPr>
        <p:txBody>
          <a:bodyPr vert="horz" lIns="0" tIns="0" rIns="91440" bIns="45720" rtlCol="0" anchor="t">
            <a:noAutofit/>
          </a:bodyPr>
          <a:lstStyle>
            <a:lvl1pPr>
              <a:defRPr lang="en-US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Insert title – numbered arrow list</a:t>
            </a:r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9"/>
          </p:nvPr>
        </p:nvSpPr>
        <p:spPr>
          <a:xfrm>
            <a:off x="359834" y="6360983"/>
            <a:ext cx="8131442" cy="31459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MiQ | Nothing Bundt Cakes | Q1 2020</a:t>
            </a:r>
            <a:endParaRPr lang="en-GB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169FC91-59AE-C64A-9DCD-3B3C91131C8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Content Placeholder 2"/>
          <p:cNvSpPr>
            <a:spLocks noGrp="1"/>
          </p:cNvSpPr>
          <p:nvPr>
            <p:ph idx="17" hasCustomPrompt="1"/>
          </p:nvPr>
        </p:nvSpPr>
        <p:spPr>
          <a:xfrm>
            <a:off x="5159375" y="1413957"/>
            <a:ext cx="3721100" cy="984152"/>
          </a:xfrm>
        </p:spPr>
        <p:txBody>
          <a:bodyPr vert="horz" lIns="0" tIns="45720" rIns="288000" bIns="45720" numCol="1" spcCol="288000" rtlCol="0" anchor="t">
            <a:noAutofit/>
          </a:bodyPr>
          <a:lstStyle>
            <a:lvl1pPr marL="228562" indent="-228562">
              <a:spcBef>
                <a:spcPts val="1000"/>
              </a:spcBef>
              <a:buNone/>
              <a:defRPr lang="en-US" sz="1200" dirty="0" smtClean="0">
                <a:solidFill>
                  <a:schemeClr val="tx1"/>
                </a:solidFill>
              </a:defRPr>
            </a:lvl1pPr>
            <a:lvl2pPr>
              <a:defRPr lang="en-US" dirty="0" smtClean="0">
                <a:solidFill>
                  <a:schemeClr val="bg1"/>
                </a:solidFill>
              </a:defRPr>
            </a:lvl2pPr>
            <a:lvl3pPr>
              <a:defRPr lang="en-US" dirty="0" smtClean="0">
                <a:solidFill>
                  <a:schemeClr val="bg1"/>
                </a:solidFill>
              </a:defRPr>
            </a:lvl3pPr>
            <a:lvl4pPr>
              <a:defRPr lang="en-US" dirty="0" smtClean="0">
                <a:solidFill>
                  <a:schemeClr val="bg1"/>
                </a:solidFill>
              </a:defRPr>
            </a:lvl4pPr>
            <a:lvl5pPr>
              <a:defRPr lang="en-US" dirty="0">
                <a:solidFill>
                  <a:schemeClr val="bg1"/>
                </a:solidFill>
              </a:defRPr>
            </a:lvl5pPr>
          </a:lstStyle>
          <a:p>
            <a:pPr marL="0" lvl="0" indent="0">
              <a:lnSpc>
                <a:spcPct val="110000"/>
              </a:lnSpc>
              <a:spcBef>
                <a:spcPts val="600"/>
              </a:spcBef>
              <a:buSzPct val="75000"/>
            </a:pPr>
            <a:r>
              <a:rPr lang="en-US"/>
              <a:t>Enter text</a:t>
            </a:r>
          </a:p>
        </p:txBody>
      </p:sp>
      <p:sp>
        <p:nvSpPr>
          <p:cNvPr id="46" name="Parallelogram 45"/>
          <p:cNvSpPr/>
          <p:nvPr userDrawn="1"/>
        </p:nvSpPr>
        <p:spPr>
          <a:xfrm>
            <a:off x="-1261532" y="1192231"/>
            <a:ext cx="5460999" cy="600093"/>
          </a:xfrm>
          <a:prstGeom prst="parallelogram">
            <a:avLst>
              <a:gd name="adj" fmla="val 95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51" tIns="30475" rIns="60951" bIns="3047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200"/>
          </a:p>
        </p:txBody>
      </p:sp>
      <p:sp>
        <p:nvSpPr>
          <p:cNvPr id="17" name="Parallelogram 16"/>
          <p:cNvSpPr/>
          <p:nvPr userDrawn="1"/>
        </p:nvSpPr>
        <p:spPr>
          <a:xfrm>
            <a:off x="-1261533" y="3089149"/>
            <a:ext cx="5461000" cy="600093"/>
          </a:xfrm>
          <a:prstGeom prst="parallelogram">
            <a:avLst>
              <a:gd name="adj" fmla="val 95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51" tIns="30475" rIns="60951" bIns="3047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200"/>
          </a:p>
        </p:txBody>
      </p:sp>
      <p:sp>
        <p:nvSpPr>
          <p:cNvPr id="20" name="Parallelogram 19"/>
          <p:cNvSpPr/>
          <p:nvPr userDrawn="1"/>
        </p:nvSpPr>
        <p:spPr>
          <a:xfrm>
            <a:off x="-1261534" y="4986066"/>
            <a:ext cx="5461001" cy="600093"/>
          </a:xfrm>
          <a:prstGeom prst="parallelogram">
            <a:avLst>
              <a:gd name="adj" fmla="val 95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51" tIns="30475" rIns="60951" bIns="3047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200"/>
          </a:p>
        </p:txBody>
      </p:sp>
      <p:sp>
        <p:nvSpPr>
          <p:cNvPr id="25" name="Content Placeholder 2"/>
          <p:cNvSpPr>
            <a:spLocks noGrp="1"/>
          </p:cNvSpPr>
          <p:nvPr>
            <p:ph idx="21" hasCustomPrompt="1"/>
          </p:nvPr>
        </p:nvSpPr>
        <p:spPr>
          <a:xfrm>
            <a:off x="1199094" y="1192231"/>
            <a:ext cx="2415715" cy="600093"/>
          </a:xfrm>
          <a:noFill/>
        </p:spPr>
        <p:txBody>
          <a:bodyPr lIns="0" anchor="ctr">
            <a:normAutofit/>
          </a:bodyPr>
          <a:lstStyle>
            <a:lvl1pPr marL="19050" indent="0">
              <a:buNone/>
              <a:tabLst/>
              <a:defRPr sz="1333" b="1">
                <a:solidFill>
                  <a:schemeClr val="bg1"/>
                </a:solidFill>
              </a:defRPr>
            </a:lvl1pPr>
            <a:lvl2pPr marL="19050" indent="0">
              <a:buNone/>
              <a:tabLst/>
              <a:defRPr sz="1200">
                <a:solidFill>
                  <a:schemeClr val="bg1"/>
                </a:solidFill>
              </a:defRPr>
            </a:lvl2pPr>
            <a:lvl3pPr marL="19050" indent="20108">
              <a:buNone/>
              <a:tabLst/>
              <a:defRPr sz="1200">
                <a:solidFill>
                  <a:schemeClr val="bg1"/>
                </a:solidFill>
              </a:defRPr>
            </a:lvl3pPr>
            <a:lvl4pPr marL="19050" indent="20108">
              <a:buNone/>
              <a:tabLst/>
              <a:defRPr sz="1200">
                <a:solidFill>
                  <a:schemeClr val="bg1"/>
                </a:solidFill>
              </a:defRPr>
            </a:lvl4pPr>
            <a:lvl5pPr marL="19050" indent="20108">
              <a:buNone/>
              <a:tabLst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21" name="Content Placeholder 2"/>
          <p:cNvSpPr>
            <a:spLocks noGrp="1"/>
          </p:cNvSpPr>
          <p:nvPr>
            <p:ph idx="22" hasCustomPrompt="1"/>
          </p:nvPr>
        </p:nvSpPr>
        <p:spPr>
          <a:xfrm>
            <a:off x="1199092" y="3094196"/>
            <a:ext cx="2415714" cy="600093"/>
          </a:xfrm>
          <a:noFill/>
        </p:spPr>
        <p:txBody>
          <a:bodyPr lIns="0" anchor="ctr">
            <a:normAutofit/>
          </a:bodyPr>
          <a:lstStyle>
            <a:lvl1pPr marL="19050" indent="0">
              <a:buNone/>
              <a:tabLst/>
              <a:defRPr sz="1333" b="1">
                <a:solidFill>
                  <a:schemeClr val="bg1"/>
                </a:solidFill>
              </a:defRPr>
            </a:lvl1pPr>
            <a:lvl2pPr marL="19050" indent="0">
              <a:buNone/>
              <a:tabLst/>
              <a:defRPr sz="1200">
                <a:solidFill>
                  <a:schemeClr val="bg1"/>
                </a:solidFill>
              </a:defRPr>
            </a:lvl2pPr>
            <a:lvl3pPr marL="19050" indent="20108">
              <a:buNone/>
              <a:tabLst/>
              <a:defRPr sz="1200">
                <a:solidFill>
                  <a:schemeClr val="bg1"/>
                </a:solidFill>
              </a:defRPr>
            </a:lvl3pPr>
            <a:lvl4pPr marL="19050" indent="20108">
              <a:buNone/>
              <a:tabLst/>
              <a:defRPr sz="1200">
                <a:solidFill>
                  <a:schemeClr val="bg1"/>
                </a:solidFill>
              </a:defRPr>
            </a:lvl4pPr>
            <a:lvl5pPr marL="19050" indent="20108">
              <a:buNone/>
              <a:tabLst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23" name="Content Placeholder 2"/>
          <p:cNvSpPr>
            <a:spLocks noGrp="1"/>
          </p:cNvSpPr>
          <p:nvPr>
            <p:ph idx="24" hasCustomPrompt="1"/>
          </p:nvPr>
        </p:nvSpPr>
        <p:spPr>
          <a:xfrm>
            <a:off x="1199094" y="4986066"/>
            <a:ext cx="2415715" cy="600093"/>
          </a:xfrm>
          <a:noFill/>
        </p:spPr>
        <p:txBody>
          <a:bodyPr lIns="0" anchor="ctr">
            <a:normAutofit/>
          </a:bodyPr>
          <a:lstStyle>
            <a:lvl1pPr marL="19050" indent="0">
              <a:buNone/>
              <a:tabLst/>
              <a:defRPr sz="1333" b="1">
                <a:solidFill>
                  <a:schemeClr val="bg1"/>
                </a:solidFill>
              </a:defRPr>
            </a:lvl1pPr>
            <a:lvl2pPr marL="19050" indent="0">
              <a:buNone/>
              <a:tabLst/>
              <a:defRPr sz="1200">
                <a:solidFill>
                  <a:schemeClr val="bg1"/>
                </a:solidFill>
              </a:defRPr>
            </a:lvl2pPr>
            <a:lvl3pPr marL="19050" indent="20108">
              <a:buNone/>
              <a:tabLst/>
              <a:defRPr sz="1200">
                <a:solidFill>
                  <a:schemeClr val="bg1"/>
                </a:solidFill>
              </a:defRPr>
            </a:lvl3pPr>
            <a:lvl4pPr marL="19050" indent="20108">
              <a:buNone/>
              <a:tabLst/>
              <a:defRPr sz="1200">
                <a:solidFill>
                  <a:schemeClr val="bg1"/>
                </a:solidFill>
              </a:defRPr>
            </a:lvl4pPr>
            <a:lvl5pPr marL="19050" indent="20108">
              <a:buNone/>
              <a:tabLst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26" name="Content Placeholder 2"/>
          <p:cNvSpPr>
            <a:spLocks noGrp="1"/>
          </p:cNvSpPr>
          <p:nvPr>
            <p:ph idx="26" hasCustomPrompt="1"/>
          </p:nvPr>
        </p:nvSpPr>
        <p:spPr>
          <a:xfrm>
            <a:off x="5159375" y="3319337"/>
            <a:ext cx="3721100" cy="984152"/>
          </a:xfrm>
        </p:spPr>
        <p:txBody>
          <a:bodyPr vert="horz" lIns="0" tIns="45720" rIns="288000" bIns="45720" numCol="1" spcCol="288000" rtlCol="0" anchor="t">
            <a:noAutofit/>
          </a:bodyPr>
          <a:lstStyle>
            <a:lvl1pPr marL="228562" indent="-228562">
              <a:spcBef>
                <a:spcPts val="1000"/>
              </a:spcBef>
              <a:buNone/>
              <a:defRPr lang="en-US" sz="1200" dirty="0" smtClean="0">
                <a:solidFill>
                  <a:schemeClr val="tx1"/>
                </a:solidFill>
              </a:defRPr>
            </a:lvl1pPr>
            <a:lvl2pPr>
              <a:defRPr lang="en-US" dirty="0" smtClean="0">
                <a:solidFill>
                  <a:schemeClr val="bg1"/>
                </a:solidFill>
              </a:defRPr>
            </a:lvl2pPr>
            <a:lvl3pPr>
              <a:defRPr lang="en-US" dirty="0" smtClean="0">
                <a:solidFill>
                  <a:schemeClr val="bg1"/>
                </a:solidFill>
              </a:defRPr>
            </a:lvl3pPr>
            <a:lvl4pPr>
              <a:defRPr lang="en-US" dirty="0" smtClean="0">
                <a:solidFill>
                  <a:schemeClr val="bg1"/>
                </a:solidFill>
              </a:defRPr>
            </a:lvl4pPr>
            <a:lvl5pPr>
              <a:defRPr lang="en-US" dirty="0">
                <a:solidFill>
                  <a:schemeClr val="bg1"/>
                </a:solidFill>
              </a:defRPr>
            </a:lvl5pPr>
          </a:lstStyle>
          <a:p>
            <a:pPr marL="0" lvl="0" indent="0">
              <a:lnSpc>
                <a:spcPct val="110000"/>
              </a:lnSpc>
              <a:spcBef>
                <a:spcPts val="600"/>
              </a:spcBef>
              <a:buSzPct val="75000"/>
            </a:pPr>
            <a:r>
              <a:rPr lang="en-US"/>
              <a:t>Enter text</a:t>
            </a:r>
          </a:p>
        </p:txBody>
      </p:sp>
      <p:sp>
        <p:nvSpPr>
          <p:cNvPr id="27" name="Content Placeholder 2"/>
          <p:cNvSpPr>
            <a:spLocks noGrp="1"/>
          </p:cNvSpPr>
          <p:nvPr>
            <p:ph idx="27" hasCustomPrompt="1"/>
          </p:nvPr>
        </p:nvSpPr>
        <p:spPr>
          <a:xfrm>
            <a:off x="5159375" y="5197995"/>
            <a:ext cx="3721100" cy="984152"/>
          </a:xfrm>
        </p:spPr>
        <p:txBody>
          <a:bodyPr vert="horz" lIns="0" tIns="45720" rIns="288000" bIns="45720" numCol="1" spcCol="288000" rtlCol="0" anchor="t">
            <a:noAutofit/>
          </a:bodyPr>
          <a:lstStyle>
            <a:lvl1pPr marL="228562" indent="-228562">
              <a:spcBef>
                <a:spcPts val="1000"/>
              </a:spcBef>
              <a:buNone/>
              <a:defRPr lang="en-US" sz="1200" dirty="0" smtClean="0">
                <a:solidFill>
                  <a:schemeClr val="tx1"/>
                </a:solidFill>
              </a:defRPr>
            </a:lvl1pPr>
            <a:lvl2pPr>
              <a:defRPr lang="en-US" dirty="0" smtClean="0">
                <a:solidFill>
                  <a:schemeClr val="bg1"/>
                </a:solidFill>
              </a:defRPr>
            </a:lvl2pPr>
            <a:lvl3pPr>
              <a:defRPr lang="en-US" dirty="0" smtClean="0">
                <a:solidFill>
                  <a:schemeClr val="bg1"/>
                </a:solidFill>
              </a:defRPr>
            </a:lvl3pPr>
            <a:lvl4pPr>
              <a:defRPr lang="en-US" dirty="0" smtClean="0">
                <a:solidFill>
                  <a:schemeClr val="bg1"/>
                </a:solidFill>
              </a:defRPr>
            </a:lvl4pPr>
            <a:lvl5pPr>
              <a:defRPr lang="en-US" dirty="0">
                <a:solidFill>
                  <a:schemeClr val="bg1"/>
                </a:solidFill>
              </a:defRPr>
            </a:lvl5pPr>
          </a:lstStyle>
          <a:p>
            <a:pPr marL="0" lvl="0" indent="0">
              <a:lnSpc>
                <a:spcPct val="110000"/>
              </a:lnSpc>
              <a:spcBef>
                <a:spcPts val="600"/>
              </a:spcBef>
              <a:buSzPct val="75000"/>
            </a:pPr>
            <a:r>
              <a:rPr lang="en-US"/>
              <a:t>Enter text</a:t>
            </a:r>
          </a:p>
        </p:txBody>
      </p:sp>
      <p:sp>
        <p:nvSpPr>
          <p:cNvPr id="28" name="Content Placeholder 2"/>
          <p:cNvSpPr>
            <a:spLocks noGrp="1"/>
          </p:cNvSpPr>
          <p:nvPr>
            <p:ph idx="37" hasCustomPrompt="1"/>
          </p:nvPr>
        </p:nvSpPr>
        <p:spPr>
          <a:xfrm>
            <a:off x="5159375" y="4986065"/>
            <a:ext cx="1296000" cy="216033"/>
          </a:xfrm>
          <a:noFill/>
        </p:spPr>
        <p:txBody>
          <a:bodyPr lIns="0">
            <a:normAutofit/>
          </a:bodyPr>
          <a:lstStyle>
            <a:lvl1pPr marL="19050" indent="0">
              <a:buNone/>
              <a:tabLst/>
              <a:defRPr sz="1200" b="1">
                <a:solidFill>
                  <a:schemeClr val="tx1"/>
                </a:solidFill>
              </a:defRPr>
            </a:lvl1pPr>
            <a:lvl2pPr marL="19050" indent="0">
              <a:buNone/>
              <a:tabLst/>
              <a:defRPr sz="1200">
                <a:solidFill>
                  <a:schemeClr val="bg1"/>
                </a:solidFill>
              </a:defRPr>
            </a:lvl2pPr>
            <a:lvl3pPr marL="19050" indent="20108">
              <a:buNone/>
              <a:tabLst/>
              <a:defRPr sz="1200">
                <a:solidFill>
                  <a:schemeClr val="bg1"/>
                </a:solidFill>
              </a:defRPr>
            </a:lvl3pPr>
            <a:lvl4pPr marL="19050" indent="20108">
              <a:buNone/>
              <a:tabLst/>
              <a:defRPr sz="1200">
                <a:solidFill>
                  <a:schemeClr val="bg1"/>
                </a:solidFill>
              </a:defRPr>
            </a:lvl4pPr>
            <a:lvl5pPr marL="19050" indent="20108">
              <a:buNone/>
              <a:tabLst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Section header</a:t>
            </a:r>
          </a:p>
        </p:txBody>
      </p:sp>
      <p:sp>
        <p:nvSpPr>
          <p:cNvPr id="30" name="Content Placeholder 2"/>
          <p:cNvSpPr>
            <a:spLocks noGrp="1"/>
          </p:cNvSpPr>
          <p:nvPr>
            <p:ph idx="39" hasCustomPrompt="1"/>
          </p:nvPr>
        </p:nvSpPr>
        <p:spPr>
          <a:xfrm>
            <a:off x="5159375" y="3103304"/>
            <a:ext cx="1296000" cy="216033"/>
          </a:xfrm>
          <a:noFill/>
        </p:spPr>
        <p:txBody>
          <a:bodyPr lIns="0">
            <a:normAutofit/>
          </a:bodyPr>
          <a:lstStyle>
            <a:lvl1pPr marL="19050" indent="0">
              <a:buNone/>
              <a:tabLst/>
              <a:defRPr sz="1200" b="1">
                <a:solidFill>
                  <a:schemeClr val="tx1"/>
                </a:solidFill>
              </a:defRPr>
            </a:lvl1pPr>
            <a:lvl2pPr marL="19050" indent="0">
              <a:buNone/>
              <a:tabLst/>
              <a:defRPr sz="1200">
                <a:solidFill>
                  <a:schemeClr val="bg1"/>
                </a:solidFill>
              </a:defRPr>
            </a:lvl2pPr>
            <a:lvl3pPr marL="19050" indent="20108">
              <a:buNone/>
              <a:tabLst/>
              <a:defRPr sz="1200">
                <a:solidFill>
                  <a:schemeClr val="bg1"/>
                </a:solidFill>
              </a:defRPr>
            </a:lvl3pPr>
            <a:lvl4pPr marL="19050" indent="20108">
              <a:buNone/>
              <a:tabLst/>
              <a:defRPr sz="1200">
                <a:solidFill>
                  <a:schemeClr val="bg1"/>
                </a:solidFill>
              </a:defRPr>
            </a:lvl4pPr>
            <a:lvl5pPr marL="19050" indent="20108">
              <a:buNone/>
              <a:tabLst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Section header</a:t>
            </a:r>
          </a:p>
        </p:txBody>
      </p:sp>
      <p:sp>
        <p:nvSpPr>
          <p:cNvPr id="31" name="Content Placeholder 2"/>
          <p:cNvSpPr>
            <a:spLocks noGrp="1"/>
          </p:cNvSpPr>
          <p:nvPr>
            <p:ph idx="40" hasCustomPrompt="1"/>
          </p:nvPr>
        </p:nvSpPr>
        <p:spPr>
          <a:xfrm>
            <a:off x="5159375" y="1192231"/>
            <a:ext cx="1296000" cy="216033"/>
          </a:xfrm>
          <a:noFill/>
        </p:spPr>
        <p:txBody>
          <a:bodyPr lIns="0">
            <a:normAutofit/>
          </a:bodyPr>
          <a:lstStyle>
            <a:lvl1pPr marL="19050" indent="0">
              <a:buNone/>
              <a:tabLst/>
              <a:defRPr sz="1200" b="1">
                <a:solidFill>
                  <a:schemeClr val="tx1"/>
                </a:solidFill>
              </a:defRPr>
            </a:lvl1pPr>
            <a:lvl2pPr marL="19050" indent="0">
              <a:buNone/>
              <a:tabLst/>
              <a:defRPr sz="1200">
                <a:solidFill>
                  <a:schemeClr val="bg1"/>
                </a:solidFill>
              </a:defRPr>
            </a:lvl2pPr>
            <a:lvl3pPr marL="19050" indent="20108">
              <a:buNone/>
              <a:tabLst/>
              <a:defRPr sz="1200">
                <a:solidFill>
                  <a:schemeClr val="bg1"/>
                </a:solidFill>
              </a:defRPr>
            </a:lvl3pPr>
            <a:lvl4pPr marL="19050" indent="20108">
              <a:buNone/>
              <a:tabLst/>
              <a:defRPr sz="1200">
                <a:solidFill>
                  <a:schemeClr val="bg1"/>
                </a:solidFill>
              </a:defRPr>
            </a:lvl4pPr>
            <a:lvl5pPr marL="19050" indent="20108">
              <a:buNone/>
              <a:tabLst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Section header</a:t>
            </a:r>
          </a:p>
        </p:txBody>
      </p:sp>
      <p:pic>
        <p:nvPicPr>
          <p:cNvPr id="32" name="Picture Placeholder 19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64865" t="-1616" r="-267127" b="646"/>
          <a:stretch/>
        </p:blipFill>
        <p:spPr>
          <a:xfrm>
            <a:off x="93818" y="1198649"/>
            <a:ext cx="788410" cy="618616"/>
          </a:xfrm>
          <a:prstGeom prst="rect">
            <a:avLst/>
          </a:prstGeom>
        </p:spPr>
      </p:pic>
      <p:pic>
        <p:nvPicPr>
          <p:cNvPr id="33" name="Picture Placeholder 20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38933" t="-628" r="-142311" b="2756"/>
          <a:stretch/>
        </p:blipFill>
        <p:spPr>
          <a:xfrm>
            <a:off x="93818" y="3102192"/>
            <a:ext cx="788410" cy="618616"/>
          </a:xfrm>
          <a:prstGeom prst="rect">
            <a:avLst/>
          </a:prstGeom>
        </p:spPr>
      </p:pic>
      <p:pic>
        <p:nvPicPr>
          <p:cNvPr id="34" name="Picture Placeholder 21"/>
          <p:cNvPicPr>
            <a:picLocks noChangeAspect="1"/>
          </p:cNvPicPr>
          <p:nvPr userDrawn="1"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40511" t="-643" r="-141796" b="643"/>
          <a:stretch/>
        </p:blipFill>
        <p:spPr>
          <a:xfrm>
            <a:off x="114731" y="4986066"/>
            <a:ext cx="788410" cy="618616"/>
          </a:xfrm>
          <a:prstGeom prst="rect">
            <a:avLst/>
          </a:prstGeom>
        </p:spPr>
      </p:pic>
      <p:sp>
        <p:nvSpPr>
          <p:cNvPr id="22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59834" y="729421"/>
            <a:ext cx="7680326" cy="256868"/>
          </a:xfrm>
        </p:spPr>
        <p:txBody>
          <a:bodyPr vert="horz" lIns="0" tIns="0" rIns="91440" bIns="45720" rtlCol="0" anchor="t">
            <a:noAutofit/>
          </a:bodyPr>
          <a:lstStyle>
            <a:lvl1pPr marL="0" indent="0">
              <a:buFontTx/>
              <a:buNone/>
              <a:defRPr lang="en-US" sz="1600" b="0" dirty="0" smtClean="0"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  <a:buNone/>
            </a:pPr>
            <a:r>
              <a:rPr lang="en-US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39448818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89">
          <p15:clr>
            <a:srgbClr val="FBAE40"/>
          </p15:clr>
        </p15:guide>
        <p15:guide id="2" orient="horz" pos="5712">
          <p15:clr>
            <a:srgbClr val="FBAE4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 Arrows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Content Placeholder 2"/>
          <p:cNvSpPr>
            <a:spLocks noGrp="1"/>
          </p:cNvSpPr>
          <p:nvPr>
            <p:ph idx="23" hasCustomPrompt="1"/>
          </p:nvPr>
        </p:nvSpPr>
        <p:spPr>
          <a:xfrm>
            <a:off x="1199092" y="4990981"/>
            <a:ext cx="2415714" cy="600093"/>
          </a:xfrm>
          <a:noFill/>
        </p:spPr>
        <p:txBody>
          <a:bodyPr lIns="0" anchor="ctr">
            <a:normAutofit/>
          </a:bodyPr>
          <a:lstStyle>
            <a:lvl1pPr marL="19050" indent="0">
              <a:buNone/>
              <a:tabLst/>
              <a:defRPr sz="1333" b="1">
                <a:solidFill>
                  <a:schemeClr val="tx1"/>
                </a:solidFill>
              </a:defRPr>
            </a:lvl1pPr>
            <a:lvl2pPr marL="19050" indent="0">
              <a:buNone/>
              <a:tabLst/>
              <a:defRPr sz="1200">
                <a:solidFill>
                  <a:schemeClr val="bg1"/>
                </a:solidFill>
              </a:defRPr>
            </a:lvl2pPr>
            <a:lvl3pPr marL="19050" indent="20108">
              <a:buNone/>
              <a:tabLst/>
              <a:defRPr sz="1200">
                <a:solidFill>
                  <a:schemeClr val="bg1"/>
                </a:solidFill>
              </a:defRPr>
            </a:lvl3pPr>
            <a:lvl4pPr marL="19050" indent="20108">
              <a:buNone/>
              <a:tabLst/>
              <a:defRPr sz="1200">
                <a:solidFill>
                  <a:schemeClr val="bg1"/>
                </a:solidFill>
              </a:defRPr>
            </a:lvl4pPr>
            <a:lvl5pPr marL="19050" indent="20108">
              <a:buNone/>
              <a:tabLst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Heading</a:t>
            </a:r>
          </a:p>
        </p:txBody>
      </p:sp>
      <p:pic>
        <p:nvPicPr>
          <p:cNvPr id="37" name="Picture Placeholder 2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68" y="4970851"/>
            <a:ext cx="500826" cy="618616"/>
          </a:xfrm>
          <a:prstGeom prst="rect">
            <a:avLst/>
          </a:prstGeom>
        </p:spPr>
      </p:pic>
      <p:sp>
        <p:nvSpPr>
          <p:cNvPr id="24" name="Content Placeholder 2"/>
          <p:cNvSpPr>
            <a:spLocks noGrp="1"/>
          </p:cNvSpPr>
          <p:nvPr>
            <p:ph idx="42" hasCustomPrompt="1"/>
          </p:nvPr>
        </p:nvSpPr>
        <p:spPr>
          <a:xfrm>
            <a:off x="1199092" y="3094984"/>
            <a:ext cx="2415714" cy="600093"/>
          </a:xfrm>
          <a:noFill/>
        </p:spPr>
        <p:txBody>
          <a:bodyPr lIns="0" anchor="ctr">
            <a:normAutofit/>
          </a:bodyPr>
          <a:lstStyle>
            <a:lvl1pPr marL="19050" indent="0">
              <a:buNone/>
              <a:tabLst/>
              <a:defRPr sz="1333" b="1">
                <a:solidFill>
                  <a:schemeClr val="tx1"/>
                </a:solidFill>
              </a:defRPr>
            </a:lvl1pPr>
            <a:lvl2pPr marL="19050" indent="0">
              <a:buNone/>
              <a:tabLst/>
              <a:defRPr sz="1200">
                <a:solidFill>
                  <a:schemeClr val="bg1"/>
                </a:solidFill>
              </a:defRPr>
            </a:lvl2pPr>
            <a:lvl3pPr marL="19050" indent="20108">
              <a:buNone/>
              <a:tabLst/>
              <a:defRPr sz="1200">
                <a:solidFill>
                  <a:schemeClr val="bg1"/>
                </a:solidFill>
              </a:defRPr>
            </a:lvl3pPr>
            <a:lvl4pPr marL="19050" indent="20108">
              <a:buNone/>
              <a:tabLst/>
              <a:defRPr sz="1200">
                <a:solidFill>
                  <a:schemeClr val="bg1"/>
                </a:solidFill>
              </a:defRPr>
            </a:lvl4pPr>
            <a:lvl5pPr marL="19050" indent="20108">
              <a:buNone/>
              <a:tabLst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22" name="Content Placeholder 2"/>
          <p:cNvSpPr>
            <a:spLocks noGrp="1"/>
          </p:cNvSpPr>
          <p:nvPr>
            <p:ph idx="41" hasCustomPrompt="1"/>
          </p:nvPr>
        </p:nvSpPr>
        <p:spPr>
          <a:xfrm>
            <a:off x="1199094" y="1192231"/>
            <a:ext cx="2415715" cy="600093"/>
          </a:xfrm>
          <a:noFill/>
        </p:spPr>
        <p:txBody>
          <a:bodyPr lIns="0" anchor="ctr">
            <a:normAutofit/>
          </a:bodyPr>
          <a:lstStyle>
            <a:lvl1pPr marL="19050" indent="0">
              <a:buNone/>
              <a:tabLst/>
              <a:defRPr sz="1333" b="1">
                <a:solidFill>
                  <a:schemeClr val="tx1"/>
                </a:solidFill>
              </a:defRPr>
            </a:lvl1pPr>
            <a:lvl2pPr marL="19050" indent="0">
              <a:buNone/>
              <a:tabLst/>
              <a:defRPr sz="1200">
                <a:solidFill>
                  <a:schemeClr val="bg1"/>
                </a:solidFill>
              </a:defRPr>
            </a:lvl2pPr>
            <a:lvl3pPr marL="19050" indent="20108">
              <a:buNone/>
              <a:tabLst/>
              <a:defRPr sz="1200">
                <a:solidFill>
                  <a:schemeClr val="bg1"/>
                </a:solidFill>
              </a:defRPr>
            </a:lvl3pPr>
            <a:lvl4pPr marL="19050" indent="20108">
              <a:buNone/>
              <a:tabLst/>
              <a:defRPr sz="1200">
                <a:solidFill>
                  <a:schemeClr val="bg1"/>
                </a:solidFill>
              </a:defRPr>
            </a:lvl4pPr>
            <a:lvl5pPr marL="19050" indent="20108">
              <a:buNone/>
              <a:tabLst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Heading</a:t>
            </a:r>
          </a:p>
        </p:txBody>
      </p:sp>
      <p:pic>
        <p:nvPicPr>
          <p:cNvPr id="36" name="Picture Placeholder 20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7610" y="3064873"/>
            <a:ext cx="500826" cy="618616"/>
          </a:xfrm>
          <a:prstGeom prst="rect">
            <a:avLst/>
          </a:prstGeom>
        </p:spPr>
      </p:pic>
      <p:pic>
        <p:nvPicPr>
          <p:cNvPr id="35" name="Picture Placeholder 19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7610" y="1198649"/>
            <a:ext cx="500826" cy="61861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9833" y="360056"/>
            <a:ext cx="8496300" cy="240878"/>
          </a:xfrm>
        </p:spPr>
        <p:txBody>
          <a:bodyPr vert="horz" lIns="0" tIns="0" rIns="91440" bIns="45720" rtlCol="0" anchor="t">
            <a:noAutofit/>
          </a:bodyPr>
          <a:lstStyle>
            <a:lvl1pPr>
              <a:defRPr lang="en-US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Insert title – numbered arrow list</a:t>
            </a:r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9"/>
          </p:nvPr>
        </p:nvSpPr>
        <p:spPr>
          <a:xfrm>
            <a:off x="359834" y="6360983"/>
            <a:ext cx="8131442" cy="31459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MiQ | Nothing Bundt Cakes | Q1 2020</a:t>
            </a:r>
            <a:endParaRPr lang="en-GB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169FC91-59AE-C64A-9DCD-3B3C91131C8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Content Placeholder 2"/>
          <p:cNvSpPr>
            <a:spLocks noGrp="1"/>
          </p:cNvSpPr>
          <p:nvPr>
            <p:ph idx="17" hasCustomPrompt="1"/>
          </p:nvPr>
        </p:nvSpPr>
        <p:spPr>
          <a:xfrm>
            <a:off x="5159375" y="1413957"/>
            <a:ext cx="3721100" cy="984152"/>
          </a:xfrm>
        </p:spPr>
        <p:txBody>
          <a:bodyPr vert="horz" lIns="0" tIns="45720" rIns="288000" bIns="45720" numCol="1" spcCol="288000" rtlCol="0" anchor="t">
            <a:noAutofit/>
          </a:bodyPr>
          <a:lstStyle>
            <a:lvl1pPr marL="228562" indent="-228562">
              <a:spcBef>
                <a:spcPts val="1000"/>
              </a:spcBef>
              <a:buNone/>
              <a:defRPr lang="en-US" sz="1200" dirty="0" smtClean="0">
                <a:solidFill>
                  <a:schemeClr val="tx1"/>
                </a:solidFill>
              </a:defRPr>
            </a:lvl1pPr>
            <a:lvl2pPr>
              <a:defRPr lang="en-US" dirty="0" smtClean="0">
                <a:solidFill>
                  <a:schemeClr val="bg1"/>
                </a:solidFill>
              </a:defRPr>
            </a:lvl2pPr>
            <a:lvl3pPr>
              <a:defRPr lang="en-US" dirty="0" smtClean="0">
                <a:solidFill>
                  <a:schemeClr val="bg1"/>
                </a:solidFill>
              </a:defRPr>
            </a:lvl3pPr>
            <a:lvl4pPr>
              <a:defRPr lang="en-US" dirty="0" smtClean="0">
                <a:solidFill>
                  <a:schemeClr val="bg1"/>
                </a:solidFill>
              </a:defRPr>
            </a:lvl4pPr>
            <a:lvl5pPr>
              <a:defRPr lang="en-US" dirty="0">
                <a:solidFill>
                  <a:schemeClr val="bg1"/>
                </a:solidFill>
              </a:defRPr>
            </a:lvl5pPr>
          </a:lstStyle>
          <a:p>
            <a:pPr marL="0" lvl="0" indent="0">
              <a:lnSpc>
                <a:spcPct val="110000"/>
              </a:lnSpc>
              <a:spcBef>
                <a:spcPts val="600"/>
              </a:spcBef>
              <a:buSzPct val="75000"/>
            </a:pPr>
            <a:r>
              <a:rPr lang="en-US"/>
              <a:t>Enter text</a:t>
            </a:r>
          </a:p>
        </p:txBody>
      </p:sp>
      <p:sp>
        <p:nvSpPr>
          <p:cNvPr id="26" name="Content Placeholder 2"/>
          <p:cNvSpPr>
            <a:spLocks noGrp="1"/>
          </p:cNvSpPr>
          <p:nvPr>
            <p:ph idx="26" hasCustomPrompt="1"/>
          </p:nvPr>
        </p:nvSpPr>
        <p:spPr>
          <a:xfrm>
            <a:off x="5159375" y="3319337"/>
            <a:ext cx="3721100" cy="984152"/>
          </a:xfrm>
        </p:spPr>
        <p:txBody>
          <a:bodyPr vert="horz" lIns="0" tIns="45720" rIns="288000" bIns="45720" numCol="1" spcCol="288000" rtlCol="0" anchor="t">
            <a:noAutofit/>
          </a:bodyPr>
          <a:lstStyle>
            <a:lvl1pPr marL="228562" indent="-228562">
              <a:spcBef>
                <a:spcPts val="1000"/>
              </a:spcBef>
              <a:buNone/>
              <a:defRPr lang="en-US" sz="1200" dirty="0" smtClean="0">
                <a:solidFill>
                  <a:schemeClr val="tx1"/>
                </a:solidFill>
              </a:defRPr>
            </a:lvl1pPr>
            <a:lvl2pPr>
              <a:defRPr lang="en-US" dirty="0" smtClean="0">
                <a:solidFill>
                  <a:schemeClr val="bg1"/>
                </a:solidFill>
              </a:defRPr>
            </a:lvl2pPr>
            <a:lvl3pPr>
              <a:defRPr lang="en-US" dirty="0" smtClean="0">
                <a:solidFill>
                  <a:schemeClr val="bg1"/>
                </a:solidFill>
              </a:defRPr>
            </a:lvl3pPr>
            <a:lvl4pPr>
              <a:defRPr lang="en-US" dirty="0" smtClean="0">
                <a:solidFill>
                  <a:schemeClr val="bg1"/>
                </a:solidFill>
              </a:defRPr>
            </a:lvl4pPr>
            <a:lvl5pPr>
              <a:defRPr lang="en-US" dirty="0">
                <a:solidFill>
                  <a:schemeClr val="bg1"/>
                </a:solidFill>
              </a:defRPr>
            </a:lvl5pPr>
          </a:lstStyle>
          <a:p>
            <a:pPr marL="0" lvl="0" indent="0">
              <a:lnSpc>
                <a:spcPct val="110000"/>
              </a:lnSpc>
              <a:spcBef>
                <a:spcPts val="600"/>
              </a:spcBef>
              <a:buSzPct val="75000"/>
            </a:pPr>
            <a:r>
              <a:rPr lang="en-US"/>
              <a:t>Enter text</a:t>
            </a:r>
          </a:p>
        </p:txBody>
      </p:sp>
      <p:sp>
        <p:nvSpPr>
          <p:cNvPr id="27" name="Content Placeholder 2"/>
          <p:cNvSpPr>
            <a:spLocks noGrp="1"/>
          </p:cNvSpPr>
          <p:nvPr>
            <p:ph idx="27" hasCustomPrompt="1"/>
          </p:nvPr>
        </p:nvSpPr>
        <p:spPr>
          <a:xfrm>
            <a:off x="5159375" y="5197995"/>
            <a:ext cx="3721100" cy="984152"/>
          </a:xfrm>
        </p:spPr>
        <p:txBody>
          <a:bodyPr vert="horz" lIns="0" tIns="45720" rIns="288000" bIns="45720" numCol="1" spcCol="288000" rtlCol="0" anchor="t">
            <a:noAutofit/>
          </a:bodyPr>
          <a:lstStyle>
            <a:lvl1pPr marL="228562" indent="-228562">
              <a:spcBef>
                <a:spcPts val="1000"/>
              </a:spcBef>
              <a:buNone/>
              <a:defRPr lang="en-US" sz="1200" dirty="0" smtClean="0">
                <a:solidFill>
                  <a:schemeClr val="tx1"/>
                </a:solidFill>
              </a:defRPr>
            </a:lvl1pPr>
            <a:lvl2pPr>
              <a:defRPr lang="en-US" dirty="0" smtClean="0">
                <a:solidFill>
                  <a:schemeClr val="bg1"/>
                </a:solidFill>
              </a:defRPr>
            </a:lvl2pPr>
            <a:lvl3pPr>
              <a:defRPr lang="en-US" dirty="0" smtClean="0">
                <a:solidFill>
                  <a:schemeClr val="bg1"/>
                </a:solidFill>
              </a:defRPr>
            </a:lvl3pPr>
            <a:lvl4pPr>
              <a:defRPr lang="en-US" dirty="0" smtClean="0">
                <a:solidFill>
                  <a:schemeClr val="bg1"/>
                </a:solidFill>
              </a:defRPr>
            </a:lvl4pPr>
            <a:lvl5pPr>
              <a:defRPr lang="en-US" dirty="0">
                <a:solidFill>
                  <a:schemeClr val="bg1"/>
                </a:solidFill>
              </a:defRPr>
            </a:lvl5pPr>
          </a:lstStyle>
          <a:p>
            <a:pPr marL="0" lvl="0" indent="0">
              <a:lnSpc>
                <a:spcPct val="110000"/>
              </a:lnSpc>
              <a:spcBef>
                <a:spcPts val="600"/>
              </a:spcBef>
              <a:buSzPct val="75000"/>
            </a:pPr>
            <a:r>
              <a:rPr lang="en-US"/>
              <a:t>Enter text</a:t>
            </a:r>
          </a:p>
        </p:txBody>
      </p:sp>
      <p:sp>
        <p:nvSpPr>
          <p:cNvPr id="28" name="Content Placeholder 2"/>
          <p:cNvSpPr>
            <a:spLocks noGrp="1"/>
          </p:cNvSpPr>
          <p:nvPr>
            <p:ph idx="37" hasCustomPrompt="1"/>
          </p:nvPr>
        </p:nvSpPr>
        <p:spPr>
          <a:xfrm>
            <a:off x="5159375" y="4986065"/>
            <a:ext cx="1296000" cy="216033"/>
          </a:xfrm>
          <a:noFill/>
        </p:spPr>
        <p:txBody>
          <a:bodyPr lIns="0">
            <a:normAutofit/>
          </a:bodyPr>
          <a:lstStyle>
            <a:lvl1pPr marL="19050" indent="0">
              <a:buNone/>
              <a:tabLst/>
              <a:defRPr sz="1200" b="1">
                <a:solidFill>
                  <a:schemeClr val="tx1"/>
                </a:solidFill>
              </a:defRPr>
            </a:lvl1pPr>
            <a:lvl2pPr marL="19050" indent="0">
              <a:buNone/>
              <a:tabLst/>
              <a:defRPr sz="1200">
                <a:solidFill>
                  <a:schemeClr val="bg1"/>
                </a:solidFill>
              </a:defRPr>
            </a:lvl2pPr>
            <a:lvl3pPr marL="19050" indent="20108">
              <a:buNone/>
              <a:tabLst/>
              <a:defRPr sz="1200">
                <a:solidFill>
                  <a:schemeClr val="bg1"/>
                </a:solidFill>
              </a:defRPr>
            </a:lvl3pPr>
            <a:lvl4pPr marL="19050" indent="20108">
              <a:buNone/>
              <a:tabLst/>
              <a:defRPr sz="1200">
                <a:solidFill>
                  <a:schemeClr val="bg1"/>
                </a:solidFill>
              </a:defRPr>
            </a:lvl4pPr>
            <a:lvl5pPr marL="19050" indent="20108">
              <a:buNone/>
              <a:tabLst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Section header</a:t>
            </a:r>
          </a:p>
        </p:txBody>
      </p:sp>
      <p:sp>
        <p:nvSpPr>
          <p:cNvPr id="30" name="Content Placeholder 2"/>
          <p:cNvSpPr>
            <a:spLocks noGrp="1"/>
          </p:cNvSpPr>
          <p:nvPr>
            <p:ph idx="39" hasCustomPrompt="1"/>
          </p:nvPr>
        </p:nvSpPr>
        <p:spPr>
          <a:xfrm>
            <a:off x="5159375" y="3103304"/>
            <a:ext cx="1296000" cy="216033"/>
          </a:xfrm>
          <a:noFill/>
        </p:spPr>
        <p:txBody>
          <a:bodyPr lIns="0">
            <a:normAutofit/>
          </a:bodyPr>
          <a:lstStyle>
            <a:lvl1pPr marL="19050" indent="0">
              <a:buNone/>
              <a:tabLst/>
              <a:defRPr sz="1200" b="1">
                <a:solidFill>
                  <a:schemeClr val="tx1"/>
                </a:solidFill>
              </a:defRPr>
            </a:lvl1pPr>
            <a:lvl2pPr marL="19050" indent="0">
              <a:buNone/>
              <a:tabLst/>
              <a:defRPr sz="1200">
                <a:solidFill>
                  <a:schemeClr val="bg1"/>
                </a:solidFill>
              </a:defRPr>
            </a:lvl2pPr>
            <a:lvl3pPr marL="19050" indent="20108">
              <a:buNone/>
              <a:tabLst/>
              <a:defRPr sz="1200">
                <a:solidFill>
                  <a:schemeClr val="bg1"/>
                </a:solidFill>
              </a:defRPr>
            </a:lvl3pPr>
            <a:lvl4pPr marL="19050" indent="20108">
              <a:buNone/>
              <a:tabLst/>
              <a:defRPr sz="1200">
                <a:solidFill>
                  <a:schemeClr val="bg1"/>
                </a:solidFill>
              </a:defRPr>
            </a:lvl4pPr>
            <a:lvl5pPr marL="19050" indent="20108">
              <a:buNone/>
              <a:tabLst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Section header</a:t>
            </a:r>
          </a:p>
        </p:txBody>
      </p:sp>
      <p:sp>
        <p:nvSpPr>
          <p:cNvPr id="31" name="Content Placeholder 2"/>
          <p:cNvSpPr>
            <a:spLocks noGrp="1"/>
          </p:cNvSpPr>
          <p:nvPr>
            <p:ph idx="40" hasCustomPrompt="1"/>
          </p:nvPr>
        </p:nvSpPr>
        <p:spPr>
          <a:xfrm>
            <a:off x="5159375" y="1192231"/>
            <a:ext cx="1296000" cy="216033"/>
          </a:xfrm>
          <a:noFill/>
        </p:spPr>
        <p:txBody>
          <a:bodyPr lIns="0">
            <a:normAutofit/>
          </a:bodyPr>
          <a:lstStyle>
            <a:lvl1pPr marL="19050" indent="0">
              <a:buNone/>
              <a:tabLst/>
              <a:defRPr sz="1200" b="1">
                <a:solidFill>
                  <a:schemeClr val="tx1"/>
                </a:solidFill>
              </a:defRPr>
            </a:lvl1pPr>
            <a:lvl2pPr marL="19050" indent="0">
              <a:buNone/>
              <a:tabLst/>
              <a:defRPr sz="1200">
                <a:solidFill>
                  <a:schemeClr val="bg1"/>
                </a:solidFill>
              </a:defRPr>
            </a:lvl2pPr>
            <a:lvl3pPr marL="19050" indent="20108">
              <a:buNone/>
              <a:tabLst/>
              <a:defRPr sz="1200">
                <a:solidFill>
                  <a:schemeClr val="bg1"/>
                </a:solidFill>
              </a:defRPr>
            </a:lvl3pPr>
            <a:lvl4pPr marL="19050" indent="20108">
              <a:buNone/>
              <a:tabLst/>
              <a:defRPr sz="1200">
                <a:solidFill>
                  <a:schemeClr val="bg1"/>
                </a:solidFill>
              </a:defRPr>
            </a:lvl4pPr>
            <a:lvl5pPr marL="19050" indent="20108">
              <a:buNone/>
              <a:tabLst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Section header</a:t>
            </a:r>
          </a:p>
        </p:txBody>
      </p:sp>
      <p:grpSp>
        <p:nvGrpSpPr>
          <p:cNvPr id="38" name="Group 37"/>
          <p:cNvGrpSpPr/>
          <p:nvPr userDrawn="1"/>
        </p:nvGrpSpPr>
        <p:grpSpPr>
          <a:xfrm>
            <a:off x="1199094" y="1609146"/>
            <a:ext cx="3960283" cy="175139"/>
            <a:chOff x="4597592" y="2167023"/>
            <a:chExt cx="5940425" cy="262668"/>
          </a:xfrm>
        </p:grpSpPr>
        <p:cxnSp>
          <p:nvCxnSpPr>
            <p:cNvPr id="39" name="Straight Connector 38"/>
            <p:cNvCxnSpPr/>
            <p:nvPr/>
          </p:nvCxnSpPr>
          <p:spPr>
            <a:xfrm>
              <a:off x="4597592" y="2429691"/>
              <a:ext cx="5305825" cy="0"/>
            </a:xfrm>
            <a:prstGeom prst="line">
              <a:avLst/>
            </a:prstGeom>
            <a:ln w="508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 rot="-2700000">
              <a:off x="9772142" y="2167023"/>
              <a:ext cx="765875" cy="0"/>
            </a:xfrm>
            <a:prstGeom prst="line">
              <a:avLst/>
            </a:prstGeom>
            <a:ln w="508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 userDrawn="1"/>
        </p:nvGrpSpPr>
        <p:grpSpPr>
          <a:xfrm>
            <a:off x="1199094" y="3502058"/>
            <a:ext cx="3960283" cy="175139"/>
            <a:chOff x="4597592" y="2167023"/>
            <a:chExt cx="5940425" cy="262668"/>
          </a:xfrm>
        </p:grpSpPr>
        <p:cxnSp>
          <p:nvCxnSpPr>
            <p:cNvPr id="42" name="Straight Connector 41"/>
            <p:cNvCxnSpPr/>
            <p:nvPr/>
          </p:nvCxnSpPr>
          <p:spPr>
            <a:xfrm>
              <a:off x="4597592" y="2429691"/>
              <a:ext cx="5305825" cy="0"/>
            </a:xfrm>
            <a:prstGeom prst="line">
              <a:avLst/>
            </a:prstGeom>
            <a:ln w="508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rot="-2700000">
              <a:off x="9772142" y="2167023"/>
              <a:ext cx="765875" cy="0"/>
            </a:xfrm>
            <a:prstGeom prst="line">
              <a:avLst/>
            </a:prstGeom>
            <a:ln w="508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/>
          <p:cNvGrpSpPr/>
          <p:nvPr userDrawn="1"/>
        </p:nvGrpSpPr>
        <p:grpSpPr>
          <a:xfrm>
            <a:off x="1199094" y="5383345"/>
            <a:ext cx="3960283" cy="175139"/>
            <a:chOff x="4597592" y="2167023"/>
            <a:chExt cx="5940425" cy="262668"/>
          </a:xfrm>
        </p:grpSpPr>
        <p:cxnSp>
          <p:nvCxnSpPr>
            <p:cNvPr id="45" name="Straight Connector 44"/>
            <p:cNvCxnSpPr/>
            <p:nvPr/>
          </p:nvCxnSpPr>
          <p:spPr>
            <a:xfrm>
              <a:off x="4597592" y="2429691"/>
              <a:ext cx="5305825" cy="0"/>
            </a:xfrm>
            <a:prstGeom prst="line">
              <a:avLst/>
            </a:prstGeom>
            <a:ln w="508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 rot="-2700000">
              <a:off x="9772142" y="2167023"/>
              <a:ext cx="765875" cy="0"/>
            </a:xfrm>
            <a:prstGeom prst="line">
              <a:avLst/>
            </a:prstGeom>
            <a:ln w="508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59834" y="729421"/>
            <a:ext cx="7680326" cy="256868"/>
          </a:xfrm>
        </p:spPr>
        <p:txBody>
          <a:bodyPr vert="horz" lIns="0" tIns="0" rIns="91440" bIns="45720" rtlCol="0" anchor="t">
            <a:noAutofit/>
          </a:bodyPr>
          <a:lstStyle>
            <a:lvl1pPr marL="0" indent="0">
              <a:buFontTx/>
              <a:buNone/>
              <a:defRPr lang="en-US" sz="1600" b="0" dirty="0" smtClean="0"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  <a:buNone/>
            </a:pPr>
            <a:r>
              <a:rPr lang="en-US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33241617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89">
          <p15:clr>
            <a:srgbClr val="FBAE40"/>
          </p15:clr>
        </p15:guide>
        <p15:guide id="2" orient="horz" pos="5712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hoose image 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/>
          <p:cNvSpPr>
            <a:spLocks noGrp="1" noChangeAspect="1"/>
          </p:cNvSpPr>
          <p:nvPr>
            <p:ph type="pic" idx="27"/>
          </p:nvPr>
        </p:nvSpPr>
        <p:spPr>
          <a:xfrm>
            <a:off x="0" y="0"/>
            <a:ext cx="12192000" cy="6858000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124" indent="0">
              <a:buNone/>
              <a:defRPr sz="2799"/>
            </a:lvl2pPr>
            <a:lvl3pPr marL="914248" indent="0">
              <a:buNone/>
              <a:defRPr sz="2400"/>
            </a:lvl3pPr>
            <a:lvl4pPr marL="1371372" indent="0">
              <a:buNone/>
              <a:defRPr sz="2000"/>
            </a:lvl4pPr>
            <a:lvl5pPr marL="1828495" indent="0">
              <a:buNone/>
              <a:defRPr sz="2000"/>
            </a:lvl5pPr>
            <a:lvl6pPr marL="2285620" indent="0">
              <a:buNone/>
              <a:defRPr sz="2000"/>
            </a:lvl6pPr>
            <a:lvl7pPr marL="2742742" indent="0">
              <a:buNone/>
              <a:defRPr sz="2000"/>
            </a:lvl7pPr>
            <a:lvl8pPr marL="3199866" indent="0">
              <a:buNone/>
              <a:defRPr sz="2000"/>
            </a:lvl8pPr>
            <a:lvl9pPr marL="365699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9834" y="1460727"/>
            <a:ext cx="6720417" cy="4036785"/>
          </a:xfrm>
        </p:spPr>
        <p:txBody>
          <a:bodyPr anchor="ctr"/>
          <a:lstStyle>
            <a:lvl1pPr marL="0" indent="0" algn="l" defTabSz="914248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4000" b="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248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Longer presentation title goes here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59834" y="4254048"/>
            <a:ext cx="6720417" cy="1655762"/>
          </a:xfrm>
        </p:spPr>
        <p:txBody>
          <a:bodyPr vert="horz" lIns="0" tIns="0" rIns="0" bIns="0" rtlCol="0">
            <a:normAutofit/>
          </a:bodyPr>
          <a:lstStyle>
            <a:lvl1pPr marL="228562" indent="-228562">
              <a:spcBef>
                <a:spcPts val="0"/>
              </a:spcBef>
              <a:buNone/>
              <a:defRPr lang="en-US" sz="2133" b="1" baseline="0" dirty="0">
                <a:solidFill>
                  <a:schemeClr val="bg1"/>
                </a:solidFill>
              </a:defRPr>
            </a:lvl1pPr>
          </a:lstStyle>
          <a:p>
            <a:pPr marL="0" lvl="0" indent="0"/>
            <a:r>
              <a:rPr lang="en-US"/>
              <a:t>Use this space for a subtitle if you need one. When you’re done, move it up so it’s just under the title.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1850" y="380001"/>
            <a:ext cx="2584303" cy="863461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>
          <a:xfrm>
            <a:off x="359835" y="6360982"/>
            <a:ext cx="7680325" cy="2619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MiQ | Nothing Bundt Cakes | Q1 2020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79489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239">
          <p15:clr>
            <a:srgbClr val="FBAE40"/>
          </p15:clr>
        </p15:guide>
        <p15:guide id="2" orient="horz" pos="3625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Numbered Arrows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9833" y="360056"/>
            <a:ext cx="8496300" cy="240878"/>
          </a:xfrm>
        </p:spPr>
        <p:txBody>
          <a:bodyPr vert="horz" lIns="0" tIns="0" rIns="91440" bIns="45720" rtlCol="0" anchor="t">
            <a:noAutofit/>
          </a:bodyPr>
          <a:lstStyle>
            <a:lvl1pPr>
              <a:defRPr lang="en-US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Insert title – numbered arrow list</a:t>
            </a:r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9"/>
          </p:nvPr>
        </p:nvSpPr>
        <p:spPr>
          <a:xfrm>
            <a:off x="359834" y="6360983"/>
            <a:ext cx="8131442" cy="31459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MiQ | Nothing Bundt Cakes | Q1 2020</a:t>
            </a:r>
            <a:endParaRPr lang="en-GB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169FC91-59AE-C64A-9DCD-3B3C91131C8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Content Placeholder 2"/>
          <p:cNvSpPr>
            <a:spLocks noGrp="1"/>
          </p:cNvSpPr>
          <p:nvPr>
            <p:ph idx="17" hasCustomPrompt="1"/>
          </p:nvPr>
        </p:nvSpPr>
        <p:spPr>
          <a:xfrm>
            <a:off x="5159375" y="1413957"/>
            <a:ext cx="3721100" cy="984152"/>
          </a:xfrm>
        </p:spPr>
        <p:txBody>
          <a:bodyPr vert="horz" lIns="0" tIns="45720" rIns="288000" bIns="45720" numCol="1" spcCol="288000" rtlCol="0" anchor="t">
            <a:noAutofit/>
          </a:bodyPr>
          <a:lstStyle>
            <a:lvl1pPr marL="228562" indent="-228562">
              <a:spcBef>
                <a:spcPts val="1000"/>
              </a:spcBef>
              <a:buNone/>
              <a:defRPr lang="en-US" sz="1333" dirty="0" smtClean="0">
                <a:solidFill>
                  <a:schemeClr val="tx1"/>
                </a:solidFill>
              </a:defRPr>
            </a:lvl1pPr>
            <a:lvl2pPr>
              <a:defRPr lang="en-US" dirty="0" smtClean="0">
                <a:solidFill>
                  <a:schemeClr val="bg1"/>
                </a:solidFill>
              </a:defRPr>
            </a:lvl2pPr>
            <a:lvl3pPr>
              <a:defRPr lang="en-US" dirty="0" smtClean="0">
                <a:solidFill>
                  <a:schemeClr val="bg1"/>
                </a:solidFill>
              </a:defRPr>
            </a:lvl3pPr>
            <a:lvl4pPr>
              <a:defRPr lang="en-US" dirty="0" smtClean="0">
                <a:solidFill>
                  <a:schemeClr val="bg1"/>
                </a:solidFill>
              </a:defRPr>
            </a:lvl4pPr>
            <a:lvl5pPr>
              <a:defRPr lang="en-US" dirty="0">
                <a:solidFill>
                  <a:schemeClr val="bg1"/>
                </a:solidFill>
              </a:defRPr>
            </a:lvl5pPr>
          </a:lstStyle>
          <a:p>
            <a:pPr marL="0" lvl="0" indent="0">
              <a:lnSpc>
                <a:spcPct val="110000"/>
              </a:lnSpc>
              <a:spcBef>
                <a:spcPts val="600"/>
              </a:spcBef>
              <a:buSzPct val="75000"/>
            </a:pPr>
            <a:r>
              <a:rPr lang="en-US"/>
              <a:t>Enter text</a:t>
            </a:r>
          </a:p>
        </p:txBody>
      </p:sp>
      <p:sp>
        <p:nvSpPr>
          <p:cNvPr id="25" name="Content Placeholder 2"/>
          <p:cNvSpPr>
            <a:spLocks noGrp="1"/>
          </p:cNvSpPr>
          <p:nvPr>
            <p:ph idx="21" hasCustomPrompt="1"/>
          </p:nvPr>
        </p:nvSpPr>
        <p:spPr>
          <a:xfrm>
            <a:off x="1199094" y="1192231"/>
            <a:ext cx="2415715" cy="600093"/>
          </a:xfrm>
          <a:noFill/>
        </p:spPr>
        <p:txBody>
          <a:bodyPr lIns="0" anchor="ctr">
            <a:normAutofit/>
          </a:bodyPr>
          <a:lstStyle>
            <a:lvl1pPr marL="19050" indent="0">
              <a:buNone/>
              <a:tabLst/>
              <a:defRPr sz="1333" b="1">
                <a:solidFill>
                  <a:schemeClr val="tx1"/>
                </a:solidFill>
              </a:defRPr>
            </a:lvl1pPr>
            <a:lvl2pPr marL="19050" indent="0">
              <a:buNone/>
              <a:tabLst/>
              <a:defRPr sz="1200">
                <a:solidFill>
                  <a:schemeClr val="bg1"/>
                </a:solidFill>
              </a:defRPr>
            </a:lvl2pPr>
            <a:lvl3pPr marL="19050" indent="20108">
              <a:buNone/>
              <a:tabLst/>
              <a:defRPr sz="1200">
                <a:solidFill>
                  <a:schemeClr val="bg1"/>
                </a:solidFill>
              </a:defRPr>
            </a:lvl3pPr>
            <a:lvl4pPr marL="19050" indent="20108">
              <a:buNone/>
              <a:tabLst/>
              <a:defRPr sz="1200">
                <a:solidFill>
                  <a:schemeClr val="bg1"/>
                </a:solidFill>
              </a:defRPr>
            </a:lvl4pPr>
            <a:lvl5pPr marL="19050" indent="20108">
              <a:buNone/>
              <a:tabLst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21" name="Content Placeholder 2"/>
          <p:cNvSpPr>
            <a:spLocks noGrp="1"/>
          </p:cNvSpPr>
          <p:nvPr>
            <p:ph idx="22" hasCustomPrompt="1"/>
          </p:nvPr>
        </p:nvSpPr>
        <p:spPr>
          <a:xfrm>
            <a:off x="1199092" y="2447184"/>
            <a:ext cx="2415714" cy="600093"/>
          </a:xfrm>
          <a:noFill/>
        </p:spPr>
        <p:txBody>
          <a:bodyPr lIns="0" anchor="ctr">
            <a:normAutofit/>
          </a:bodyPr>
          <a:lstStyle>
            <a:lvl1pPr marL="19050" indent="0">
              <a:buNone/>
              <a:tabLst/>
              <a:defRPr sz="1333" b="1">
                <a:solidFill>
                  <a:schemeClr val="tx1"/>
                </a:solidFill>
              </a:defRPr>
            </a:lvl1pPr>
            <a:lvl2pPr marL="19050" indent="0">
              <a:buNone/>
              <a:tabLst/>
              <a:defRPr sz="1200">
                <a:solidFill>
                  <a:schemeClr val="bg1"/>
                </a:solidFill>
              </a:defRPr>
            </a:lvl2pPr>
            <a:lvl3pPr marL="19050" indent="20108">
              <a:buNone/>
              <a:tabLst/>
              <a:defRPr sz="1200">
                <a:solidFill>
                  <a:schemeClr val="bg1"/>
                </a:solidFill>
              </a:defRPr>
            </a:lvl3pPr>
            <a:lvl4pPr marL="19050" indent="20108">
              <a:buNone/>
              <a:tabLst/>
              <a:defRPr sz="1200">
                <a:solidFill>
                  <a:schemeClr val="bg1"/>
                </a:solidFill>
              </a:defRPr>
            </a:lvl4pPr>
            <a:lvl5pPr marL="19050" indent="20108">
              <a:buNone/>
              <a:tabLst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22" name="Content Placeholder 2"/>
          <p:cNvSpPr>
            <a:spLocks noGrp="1"/>
          </p:cNvSpPr>
          <p:nvPr>
            <p:ph idx="23" hasCustomPrompt="1"/>
          </p:nvPr>
        </p:nvSpPr>
        <p:spPr>
          <a:xfrm>
            <a:off x="1199092" y="3752540"/>
            <a:ext cx="2415714" cy="600093"/>
          </a:xfrm>
          <a:noFill/>
        </p:spPr>
        <p:txBody>
          <a:bodyPr lIns="0" anchor="ctr">
            <a:normAutofit/>
          </a:bodyPr>
          <a:lstStyle>
            <a:lvl1pPr marL="19050" indent="0">
              <a:buNone/>
              <a:tabLst/>
              <a:defRPr sz="1333" b="1">
                <a:solidFill>
                  <a:schemeClr val="tx1"/>
                </a:solidFill>
              </a:defRPr>
            </a:lvl1pPr>
            <a:lvl2pPr marL="19050" indent="0">
              <a:buNone/>
              <a:tabLst/>
              <a:defRPr sz="1200">
                <a:solidFill>
                  <a:schemeClr val="bg1"/>
                </a:solidFill>
              </a:defRPr>
            </a:lvl2pPr>
            <a:lvl3pPr marL="19050" indent="20108">
              <a:buNone/>
              <a:tabLst/>
              <a:defRPr sz="1200">
                <a:solidFill>
                  <a:schemeClr val="bg1"/>
                </a:solidFill>
              </a:defRPr>
            </a:lvl3pPr>
            <a:lvl4pPr marL="19050" indent="20108">
              <a:buNone/>
              <a:tabLst/>
              <a:defRPr sz="1200">
                <a:solidFill>
                  <a:schemeClr val="bg1"/>
                </a:solidFill>
              </a:defRPr>
            </a:lvl4pPr>
            <a:lvl5pPr marL="19050" indent="20108">
              <a:buNone/>
              <a:tabLst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23" name="Content Placeholder 2"/>
          <p:cNvSpPr>
            <a:spLocks noGrp="1"/>
          </p:cNvSpPr>
          <p:nvPr>
            <p:ph idx="24" hasCustomPrompt="1"/>
          </p:nvPr>
        </p:nvSpPr>
        <p:spPr>
          <a:xfrm>
            <a:off x="1199094" y="4986066"/>
            <a:ext cx="2415715" cy="600093"/>
          </a:xfrm>
          <a:noFill/>
        </p:spPr>
        <p:txBody>
          <a:bodyPr lIns="0" anchor="ctr">
            <a:normAutofit/>
          </a:bodyPr>
          <a:lstStyle>
            <a:lvl1pPr marL="19050" indent="0">
              <a:buNone/>
              <a:tabLst/>
              <a:defRPr sz="1333" b="1">
                <a:solidFill>
                  <a:schemeClr val="tx1"/>
                </a:solidFill>
              </a:defRPr>
            </a:lvl1pPr>
            <a:lvl2pPr marL="19050" indent="0">
              <a:buNone/>
              <a:tabLst/>
              <a:defRPr sz="1200">
                <a:solidFill>
                  <a:schemeClr val="bg1"/>
                </a:solidFill>
              </a:defRPr>
            </a:lvl2pPr>
            <a:lvl3pPr marL="19050" indent="20108">
              <a:buNone/>
              <a:tabLst/>
              <a:defRPr sz="1200">
                <a:solidFill>
                  <a:schemeClr val="bg1"/>
                </a:solidFill>
              </a:defRPr>
            </a:lvl3pPr>
            <a:lvl4pPr marL="19050" indent="20108">
              <a:buNone/>
              <a:tabLst/>
              <a:defRPr sz="1200">
                <a:solidFill>
                  <a:schemeClr val="bg1"/>
                </a:solidFill>
              </a:defRPr>
            </a:lvl4pPr>
            <a:lvl5pPr marL="19050" indent="20108">
              <a:buNone/>
              <a:tabLst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24" name="Content Placeholder 2"/>
          <p:cNvSpPr>
            <a:spLocks noGrp="1"/>
          </p:cNvSpPr>
          <p:nvPr>
            <p:ph idx="25" hasCustomPrompt="1"/>
          </p:nvPr>
        </p:nvSpPr>
        <p:spPr>
          <a:xfrm>
            <a:off x="5159375" y="2668694"/>
            <a:ext cx="3721100" cy="984152"/>
          </a:xfrm>
        </p:spPr>
        <p:txBody>
          <a:bodyPr vert="horz" lIns="0" tIns="45720" rIns="288000" bIns="45720" numCol="1" spcCol="288000" rtlCol="0" anchor="t">
            <a:noAutofit/>
          </a:bodyPr>
          <a:lstStyle>
            <a:lvl1pPr marL="228562" indent="-228562">
              <a:spcBef>
                <a:spcPts val="1000"/>
              </a:spcBef>
              <a:buNone/>
              <a:defRPr lang="en-US" sz="1333" dirty="0" smtClean="0">
                <a:solidFill>
                  <a:schemeClr val="tx1"/>
                </a:solidFill>
              </a:defRPr>
            </a:lvl1pPr>
            <a:lvl2pPr>
              <a:defRPr lang="en-US" dirty="0" smtClean="0">
                <a:solidFill>
                  <a:schemeClr val="bg1"/>
                </a:solidFill>
              </a:defRPr>
            </a:lvl2pPr>
            <a:lvl3pPr>
              <a:defRPr lang="en-US" dirty="0" smtClean="0">
                <a:solidFill>
                  <a:schemeClr val="bg1"/>
                </a:solidFill>
              </a:defRPr>
            </a:lvl3pPr>
            <a:lvl4pPr>
              <a:defRPr lang="en-US" dirty="0" smtClean="0">
                <a:solidFill>
                  <a:schemeClr val="bg1"/>
                </a:solidFill>
              </a:defRPr>
            </a:lvl4pPr>
            <a:lvl5pPr>
              <a:defRPr lang="en-US" dirty="0">
                <a:solidFill>
                  <a:schemeClr val="bg1"/>
                </a:solidFill>
              </a:defRPr>
            </a:lvl5pPr>
          </a:lstStyle>
          <a:p>
            <a:pPr marL="0" lvl="0" indent="0">
              <a:lnSpc>
                <a:spcPct val="110000"/>
              </a:lnSpc>
              <a:spcBef>
                <a:spcPts val="600"/>
              </a:spcBef>
              <a:buSzPct val="75000"/>
            </a:pPr>
            <a:r>
              <a:rPr lang="en-US"/>
              <a:t>Enter text</a:t>
            </a:r>
          </a:p>
        </p:txBody>
      </p:sp>
      <p:sp>
        <p:nvSpPr>
          <p:cNvPr id="26" name="Content Placeholder 2"/>
          <p:cNvSpPr>
            <a:spLocks noGrp="1"/>
          </p:cNvSpPr>
          <p:nvPr>
            <p:ph idx="26" hasCustomPrompt="1"/>
          </p:nvPr>
        </p:nvSpPr>
        <p:spPr>
          <a:xfrm>
            <a:off x="5159375" y="3968573"/>
            <a:ext cx="3721100" cy="984152"/>
          </a:xfrm>
        </p:spPr>
        <p:txBody>
          <a:bodyPr vert="horz" lIns="0" tIns="45720" rIns="288000" bIns="45720" numCol="1" spcCol="288000" rtlCol="0" anchor="t">
            <a:noAutofit/>
          </a:bodyPr>
          <a:lstStyle>
            <a:lvl1pPr marL="228562" indent="-228562">
              <a:spcBef>
                <a:spcPts val="1000"/>
              </a:spcBef>
              <a:buNone/>
              <a:defRPr lang="en-US" sz="1333" dirty="0" smtClean="0">
                <a:solidFill>
                  <a:schemeClr val="tx1"/>
                </a:solidFill>
              </a:defRPr>
            </a:lvl1pPr>
            <a:lvl2pPr>
              <a:defRPr lang="en-US" dirty="0" smtClean="0">
                <a:solidFill>
                  <a:schemeClr val="bg1"/>
                </a:solidFill>
              </a:defRPr>
            </a:lvl2pPr>
            <a:lvl3pPr>
              <a:defRPr lang="en-US" dirty="0" smtClean="0">
                <a:solidFill>
                  <a:schemeClr val="bg1"/>
                </a:solidFill>
              </a:defRPr>
            </a:lvl3pPr>
            <a:lvl4pPr>
              <a:defRPr lang="en-US" dirty="0" smtClean="0">
                <a:solidFill>
                  <a:schemeClr val="bg1"/>
                </a:solidFill>
              </a:defRPr>
            </a:lvl4pPr>
            <a:lvl5pPr>
              <a:defRPr lang="en-US" dirty="0">
                <a:solidFill>
                  <a:schemeClr val="bg1"/>
                </a:solidFill>
              </a:defRPr>
            </a:lvl5pPr>
          </a:lstStyle>
          <a:p>
            <a:pPr marL="0" lvl="0" indent="0">
              <a:lnSpc>
                <a:spcPct val="110000"/>
              </a:lnSpc>
              <a:spcBef>
                <a:spcPts val="600"/>
              </a:spcBef>
              <a:buSzPct val="75000"/>
            </a:pPr>
            <a:r>
              <a:rPr lang="en-US"/>
              <a:t>Enter text</a:t>
            </a:r>
          </a:p>
        </p:txBody>
      </p:sp>
      <p:sp>
        <p:nvSpPr>
          <p:cNvPr id="27" name="Content Placeholder 2"/>
          <p:cNvSpPr>
            <a:spLocks noGrp="1"/>
          </p:cNvSpPr>
          <p:nvPr>
            <p:ph idx="27" hasCustomPrompt="1"/>
          </p:nvPr>
        </p:nvSpPr>
        <p:spPr>
          <a:xfrm>
            <a:off x="5159375" y="5197995"/>
            <a:ext cx="3721100" cy="984152"/>
          </a:xfrm>
        </p:spPr>
        <p:txBody>
          <a:bodyPr vert="horz" lIns="0" tIns="45720" rIns="288000" bIns="45720" numCol="1" spcCol="288000" rtlCol="0" anchor="t">
            <a:noAutofit/>
          </a:bodyPr>
          <a:lstStyle>
            <a:lvl1pPr marL="228562" indent="-228562">
              <a:spcBef>
                <a:spcPts val="1000"/>
              </a:spcBef>
              <a:buNone/>
              <a:defRPr lang="en-US" sz="1333" dirty="0" smtClean="0">
                <a:solidFill>
                  <a:schemeClr val="tx1"/>
                </a:solidFill>
              </a:defRPr>
            </a:lvl1pPr>
            <a:lvl2pPr>
              <a:defRPr lang="en-US" dirty="0" smtClean="0">
                <a:solidFill>
                  <a:schemeClr val="bg1"/>
                </a:solidFill>
              </a:defRPr>
            </a:lvl2pPr>
            <a:lvl3pPr>
              <a:defRPr lang="en-US" dirty="0" smtClean="0">
                <a:solidFill>
                  <a:schemeClr val="bg1"/>
                </a:solidFill>
              </a:defRPr>
            </a:lvl3pPr>
            <a:lvl4pPr>
              <a:defRPr lang="en-US" dirty="0" smtClean="0">
                <a:solidFill>
                  <a:schemeClr val="bg1"/>
                </a:solidFill>
              </a:defRPr>
            </a:lvl4pPr>
            <a:lvl5pPr>
              <a:defRPr lang="en-US" dirty="0">
                <a:solidFill>
                  <a:schemeClr val="bg1"/>
                </a:solidFill>
              </a:defRPr>
            </a:lvl5pPr>
          </a:lstStyle>
          <a:p>
            <a:pPr marL="0" lvl="0" indent="0">
              <a:lnSpc>
                <a:spcPct val="110000"/>
              </a:lnSpc>
              <a:spcBef>
                <a:spcPts val="600"/>
              </a:spcBef>
              <a:buSzPct val="75000"/>
            </a:pPr>
            <a:r>
              <a:rPr lang="en-US"/>
              <a:t>Enter text</a:t>
            </a:r>
          </a:p>
        </p:txBody>
      </p:sp>
      <p:sp>
        <p:nvSpPr>
          <p:cNvPr id="28" name="Content Placeholder 2"/>
          <p:cNvSpPr>
            <a:spLocks noGrp="1"/>
          </p:cNvSpPr>
          <p:nvPr>
            <p:ph idx="37" hasCustomPrompt="1"/>
          </p:nvPr>
        </p:nvSpPr>
        <p:spPr>
          <a:xfrm>
            <a:off x="5159376" y="4986067"/>
            <a:ext cx="2880783" cy="162099"/>
          </a:xfrm>
          <a:noFill/>
        </p:spPr>
        <p:txBody>
          <a:bodyPr lIns="0">
            <a:normAutofit/>
          </a:bodyPr>
          <a:lstStyle>
            <a:lvl1pPr marL="19050" indent="0">
              <a:buNone/>
              <a:tabLst/>
              <a:defRPr sz="1333" b="1">
                <a:solidFill>
                  <a:schemeClr val="accent3"/>
                </a:solidFill>
              </a:defRPr>
            </a:lvl1pPr>
            <a:lvl2pPr marL="19050" indent="0">
              <a:buNone/>
              <a:tabLst/>
              <a:defRPr sz="1200">
                <a:solidFill>
                  <a:schemeClr val="bg1"/>
                </a:solidFill>
              </a:defRPr>
            </a:lvl2pPr>
            <a:lvl3pPr marL="19050" indent="20108">
              <a:buNone/>
              <a:tabLst/>
              <a:defRPr sz="1200">
                <a:solidFill>
                  <a:schemeClr val="bg1"/>
                </a:solidFill>
              </a:defRPr>
            </a:lvl3pPr>
            <a:lvl4pPr marL="19050" indent="20108">
              <a:buNone/>
              <a:tabLst/>
              <a:defRPr sz="1200">
                <a:solidFill>
                  <a:schemeClr val="bg1"/>
                </a:solidFill>
              </a:defRPr>
            </a:lvl4pPr>
            <a:lvl5pPr marL="19050" indent="20108">
              <a:buNone/>
              <a:tabLst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Section header</a:t>
            </a:r>
          </a:p>
        </p:txBody>
      </p:sp>
      <p:sp>
        <p:nvSpPr>
          <p:cNvPr id="29" name="Content Placeholder 2"/>
          <p:cNvSpPr>
            <a:spLocks noGrp="1"/>
          </p:cNvSpPr>
          <p:nvPr>
            <p:ph idx="38" hasCustomPrompt="1"/>
          </p:nvPr>
        </p:nvSpPr>
        <p:spPr>
          <a:xfrm>
            <a:off x="5159376" y="2447185"/>
            <a:ext cx="2880783" cy="162099"/>
          </a:xfrm>
          <a:noFill/>
        </p:spPr>
        <p:txBody>
          <a:bodyPr lIns="0">
            <a:normAutofit/>
          </a:bodyPr>
          <a:lstStyle>
            <a:lvl1pPr marL="19050" indent="0">
              <a:buNone/>
              <a:tabLst/>
              <a:defRPr sz="1333" b="1">
                <a:solidFill>
                  <a:schemeClr val="accent3"/>
                </a:solidFill>
              </a:defRPr>
            </a:lvl1pPr>
            <a:lvl2pPr marL="19050" indent="0">
              <a:buNone/>
              <a:tabLst/>
              <a:defRPr sz="1200">
                <a:solidFill>
                  <a:schemeClr val="bg1"/>
                </a:solidFill>
              </a:defRPr>
            </a:lvl2pPr>
            <a:lvl3pPr marL="19050" indent="20108">
              <a:buNone/>
              <a:tabLst/>
              <a:defRPr sz="1200">
                <a:solidFill>
                  <a:schemeClr val="bg1"/>
                </a:solidFill>
              </a:defRPr>
            </a:lvl3pPr>
            <a:lvl4pPr marL="19050" indent="20108">
              <a:buNone/>
              <a:tabLst/>
              <a:defRPr sz="1200">
                <a:solidFill>
                  <a:schemeClr val="bg1"/>
                </a:solidFill>
              </a:defRPr>
            </a:lvl4pPr>
            <a:lvl5pPr marL="19050" indent="20108">
              <a:buNone/>
              <a:tabLst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Section header</a:t>
            </a:r>
          </a:p>
        </p:txBody>
      </p:sp>
      <p:sp>
        <p:nvSpPr>
          <p:cNvPr id="30" name="Content Placeholder 2"/>
          <p:cNvSpPr>
            <a:spLocks noGrp="1"/>
          </p:cNvSpPr>
          <p:nvPr>
            <p:ph idx="39" hasCustomPrompt="1"/>
          </p:nvPr>
        </p:nvSpPr>
        <p:spPr>
          <a:xfrm>
            <a:off x="5159376" y="3752541"/>
            <a:ext cx="2880783" cy="162099"/>
          </a:xfrm>
          <a:noFill/>
        </p:spPr>
        <p:txBody>
          <a:bodyPr lIns="0">
            <a:normAutofit/>
          </a:bodyPr>
          <a:lstStyle>
            <a:lvl1pPr marL="19050" indent="0">
              <a:buNone/>
              <a:tabLst/>
              <a:defRPr sz="1333" b="1">
                <a:solidFill>
                  <a:schemeClr val="accent3"/>
                </a:solidFill>
              </a:defRPr>
            </a:lvl1pPr>
            <a:lvl2pPr marL="19050" indent="0">
              <a:buNone/>
              <a:tabLst/>
              <a:defRPr sz="1200">
                <a:solidFill>
                  <a:schemeClr val="bg1"/>
                </a:solidFill>
              </a:defRPr>
            </a:lvl2pPr>
            <a:lvl3pPr marL="19050" indent="20108">
              <a:buNone/>
              <a:tabLst/>
              <a:defRPr sz="1200">
                <a:solidFill>
                  <a:schemeClr val="bg1"/>
                </a:solidFill>
              </a:defRPr>
            </a:lvl3pPr>
            <a:lvl4pPr marL="19050" indent="20108">
              <a:buNone/>
              <a:tabLst/>
              <a:defRPr sz="1200">
                <a:solidFill>
                  <a:schemeClr val="bg1"/>
                </a:solidFill>
              </a:defRPr>
            </a:lvl4pPr>
            <a:lvl5pPr marL="19050" indent="20108">
              <a:buNone/>
              <a:tabLst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Section header</a:t>
            </a:r>
          </a:p>
        </p:txBody>
      </p:sp>
      <p:sp>
        <p:nvSpPr>
          <p:cNvPr id="31" name="Content Placeholder 2"/>
          <p:cNvSpPr>
            <a:spLocks noGrp="1"/>
          </p:cNvSpPr>
          <p:nvPr>
            <p:ph idx="40" hasCustomPrompt="1"/>
          </p:nvPr>
        </p:nvSpPr>
        <p:spPr>
          <a:xfrm>
            <a:off x="5159376" y="1192231"/>
            <a:ext cx="2880783" cy="162099"/>
          </a:xfrm>
          <a:noFill/>
        </p:spPr>
        <p:txBody>
          <a:bodyPr lIns="0">
            <a:normAutofit/>
          </a:bodyPr>
          <a:lstStyle>
            <a:lvl1pPr marL="19050" indent="0">
              <a:buNone/>
              <a:tabLst/>
              <a:defRPr sz="1333" b="1">
                <a:solidFill>
                  <a:schemeClr val="accent3"/>
                </a:solidFill>
              </a:defRPr>
            </a:lvl1pPr>
            <a:lvl2pPr marL="19050" indent="0">
              <a:buNone/>
              <a:tabLst/>
              <a:defRPr sz="1200">
                <a:solidFill>
                  <a:schemeClr val="bg1"/>
                </a:solidFill>
              </a:defRPr>
            </a:lvl2pPr>
            <a:lvl3pPr marL="19050" indent="20108">
              <a:buNone/>
              <a:tabLst/>
              <a:defRPr sz="1200">
                <a:solidFill>
                  <a:schemeClr val="bg1"/>
                </a:solidFill>
              </a:defRPr>
            </a:lvl3pPr>
            <a:lvl4pPr marL="19050" indent="20108">
              <a:buNone/>
              <a:tabLst/>
              <a:defRPr sz="1200">
                <a:solidFill>
                  <a:schemeClr val="bg1"/>
                </a:solidFill>
              </a:defRPr>
            </a:lvl4pPr>
            <a:lvl5pPr marL="19050" indent="20108">
              <a:buNone/>
              <a:tabLst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Section header</a:t>
            </a:r>
          </a:p>
        </p:txBody>
      </p:sp>
      <p:pic>
        <p:nvPicPr>
          <p:cNvPr id="32" name="Picture Placeholder 19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7610" y="1198649"/>
            <a:ext cx="500826" cy="618616"/>
          </a:xfrm>
          <a:prstGeom prst="rect">
            <a:avLst/>
          </a:prstGeom>
        </p:spPr>
      </p:pic>
      <p:pic>
        <p:nvPicPr>
          <p:cNvPr id="33" name="Picture Placeholder 20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7610" y="2455179"/>
            <a:ext cx="500826" cy="618616"/>
          </a:xfrm>
          <a:prstGeom prst="rect">
            <a:avLst/>
          </a:prstGeom>
        </p:spPr>
      </p:pic>
      <p:pic>
        <p:nvPicPr>
          <p:cNvPr id="34" name="Picture Placeholder 21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68" y="3770515"/>
            <a:ext cx="500826" cy="618616"/>
          </a:xfrm>
          <a:prstGeom prst="rect">
            <a:avLst/>
          </a:prstGeom>
        </p:spPr>
      </p:pic>
      <p:pic>
        <p:nvPicPr>
          <p:cNvPr id="35" name="Picture Placeholder 22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68" y="5004155"/>
            <a:ext cx="500826" cy="618616"/>
          </a:xfrm>
          <a:prstGeom prst="rect">
            <a:avLst/>
          </a:prstGeom>
        </p:spPr>
      </p:pic>
      <p:grpSp>
        <p:nvGrpSpPr>
          <p:cNvPr id="36" name="Group 35"/>
          <p:cNvGrpSpPr/>
          <p:nvPr userDrawn="1"/>
        </p:nvGrpSpPr>
        <p:grpSpPr>
          <a:xfrm>
            <a:off x="1199094" y="1609146"/>
            <a:ext cx="3960283" cy="175139"/>
            <a:chOff x="4597592" y="2167023"/>
            <a:chExt cx="5940425" cy="262668"/>
          </a:xfrm>
        </p:grpSpPr>
        <p:cxnSp>
          <p:nvCxnSpPr>
            <p:cNvPr id="37" name="Straight Connector 36"/>
            <p:cNvCxnSpPr/>
            <p:nvPr/>
          </p:nvCxnSpPr>
          <p:spPr>
            <a:xfrm>
              <a:off x="4597592" y="2429691"/>
              <a:ext cx="5305825" cy="0"/>
            </a:xfrm>
            <a:prstGeom prst="line">
              <a:avLst/>
            </a:prstGeom>
            <a:ln w="508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 rot="-2700000">
              <a:off x="9772142" y="2167023"/>
              <a:ext cx="765875" cy="0"/>
            </a:xfrm>
            <a:prstGeom prst="line">
              <a:avLst/>
            </a:prstGeom>
            <a:ln w="508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/>
          <p:cNvGrpSpPr/>
          <p:nvPr userDrawn="1"/>
        </p:nvGrpSpPr>
        <p:grpSpPr>
          <a:xfrm>
            <a:off x="1199094" y="2892364"/>
            <a:ext cx="3960283" cy="175139"/>
            <a:chOff x="4597592" y="2167023"/>
            <a:chExt cx="5940425" cy="262668"/>
          </a:xfrm>
        </p:grpSpPr>
        <p:cxnSp>
          <p:nvCxnSpPr>
            <p:cNvPr id="40" name="Straight Connector 39"/>
            <p:cNvCxnSpPr/>
            <p:nvPr/>
          </p:nvCxnSpPr>
          <p:spPr>
            <a:xfrm>
              <a:off x="4597592" y="2429691"/>
              <a:ext cx="5305825" cy="0"/>
            </a:xfrm>
            <a:prstGeom prst="line">
              <a:avLst/>
            </a:prstGeom>
            <a:ln w="508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 rot="-2700000">
              <a:off x="9772142" y="2167023"/>
              <a:ext cx="765875" cy="0"/>
            </a:xfrm>
            <a:prstGeom prst="line">
              <a:avLst/>
            </a:prstGeom>
            <a:ln w="508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/>
          <p:cNvGrpSpPr/>
          <p:nvPr userDrawn="1"/>
        </p:nvGrpSpPr>
        <p:grpSpPr>
          <a:xfrm>
            <a:off x="1199094" y="4183009"/>
            <a:ext cx="3960283" cy="175139"/>
            <a:chOff x="4597592" y="2167023"/>
            <a:chExt cx="5940425" cy="262668"/>
          </a:xfrm>
        </p:grpSpPr>
        <p:cxnSp>
          <p:nvCxnSpPr>
            <p:cNvPr id="43" name="Straight Connector 42"/>
            <p:cNvCxnSpPr/>
            <p:nvPr/>
          </p:nvCxnSpPr>
          <p:spPr>
            <a:xfrm>
              <a:off x="4597592" y="2429691"/>
              <a:ext cx="5305825" cy="0"/>
            </a:xfrm>
            <a:prstGeom prst="line">
              <a:avLst/>
            </a:prstGeom>
            <a:ln w="508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rot="-2700000">
              <a:off x="9772142" y="2167023"/>
              <a:ext cx="765875" cy="0"/>
            </a:xfrm>
            <a:prstGeom prst="line">
              <a:avLst/>
            </a:prstGeom>
            <a:ln w="508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/>
          <p:cNvGrpSpPr/>
          <p:nvPr userDrawn="1"/>
        </p:nvGrpSpPr>
        <p:grpSpPr>
          <a:xfrm>
            <a:off x="1199094" y="5405503"/>
            <a:ext cx="3960283" cy="175139"/>
            <a:chOff x="4597592" y="2167023"/>
            <a:chExt cx="5940425" cy="262668"/>
          </a:xfrm>
        </p:grpSpPr>
        <p:cxnSp>
          <p:nvCxnSpPr>
            <p:cNvPr id="47" name="Straight Connector 46"/>
            <p:cNvCxnSpPr/>
            <p:nvPr/>
          </p:nvCxnSpPr>
          <p:spPr>
            <a:xfrm>
              <a:off x="4597592" y="2429691"/>
              <a:ext cx="5305825" cy="0"/>
            </a:xfrm>
            <a:prstGeom prst="line">
              <a:avLst/>
            </a:prstGeom>
            <a:ln w="508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 rot="-2700000">
              <a:off x="9772142" y="2167023"/>
              <a:ext cx="765875" cy="0"/>
            </a:xfrm>
            <a:prstGeom prst="line">
              <a:avLst/>
            </a:prstGeom>
            <a:ln w="508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59834" y="729421"/>
            <a:ext cx="7680326" cy="256868"/>
          </a:xfrm>
        </p:spPr>
        <p:txBody>
          <a:bodyPr vert="horz" lIns="0" tIns="0" rIns="91440" bIns="45720" rtlCol="0" anchor="t">
            <a:noAutofit/>
          </a:bodyPr>
          <a:lstStyle>
            <a:lvl1pPr marL="0" indent="0">
              <a:buFontTx/>
              <a:buNone/>
              <a:defRPr lang="en-US" sz="1600" b="0" dirty="0" smtClean="0"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  <a:buNone/>
            </a:pPr>
            <a:r>
              <a:rPr lang="en-US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33261126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89">
          <p15:clr>
            <a:srgbClr val="FBAE40"/>
          </p15:clr>
        </p15:guide>
        <p15:guide id="2" orient="horz" pos="5712">
          <p15:clr>
            <a:srgbClr val="FBAE4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Comparison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362" r="3185"/>
          <a:stretch/>
        </p:blipFill>
        <p:spPr>
          <a:xfrm>
            <a:off x="6552306" y="-295012"/>
            <a:ext cx="5688541" cy="721201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9835" y="360056"/>
            <a:ext cx="7680325" cy="240037"/>
          </a:xfrm>
        </p:spPr>
        <p:txBody>
          <a:bodyPr vert="horz" lIns="0" tIns="0" rIns="91440" bIns="45720" rtlCol="0" anchor="t">
            <a:noAutofit/>
          </a:bodyPr>
          <a:lstStyle>
            <a:lvl1pPr>
              <a:defRPr lang="en-US" baseline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Insert title – 3 icons or logos with short explanation. Change background in master</a:t>
            </a:r>
          </a:p>
        </p:txBody>
      </p:sp>
      <p:sp>
        <p:nvSpPr>
          <p:cNvPr id="19" name="Picture Placeholder 18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671742" y="1495589"/>
            <a:ext cx="1296000" cy="1249927"/>
          </a:xfrm>
        </p:spPr>
        <p:txBody>
          <a:bodyPr>
            <a:normAutofit/>
          </a:bodyPr>
          <a:lstStyle>
            <a:lvl1pPr marL="0" indent="0">
              <a:buNone/>
              <a:defRPr sz="933" baseline="0">
                <a:solidFill>
                  <a:schemeClr val="bg1"/>
                </a:solidFill>
              </a:defRPr>
            </a:lvl1pPr>
          </a:lstStyle>
          <a:p>
            <a:r>
              <a:rPr lang="en-GB"/>
              <a:t>Insert icon, line up middle of the image with the text to the right</a:t>
            </a:r>
          </a:p>
        </p:txBody>
      </p:sp>
      <p:sp>
        <p:nvSpPr>
          <p:cNvPr id="20" name="Picture Placeholder 18"/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671742" y="2999530"/>
            <a:ext cx="1296000" cy="1267842"/>
          </a:xfrm>
        </p:spPr>
        <p:txBody>
          <a:bodyPr>
            <a:normAutofit/>
          </a:bodyPr>
          <a:lstStyle>
            <a:lvl1pPr marL="0" marR="0" indent="0" algn="l" defTabSz="914248" rtl="0" eaLnBrk="1" fontAlgn="auto" latinLnBrk="0" hangingPunct="1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Tx/>
              <a:buSzPct val="85000"/>
              <a:buFontTx/>
              <a:buNone/>
              <a:tabLst/>
              <a:defRPr sz="933">
                <a:solidFill>
                  <a:schemeClr val="bg1"/>
                </a:solidFill>
              </a:defRPr>
            </a:lvl1pPr>
          </a:lstStyle>
          <a:p>
            <a:r>
              <a:rPr lang="en-GB"/>
              <a:t>Insert icon, line up middle of the image with the text to the right</a:t>
            </a:r>
          </a:p>
          <a:p>
            <a:endParaRPr lang="en-GB"/>
          </a:p>
        </p:txBody>
      </p:sp>
      <p:sp>
        <p:nvSpPr>
          <p:cNvPr id="21" name="Picture Placeholder 18"/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671742" y="4521386"/>
            <a:ext cx="1296000" cy="1285928"/>
          </a:xfrm>
        </p:spPr>
        <p:txBody>
          <a:bodyPr>
            <a:normAutofit/>
          </a:bodyPr>
          <a:lstStyle>
            <a:lvl1pPr marL="0" marR="0" indent="0" algn="l" defTabSz="914248" rtl="0" eaLnBrk="1" fontAlgn="auto" latinLnBrk="0" hangingPunct="1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Tx/>
              <a:buSzPct val="85000"/>
              <a:buFontTx/>
              <a:buNone/>
              <a:tabLst/>
              <a:defRPr sz="933">
                <a:solidFill>
                  <a:schemeClr val="bg1"/>
                </a:solidFill>
              </a:defRPr>
            </a:lvl1pPr>
          </a:lstStyle>
          <a:p>
            <a:r>
              <a:rPr lang="en-GB"/>
              <a:t>Insert icon, line up middle of the image with the text to the right</a:t>
            </a:r>
          </a:p>
          <a:p>
            <a:endParaRPr lang="en-GB"/>
          </a:p>
        </p:txBody>
      </p:sp>
      <p:sp>
        <p:nvSpPr>
          <p:cNvPr id="27" name="Content Placeholder 2"/>
          <p:cNvSpPr>
            <a:spLocks noGrp="1"/>
          </p:cNvSpPr>
          <p:nvPr>
            <p:ph idx="1" hasCustomPrompt="1"/>
          </p:nvPr>
        </p:nvSpPr>
        <p:spPr>
          <a:xfrm>
            <a:off x="2279651" y="1477673"/>
            <a:ext cx="3508983" cy="279115"/>
          </a:xfrm>
          <a:noFill/>
        </p:spPr>
        <p:txBody>
          <a:bodyPr>
            <a:normAutofit/>
          </a:bodyPr>
          <a:lstStyle>
            <a:lvl1pPr marL="19050" indent="0">
              <a:buNone/>
              <a:tabLst/>
              <a:defRPr sz="1200" b="1">
                <a:solidFill>
                  <a:schemeClr val="bg1"/>
                </a:solidFill>
              </a:defRPr>
            </a:lvl1pPr>
            <a:lvl2pPr marL="19050" indent="0">
              <a:buNone/>
              <a:tabLst/>
              <a:defRPr sz="1200">
                <a:solidFill>
                  <a:schemeClr val="bg1"/>
                </a:solidFill>
              </a:defRPr>
            </a:lvl2pPr>
            <a:lvl3pPr marL="19050" indent="20108">
              <a:buNone/>
              <a:tabLst/>
              <a:defRPr sz="1200">
                <a:solidFill>
                  <a:schemeClr val="bg1"/>
                </a:solidFill>
              </a:defRPr>
            </a:lvl3pPr>
            <a:lvl4pPr marL="19050" indent="20108">
              <a:buNone/>
              <a:tabLst/>
              <a:defRPr sz="1200">
                <a:solidFill>
                  <a:schemeClr val="bg1"/>
                </a:solidFill>
              </a:defRPr>
            </a:lvl4pPr>
            <a:lvl5pPr marL="19050" indent="20108">
              <a:buNone/>
              <a:tabLst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28" name="Text Placeholder 6"/>
          <p:cNvSpPr>
            <a:spLocks noGrp="1"/>
          </p:cNvSpPr>
          <p:nvPr>
            <p:ph type="body" sz="quarter" idx="32" hasCustomPrompt="1"/>
          </p:nvPr>
        </p:nvSpPr>
        <p:spPr>
          <a:xfrm>
            <a:off x="2279651" y="1728431"/>
            <a:ext cx="3510225" cy="1017085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  <a:lvl2pPr marL="457124" indent="0">
              <a:buNone/>
              <a:defRPr sz="1200"/>
            </a:lvl2pPr>
            <a:lvl3pPr marL="914248" indent="0">
              <a:buNone/>
              <a:defRPr sz="1200"/>
            </a:lvl3pPr>
            <a:lvl4pPr marL="1371372" indent="0">
              <a:buNone/>
              <a:defRPr sz="1200"/>
            </a:lvl4pPr>
            <a:lvl5pPr marL="1828495" indent="0">
              <a:buNone/>
              <a:defRPr sz="1200"/>
            </a:lvl5pPr>
          </a:lstStyle>
          <a:p>
            <a:pPr lvl="0"/>
            <a:r>
              <a:rPr lang="en-US"/>
              <a:t>Inert text</a:t>
            </a:r>
          </a:p>
        </p:txBody>
      </p:sp>
      <p:sp>
        <p:nvSpPr>
          <p:cNvPr id="29" name="Content Placeholder 2"/>
          <p:cNvSpPr>
            <a:spLocks noGrp="1"/>
          </p:cNvSpPr>
          <p:nvPr>
            <p:ph idx="33" hasCustomPrompt="1"/>
          </p:nvPr>
        </p:nvSpPr>
        <p:spPr>
          <a:xfrm>
            <a:off x="2279652" y="2999529"/>
            <a:ext cx="3508983" cy="279115"/>
          </a:xfrm>
          <a:noFill/>
        </p:spPr>
        <p:txBody>
          <a:bodyPr>
            <a:normAutofit/>
          </a:bodyPr>
          <a:lstStyle>
            <a:lvl1pPr marL="19050" indent="0">
              <a:buNone/>
              <a:tabLst/>
              <a:defRPr sz="1200" b="1">
                <a:solidFill>
                  <a:schemeClr val="bg1"/>
                </a:solidFill>
              </a:defRPr>
            </a:lvl1pPr>
            <a:lvl2pPr marL="19050" indent="0">
              <a:buNone/>
              <a:tabLst/>
              <a:defRPr sz="1200">
                <a:solidFill>
                  <a:schemeClr val="bg1"/>
                </a:solidFill>
              </a:defRPr>
            </a:lvl2pPr>
            <a:lvl3pPr marL="19050" indent="20108">
              <a:buNone/>
              <a:tabLst/>
              <a:defRPr sz="1200">
                <a:solidFill>
                  <a:schemeClr val="bg1"/>
                </a:solidFill>
              </a:defRPr>
            </a:lvl3pPr>
            <a:lvl4pPr marL="19050" indent="20108">
              <a:buNone/>
              <a:tabLst/>
              <a:defRPr sz="1200">
                <a:solidFill>
                  <a:schemeClr val="bg1"/>
                </a:solidFill>
              </a:defRPr>
            </a:lvl4pPr>
            <a:lvl5pPr marL="19050" indent="20108">
              <a:buNone/>
              <a:tabLst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30" name="Text Placeholder 6"/>
          <p:cNvSpPr>
            <a:spLocks noGrp="1"/>
          </p:cNvSpPr>
          <p:nvPr>
            <p:ph type="body" sz="quarter" idx="34" hasCustomPrompt="1"/>
          </p:nvPr>
        </p:nvSpPr>
        <p:spPr>
          <a:xfrm>
            <a:off x="2279652" y="3250287"/>
            <a:ext cx="3510225" cy="1017085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  <a:lvl2pPr marL="457124" indent="0">
              <a:buNone/>
              <a:defRPr sz="1200"/>
            </a:lvl2pPr>
            <a:lvl3pPr marL="914248" indent="0">
              <a:buNone/>
              <a:defRPr sz="1200"/>
            </a:lvl3pPr>
            <a:lvl4pPr marL="1371372" indent="0">
              <a:buNone/>
              <a:defRPr sz="1200"/>
            </a:lvl4pPr>
            <a:lvl5pPr marL="1828495" indent="0">
              <a:buNone/>
              <a:defRPr sz="1200"/>
            </a:lvl5pPr>
          </a:lstStyle>
          <a:p>
            <a:pPr lvl="0"/>
            <a:r>
              <a:rPr lang="en-US"/>
              <a:t>Insert text</a:t>
            </a:r>
          </a:p>
        </p:txBody>
      </p:sp>
      <p:sp>
        <p:nvSpPr>
          <p:cNvPr id="31" name="Content Placeholder 2"/>
          <p:cNvSpPr>
            <a:spLocks noGrp="1"/>
          </p:cNvSpPr>
          <p:nvPr>
            <p:ph idx="35" hasCustomPrompt="1"/>
          </p:nvPr>
        </p:nvSpPr>
        <p:spPr>
          <a:xfrm>
            <a:off x="2278408" y="4539472"/>
            <a:ext cx="3508983" cy="279115"/>
          </a:xfrm>
          <a:noFill/>
        </p:spPr>
        <p:txBody>
          <a:bodyPr>
            <a:normAutofit/>
          </a:bodyPr>
          <a:lstStyle>
            <a:lvl1pPr marL="19050" indent="0">
              <a:buNone/>
              <a:tabLst/>
              <a:defRPr sz="1200" b="1">
                <a:solidFill>
                  <a:schemeClr val="bg1"/>
                </a:solidFill>
              </a:defRPr>
            </a:lvl1pPr>
            <a:lvl2pPr marL="19050" indent="0">
              <a:buNone/>
              <a:tabLst/>
              <a:defRPr sz="1200">
                <a:solidFill>
                  <a:schemeClr val="bg1"/>
                </a:solidFill>
              </a:defRPr>
            </a:lvl2pPr>
            <a:lvl3pPr marL="19050" indent="20108">
              <a:buNone/>
              <a:tabLst/>
              <a:defRPr sz="1200">
                <a:solidFill>
                  <a:schemeClr val="bg1"/>
                </a:solidFill>
              </a:defRPr>
            </a:lvl3pPr>
            <a:lvl4pPr marL="19050" indent="20108">
              <a:buNone/>
              <a:tabLst/>
              <a:defRPr sz="1200">
                <a:solidFill>
                  <a:schemeClr val="bg1"/>
                </a:solidFill>
              </a:defRPr>
            </a:lvl4pPr>
            <a:lvl5pPr marL="19050" indent="20108">
              <a:buNone/>
              <a:tabLst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32" name="Text Placeholder 6"/>
          <p:cNvSpPr>
            <a:spLocks noGrp="1"/>
          </p:cNvSpPr>
          <p:nvPr>
            <p:ph type="body" sz="quarter" idx="36" hasCustomPrompt="1"/>
          </p:nvPr>
        </p:nvSpPr>
        <p:spPr>
          <a:xfrm>
            <a:off x="2278407" y="4790230"/>
            <a:ext cx="3510225" cy="1017085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  <a:lvl2pPr marL="457124" indent="0">
              <a:buNone/>
              <a:defRPr sz="1200"/>
            </a:lvl2pPr>
            <a:lvl3pPr marL="914248" indent="0">
              <a:buNone/>
              <a:defRPr sz="1200"/>
            </a:lvl3pPr>
            <a:lvl4pPr marL="1371372" indent="0">
              <a:buNone/>
              <a:defRPr sz="1200"/>
            </a:lvl4pPr>
            <a:lvl5pPr marL="1828495" indent="0">
              <a:buNone/>
              <a:defRPr sz="1200"/>
            </a:lvl5pPr>
          </a:lstStyle>
          <a:p>
            <a:pPr lvl="0"/>
            <a:r>
              <a:rPr lang="en-US"/>
              <a:t>Insert text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7"/>
          </p:nvPr>
        </p:nvSpPr>
        <p:spPr>
          <a:xfrm>
            <a:off x="359834" y="6360981"/>
            <a:ext cx="4516967" cy="23363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MiQ | Nothing Bundt Cakes | Q1 2020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38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169FC91-59AE-C64A-9DCD-3B3C91131C8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57600" y="1051362"/>
            <a:ext cx="7680326" cy="256868"/>
          </a:xfrm>
        </p:spPr>
        <p:txBody>
          <a:bodyPr vert="horz" lIns="0" tIns="0" rIns="91440" bIns="45720" rtlCol="0" anchor="t">
            <a:noAutofit/>
          </a:bodyPr>
          <a:lstStyle>
            <a:lvl1pPr marL="0" indent="0">
              <a:buFontTx/>
              <a:buNone/>
              <a:defRPr lang="en-US" sz="1600" b="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  <a:buNone/>
            </a:pPr>
            <a:r>
              <a:rPr lang="en-US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14233476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760">
          <p15:clr>
            <a:srgbClr val="FBAE4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 short explanation 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9833" y="380001"/>
            <a:ext cx="8496300" cy="220093"/>
          </a:xfrm>
        </p:spPr>
        <p:txBody>
          <a:bodyPr vert="horz" lIns="0" tIns="0" rIns="91440" bIns="45720" rtlCol="0" anchor="t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Insert title – 6 icons or logos with short explanation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59833" y="3559612"/>
            <a:ext cx="1296000" cy="222400"/>
          </a:xfrm>
          <a:noFill/>
        </p:spPr>
        <p:txBody>
          <a:bodyPr lIns="0">
            <a:normAutofit/>
          </a:bodyPr>
          <a:lstStyle>
            <a:lvl1pPr marL="19050" indent="0">
              <a:buNone/>
              <a:tabLst/>
              <a:defRPr sz="1200" b="1">
                <a:solidFill>
                  <a:schemeClr val="tx1"/>
                </a:solidFill>
              </a:defRPr>
            </a:lvl1pPr>
            <a:lvl2pPr marL="19050" indent="0">
              <a:buNone/>
              <a:tabLst/>
              <a:defRPr sz="1200">
                <a:solidFill>
                  <a:schemeClr val="bg1"/>
                </a:solidFill>
              </a:defRPr>
            </a:lvl2pPr>
            <a:lvl3pPr marL="19050" indent="20108">
              <a:buNone/>
              <a:tabLst/>
              <a:defRPr sz="1200">
                <a:solidFill>
                  <a:schemeClr val="bg1"/>
                </a:solidFill>
              </a:defRPr>
            </a:lvl3pPr>
            <a:lvl4pPr marL="19050" indent="20108">
              <a:buNone/>
              <a:tabLst/>
              <a:defRPr sz="1200">
                <a:solidFill>
                  <a:schemeClr val="bg1"/>
                </a:solidFill>
              </a:defRPr>
            </a:lvl4pPr>
            <a:lvl5pPr marL="19050" indent="20108">
              <a:buNone/>
              <a:tabLst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19" name="Picture Placeholder 18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359831" y="2008527"/>
            <a:ext cx="1296000" cy="1296200"/>
          </a:xfrm>
        </p:spPr>
        <p:txBody>
          <a:bodyPr>
            <a:normAutofit/>
          </a:bodyPr>
          <a:lstStyle>
            <a:lvl1pPr marL="0" indent="0">
              <a:buNone/>
              <a:defRPr sz="933">
                <a:solidFill>
                  <a:schemeClr val="tx1"/>
                </a:solidFill>
              </a:defRPr>
            </a:lvl1pPr>
          </a:lstStyle>
          <a:p>
            <a:r>
              <a:rPr lang="en-GB"/>
              <a:t>Insert icon or logo</a:t>
            </a:r>
          </a:p>
        </p:txBody>
      </p:sp>
      <p:sp>
        <p:nvSpPr>
          <p:cNvPr id="20" name="Picture Placeholder 18"/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2390441" y="2008527"/>
            <a:ext cx="1296000" cy="1296200"/>
          </a:xfrm>
        </p:spPr>
        <p:txBody>
          <a:bodyPr>
            <a:normAutofit/>
          </a:bodyPr>
          <a:lstStyle>
            <a:lvl1pPr marL="0" marR="0" indent="0" algn="l" defTabSz="914248" rtl="0" eaLnBrk="1" fontAlgn="auto" latinLnBrk="0" hangingPunct="1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Tx/>
              <a:buSzPct val="85000"/>
              <a:buFontTx/>
              <a:buNone/>
              <a:tabLst/>
              <a:defRPr sz="933">
                <a:solidFill>
                  <a:schemeClr val="tx1"/>
                </a:solidFill>
              </a:defRPr>
            </a:lvl1pPr>
          </a:lstStyle>
          <a:p>
            <a:r>
              <a:rPr lang="en-GB"/>
              <a:t>Insert icon or logo</a:t>
            </a:r>
          </a:p>
          <a:p>
            <a:endParaRPr lang="en-GB"/>
          </a:p>
        </p:txBody>
      </p:sp>
      <p:sp>
        <p:nvSpPr>
          <p:cNvPr id="21" name="Picture Placeholder 18"/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4421051" y="2008527"/>
            <a:ext cx="1296000" cy="1296200"/>
          </a:xfrm>
        </p:spPr>
        <p:txBody>
          <a:bodyPr>
            <a:normAutofit/>
          </a:bodyPr>
          <a:lstStyle>
            <a:lvl1pPr marL="0" marR="0" indent="0" algn="l" defTabSz="914248" rtl="0" eaLnBrk="1" fontAlgn="auto" latinLnBrk="0" hangingPunct="1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Tx/>
              <a:buSzPct val="85000"/>
              <a:buFontTx/>
              <a:buNone/>
              <a:tabLst/>
              <a:defRPr sz="933">
                <a:solidFill>
                  <a:schemeClr val="tx1"/>
                </a:solidFill>
              </a:defRPr>
            </a:lvl1pPr>
          </a:lstStyle>
          <a:p>
            <a:r>
              <a:rPr lang="en-GB"/>
              <a:t>Insert icon or logo</a:t>
            </a:r>
          </a:p>
          <a:p>
            <a:endParaRPr lang="en-GB"/>
          </a:p>
        </p:txBody>
      </p:sp>
      <p:sp>
        <p:nvSpPr>
          <p:cNvPr id="23" name="Content Placeholder 2"/>
          <p:cNvSpPr>
            <a:spLocks noGrp="1"/>
          </p:cNvSpPr>
          <p:nvPr>
            <p:ph idx="20" hasCustomPrompt="1"/>
          </p:nvPr>
        </p:nvSpPr>
        <p:spPr>
          <a:xfrm>
            <a:off x="2390441" y="3559613"/>
            <a:ext cx="1296000" cy="250757"/>
          </a:xfrm>
          <a:noFill/>
        </p:spPr>
        <p:txBody>
          <a:bodyPr lIns="0">
            <a:normAutofit/>
          </a:bodyPr>
          <a:lstStyle>
            <a:lvl1pPr marL="19050" indent="0">
              <a:buNone/>
              <a:tabLst/>
              <a:defRPr sz="1200" b="1">
                <a:solidFill>
                  <a:schemeClr val="tx1"/>
                </a:solidFill>
              </a:defRPr>
            </a:lvl1pPr>
            <a:lvl2pPr marL="19050" indent="0">
              <a:buNone/>
              <a:tabLst/>
              <a:defRPr sz="1200">
                <a:solidFill>
                  <a:schemeClr val="bg1"/>
                </a:solidFill>
              </a:defRPr>
            </a:lvl2pPr>
            <a:lvl3pPr marL="19050" indent="20108">
              <a:buNone/>
              <a:tabLst/>
              <a:defRPr sz="1200">
                <a:solidFill>
                  <a:schemeClr val="bg1"/>
                </a:solidFill>
              </a:defRPr>
            </a:lvl3pPr>
            <a:lvl4pPr marL="19050" indent="20108">
              <a:buNone/>
              <a:tabLst/>
              <a:defRPr sz="1200">
                <a:solidFill>
                  <a:schemeClr val="bg1"/>
                </a:solidFill>
              </a:defRPr>
            </a:lvl4pPr>
            <a:lvl5pPr marL="19050" indent="20108">
              <a:buNone/>
              <a:tabLst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25" name="Content Placeholder 2"/>
          <p:cNvSpPr>
            <a:spLocks noGrp="1"/>
          </p:cNvSpPr>
          <p:nvPr>
            <p:ph idx="22" hasCustomPrompt="1"/>
          </p:nvPr>
        </p:nvSpPr>
        <p:spPr>
          <a:xfrm>
            <a:off x="4421049" y="3559613"/>
            <a:ext cx="1296000" cy="250757"/>
          </a:xfrm>
          <a:noFill/>
        </p:spPr>
        <p:txBody>
          <a:bodyPr lIns="0">
            <a:normAutofit/>
          </a:bodyPr>
          <a:lstStyle>
            <a:lvl1pPr marL="19050" indent="0">
              <a:buNone/>
              <a:tabLst/>
              <a:defRPr sz="1200" b="1">
                <a:solidFill>
                  <a:schemeClr val="tx1"/>
                </a:solidFill>
              </a:defRPr>
            </a:lvl1pPr>
            <a:lvl2pPr marL="19050" indent="0">
              <a:buNone/>
              <a:tabLst/>
              <a:defRPr sz="1200">
                <a:solidFill>
                  <a:schemeClr val="bg1"/>
                </a:solidFill>
              </a:defRPr>
            </a:lvl2pPr>
            <a:lvl3pPr marL="19050" indent="20108">
              <a:buNone/>
              <a:tabLst/>
              <a:defRPr sz="1200">
                <a:solidFill>
                  <a:schemeClr val="bg1"/>
                </a:solidFill>
              </a:defRPr>
            </a:lvl3pPr>
            <a:lvl4pPr marL="19050" indent="20108">
              <a:buNone/>
              <a:tabLst/>
              <a:defRPr sz="1200">
                <a:solidFill>
                  <a:schemeClr val="bg1"/>
                </a:solidFill>
              </a:defRPr>
            </a:lvl4pPr>
            <a:lvl5pPr marL="19050" indent="20108">
              <a:buNone/>
              <a:tabLst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16" name="Picture Placeholder 18"/>
          <p:cNvSpPr>
            <a:spLocks noGrp="1" noChangeAspect="1"/>
          </p:cNvSpPr>
          <p:nvPr>
            <p:ph type="pic" sz="quarter" idx="24" hasCustomPrompt="1"/>
          </p:nvPr>
        </p:nvSpPr>
        <p:spPr>
          <a:xfrm>
            <a:off x="6451661" y="2008527"/>
            <a:ext cx="1296000" cy="1296200"/>
          </a:xfrm>
        </p:spPr>
        <p:txBody>
          <a:bodyPr>
            <a:normAutofit/>
          </a:bodyPr>
          <a:lstStyle>
            <a:lvl1pPr marL="0" marR="0" indent="0" algn="l" defTabSz="914248" rtl="0" eaLnBrk="1" fontAlgn="auto" latinLnBrk="0" hangingPunct="1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Tx/>
              <a:buSzPct val="85000"/>
              <a:buFontTx/>
              <a:buNone/>
              <a:tabLst/>
              <a:defRPr sz="933">
                <a:solidFill>
                  <a:schemeClr val="tx1"/>
                </a:solidFill>
              </a:defRPr>
            </a:lvl1pPr>
          </a:lstStyle>
          <a:p>
            <a:r>
              <a:rPr lang="en-GB"/>
              <a:t>Insert icon or logo</a:t>
            </a:r>
          </a:p>
          <a:p>
            <a:endParaRPr lang="en-GB"/>
          </a:p>
        </p:txBody>
      </p:sp>
      <p:sp>
        <p:nvSpPr>
          <p:cNvPr id="17" name="Picture Placeholder 18"/>
          <p:cNvSpPr>
            <a:spLocks noGrp="1" noChangeAspect="1"/>
          </p:cNvSpPr>
          <p:nvPr>
            <p:ph type="pic" sz="quarter" idx="25" hasCustomPrompt="1"/>
          </p:nvPr>
        </p:nvSpPr>
        <p:spPr>
          <a:xfrm>
            <a:off x="8482271" y="2008527"/>
            <a:ext cx="1296000" cy="1296200"/>
          </a:xfrm>
        </p:spPr>
        <p:txBody>
          <a:bodyPr>
            <a:normAutofit/>
          </a:bodyPr>
          <a:lstStyle>
            <a:lvl1pPr marL="0" marR="0" indent="0" algn="l" defTabSz="914248" rtl="0" eaLnBrk="1" fontAlgn="auto" latinLnBrk="0" hangingPunct="1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Tx/>
              <a:buSzPct val="85000"/>
              <a:buFontTx/>
              <a:buNone/>
              <a:tabLst/>
              <a:defRPr sz="933">
                <a:solidFill>
                  <a:schemeClr val="tx1"/>
                </a:solidFill>
              </a:defRPr>
            </a:lvl1pPr>
          </a:lstStyle>
          <a:p>
            <a:r>
              <a:rPr lang="en-GB"/>
              <a:t>Insert icon or logo</a:t>
            </a:r>
          </a:p>
          <a:p>
            <a:endParaRPr lang="en-GB"/>
          </a:p>
        </p:txBody>
      </p:sp>
      <p:sp>
        <p:nvSpPr>
          <p:cNvPr id="18" name="Picture Placeholder 18"/>
          <p:cNvSpPr>
            <a:spLocks noGrp="1" noChangeAspect="1"/>
          </p:cNvSpPr>
          <p:nvPr>
            <p:ph type="pic" sz="quarter" idx="26" hasCustomPrompt="1"/>
          </p:nvPr>
        </p:nvSpPr>
        <p:spPr>
          <a:xfrm>
            <a:off x="10512883" y="2008527"/>
            <a:ext cx="1296000" cy="1296200"/>
          </a:xfrm>
        </p:spPr>
        <p:txBody>
          <a:bodyPr>
            <a:normAutofit/>
          </a:bodyPr>
          <a:lstStyle>
            <a:lvl1pPr marL="0" marR="0" indent="0" algn="l" defTabSz="914248" rtl="0" eaLnBrk="1" fontAlgn="auto" latinLnBrk="0" hangingPunct="1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Tx/>
              <a:buSzPct val="85000"/>
              <a:buFontTx/>
              <a:buNone/>
              <a:tabLst/>
              <a:defRPr sz="933">
                <a:solidFill>
                  <a:schemeClr val="tx1"/>
                </a:solidFill>
              </a:defRPr>
            </a:lvl1pPr>
          </a:lstStyle>
          <a:p>
            <a:r>
              <a:rPr lang="en-GB"/>
              <a:t>Insert icon or logo</a:t>
            </a:r>
          </a:p>
          <a:p>
            <a:endParaRPr lang="en-GB"/>
          </a:p>
        </p:txBody>
      </p:sp>
      <p:sp>
        <p:nvSpPr>
          <p:cNvPr id="27" name="Content Placeholder 2"/>
          <p:cNvSpPr>
            <a:spLocks noGrp="1"/>
          </p:cNvSpPr>
          <p:nvPr>
            <p:ph idx="27" hasCustomPrompt="1"/>
          </p:nvPr>
        </p:nvSpPr>
        <p:spPr>
          <a:xfrm>
            <a:off x="6451657" y="3559613"/>
            <a:ext cx="1296000" cy="250757"/>
          </a:xfrm>
          <a:noFill/>
        </p:spPr>
        <p:txBody>
          <a:bodyPr lIns="0">
            <a:normAutofit/>
          </a:bodyPr>
          <a:lstStyle>
            <a:lvl1pPr marL="19050" indent="0">
              <a:buNone/>
              <a:tabLst/>
              <a:defRPr sz="1200" b="1">
                <a:solidFill>
                  <a:schemeClr val="tx1"/>
                </a:solidFill>
              </a:defRPr>
            </a:lvl1pPr>
            <a:lvl2pPr marL="19050" indent="0">
              <a:buNone/>
              <a:tabLst/>
              <a:defRPr sz="1200">
                <a:solidFill>
                  <a:schemeClr val="bg1"/>
                </a:solidFill>
              </a:defRPr>
            </a:lvl2pPr>
            <a:lvl3pPr marL="19050" indent="20108">
              <a:buNone/>
              <a:tabLst/>
              <a:defRPr sz="1200">
                <a:solidFill>
                  <a:schemeClr val="bg1"/>
                </a:solidFill>
              </a:defRPr>
            </a:lvl3pPr>
            <a:lvl4pPr marL="19050" indent="20108">
              <a:buNone/>
              <a:tabLst/>
              <a:defRPr sz="1200">
                <a:solidFill>
                  <a:schemeClr val="bg1"/>
                </a:solidFill>
              </a:defRPr>
            </a:lvl4pPr>
            <a:lvl5pPr marL="19050" indent="20108">
              <a:buNone/>
              <a:tabLst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29" name="Content Placeholder 2"/>
          <p:cNvSpPr>
            <a:spLocks noGrp="1"/>
          </p:cNvSpPr>
          <p:nvPr>
            <p:ph idx="29" hasCustomPrompt="1"/>
          </p:nvPr>
        </p:nvSpPr>
        <p:spPr>
          <a:xfrm>
            <a:off x="8482265" y="3559613"/>
            <a:ext cx="1296000" cy="250757"/>
          </a:xfrm>
          <a:noFill/>
        </p:spPr>
        <p:txBody>
          <a:bodyPr lIns="0">
            <a:normAutofit/>
          </a:bodyPr>
          <a:lstStyle>
            <a:lvl1pPr marL="19050" indent="0">
              <a:buNone/>
              <a:tabLst/>
              <a:defRPr sz="1200" b="1">
                <a:solidFill>
                  <a:schemeClr val="tx1"/>
                </a:solidFill>
              </a:defRPr>
            </a:lvl1pPr>
            <a:lvl2pPr marL="19050" indent="0">
              <a:buNone/>
              <a:tabLst/>
              <a:defRPr sz="1200">
                <a:solidFill>
                  <a:schemeClr val="bg1"/>
                </a:solidFill>
              </a:defRPr>
            </a:lvl2pPr>
            <a:lvl3pPr marL="19050" indent="20108">
              <a:buNone/>
              <a:tabLst/>
              <a:defRPr sz="1200">
                <a:solidFill>
                  <a:schemeClr val="bg1"/>
                </a:solidFill>
              </a:defRPr>
            </a:lvl3pPr>
            <a:lvl4pPr marL="19050" indent="20108">
              <a:buNone/>
              <a:tabLst/>
              <a:defRPr sz="1200">
                <a:solidFill>
                  <a:schemeClr val="bg1"/>
                </a:solidFill>
              </a:defRPr>
            </a:lvl4pPr>
            <a:lvl5pPr marL="19050" indent="20108">
              <a:buNone/>
              <a:tabLst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31" name="Content Placeholder 2"/>
          <p:cNvSpPr>
            <a:spLocks noGrp="1"/>
          </p:cNvSpPr>
          <p:nvPr>
            <p:ph idx="31" hasCustomPrompt="1"/>
          </p:nvPr>
        </p:nvSpPr>
        <p:spPr>
          <a:xfrm>
            <a:off x="10512873" y="3531255"/>
            <a:ext cx="1296000" cy="250757"/>
          </a:xfrm>
          <a:noFill/>
        </p:spPr>
        <p:txBody>
          <a:bodyPr lIns="0">
            <a:normAutofit/>
          </a:bodyPr>
          <a:lstStyle>
            <a:lvl1pPr marL="19050" indent="0">
              <a:buNone/>
              <a:tabLst/>
              <a:defRPr sz="1200" b="1">
                <a:solidFill>
                  <a:schemeClr val="tx1"/>
                </a:solidFill>
              </a:defRPr>
            </a:lvl1pPr>
            <a:lvl2pPr marL="19050" indent="0">
              <a:buNone/>
              <a:tabLst/>
              <a:defRPr sz="1200">
                <a:solidFill>
                  <a:schemeClr val="bg1"/>
                </a:solidFill>
              </a:defRPr>
            </a:lvl2pPr>
            <a:lvl3pPr marL="19050" indent="20108">
              <a:buNone/>
              <a:tabLst/>
              <a:defRPr sz="1200">
                <a:solidFill>
                  <a:schemeClr val="bg1"/>
                </a:solidFill>
              </a:defRPr>
            </a:lvl3pPr>
            <a:lvl4pPr marL="19050" indent="20108">
              <a:buNone/>
              <a:tabLst/>
              <a:defRPr sz="1200">
                <a:solidFill>
                  <a:schemeClr val="bg1"/>
                </a:solidFill>
              </a:defRPr>
            </a:lvl4pPr>
            <a:lvl5pPr marL="19050" indent="20108">
              <a:buNone/>
              <a:tabLst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2" hasCustomPrompt="1"/>
          </p:nvPr>
        </p:nvSpPr>
        <p:spPr>
          <a:xfrm>
            <a:off x="359834" y="3782013"/>
            <a:ext cx="1296459" cy="804457"/>
          </a:xfrm>
        </p:spPr>
        <p:txBody>
          <a:bodyPr lIns="0">
            <a:noAutofit/>
          </a:bodyPr>
          <a:lstStyle>
            <a:lvl1pPr marL="0" marR="0" indent="0" algn="l" defTabSz="914248" rtl="0" eaLnBrk="1" fontAlgn="auto" latinLnBrk="0" hangingPunct="1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Tx/>
              <a:buSzPct val="85000"/>
              <a:buFontTx/>
              <a:buNone/>
              <a:tabLst/>
              <a:defRPr sz="1200">
                <a:solidFill>
                  <a:schemeClr val="tx1"/>
                </a:solidFill>
              </a:defRPr>
            </a:lvl1pPr>
            <a:lvl2pPr marL="457124" indent="0">
              <a:buNone/>
              <a:defRPr sz="1200"/>
            </a:lvl2pPr>
            <a:lvl3pPr marL="914248" indent="0">
              <a:buNone/>
              <a:defRPr sz="1200"/>
            </a:lvl3pPr>
            <a:lvl4pPr marL="1371372" indent="0">
              <a:buNone/>
              <a:defRPr sz="1200"/>
            </a:lvl4pPr>
            <a:lvl5pPr marL="1828495" indent="0">
              <a:buNone/>
              <a:defRPr sz="1200"/>
            </a:lvl5pPr>
          </a:lstStyle>
          <a:p>
            <a:pPr marL="0" marR="0" lvl="0" indent="0" algn="l" defTabSz="914248" rtl="0" eaLnBrk="1" fontAlgn="auto" latinLnBrk="0" hangingPunct="1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Tx/>
              <a:buSzPct val="85000"/>
              <a:buFontTx/>
              <a:buNone/>
              <a:tabLst/>
              <a:defRPr/>
            </a:pPr>
            <a:r>
              <a:rPr lang="en-US"/>
              <a:t>Insert text</a:t>
            </a:r>
          </a:p>
          <a:p>
            <a:pPr lvl="0"/>
            <a:endParaRPr lang="en-US"/>
          </a:p>
        </p:txBody>
      </p:sp>
      <p:sp>
        <p:nvSpPr>
          <p:cNvPr id="33" name="Text Placeholder 6"/>
          <p:cNvSpPr>
            <a:spLocks noGrp="1"/>
          </p:cNvSpPr>
          <p:nvPr>
            <p:ph type="body" sz="quarter" idx="33" hasCustomPrompt="1"/>
          </p:nvPr>
        </p:nvSpPr>
        <p:spPr>
          <a:xfrm>
            <a:off x="2390442" y="3810370"/>
            <a:ext cx="1296459" cy="804457"/>
          </a:xfrm>
        </p:spPr>
        <p:txBody>
          <a:bodyPr lIns="0">
            <a:noAutofit/>
          </a:bodyPr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457124" indent="0">
              <a:buNone/>
              <a:defRPr sz="1200"/>
            </a:lvl2pPr>
            <a:lvl3pPr marL="914248" indent="0">
              <a:buNone/>
              <a:defRPr sz="1200"/>
            </a:lvl3pPr>
            <a:lvl4pPr marL="1371372" indent="0">
              <a:buNone/>
              <a:defRPr sz="1200"/>
            </a:lvl4pPr>
            <a:lvl5pPr marL="1828495" indent="0">
              <a:buNone/>
              <a:defRPr sz="1200"/>
            </a:lvl5pPr>
          </a:lstStyle>
          <a:p>
            <a:pPr lvl="0"/>
            <a:r>
              <a:rPr lang="en-US"/>
              <a:t>Insert text</a:t>
            </a:r>
          </a:p>
        </p:txBody>
      </p:sp>
      <p:sp>
        <p:nvSpPr>
          <p:cNvPr id="34" name="Text Placeholder 6"/>
          <p:cNvSpPr>
            <a:spLocks noGrp="1"/>
          </p:cNvSpPr>
          <p:nvPr>
            <p:ph type="body" sz="quarter" idx="34" hasCustomPrompt="1"/>
          </p:nvPr>
        </p:nvSpPr>
        <p:spPr>
          <a:xfrm>
            <a:off x="4420821" y="3810370"/>
            <a:ext cx="1296459" cy="804457"/>
          </a:xfrm>
        </p:spPr>
        <p:txBody>
          <a:bodyPr lIns="0">
            <a:noAutofit/>
          </a:bodyPr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457124" indent="0">
              <a:buNone/>
              <a:defRPr sz="1200"/>
            </a:lvl2pPr>
            <a:lvl3pPr marL="914248" indent="0">
              <a:buNone/>
              <a:defRPr sz="1200"/>
            </a:lvl3pPr>
            <a:lvl4pPr marL="1371372" indent="0">
              <a:buNone/>
              <a:defRPr sz="1200"/>
            </a:lvl4pPr>
            <a:lvl5pPr marL="1828495" indent="0">
              <a:buNone/>
              <a:defRPr sz="1200"/>
            </a:lvl5pPr>
          </a:lstStyle>
          <a:p>
            <a:pPr lvl="0"/>
            <a:r>
              <a:rPr lang="en-US"/>
              <a:t>Insert text</a:t>
            </a:r>
          </a:p>
        </p:txBody>
      </p:sp>
      <p:sp>
        <p:nvSpPr>
          <p:cNvPr id="35" name="Text Placeholder 6"/>
          <p:cNvSpPr>
            <a:spLocks noGrp="1"/>
          </p:cNvSpPr>
          <p:nvPr>
            <p:ph type="body" sz="quarter" idx="35" hasCustomPrompt="1"/>
          </p:nvPr>
        </p:nvSpPr>
        <p:spPr>
          <a:xfrm>
            <a:off x="6451429" y="3810370"/>
            <a:ext cx="1296459" cy="804457"/>
          </a:xfrm>
        </p:spPr>
        <p:txBody>
          <a:bodyPr lIns="0">
            <a:noAutofit/>
          </a:bodyPr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457124" indent="0">
              <a:buNone/>
              <a:defRPr sz="1200"/>
            </a:lvl2pPr>
            <a:lvl3pPr marL="914248" indent="0">
              <a:buNone/>
              <a:defRPr sz="1200"/>
            </a:lvl3pPr>
            <a:lvl4pPr marL="1371372" indent="0">
              <a:buNone/>
              <a:defRPr sz="1200"/>
            </a:lvl4pPr>
            <a:lvl5pPr marL="1828495" indent="0">
              <a:buNone/>
              <a:defRPr sz="1200"/>
            </a:lvl5pPr>
          </a:lstStyle>
          <a:p>
            <a:pPr lvl="0"/>
            <a:r>
              <a:rPr lang="en-US"/>
              <a:t>Insert text</a:t>
            </a:r>
          </a:p>
        </p:txBody>
      </p:sp>
      <p:sp>
        <p:nvSpPr>
          <p:cNvPr id="36" name="Text Placeholder 6"/>
          <p:cNvSpPr>
            <a:spLocks noGrp="1"/>
          </p:cNvSpPr>
          <p:nvPr>
            <p:ph type="body" sz="quarter" idx="36" hasCustomPrompt="1"/>
          </p:nvPr>
        </p:nvSpPr>
        <p:spPr>
          <a:xfrm>
            <a:off x="8481808" y="3810370"/>
            <a:ext cx="1296459" cy="804457"/>
          </a:xfrm>
        </p:spPr>
        <p:txBody>
          <a:bodyPr lIns="0">
            <a:noAutofit/>
          </a:bodyPr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457124" indent="0">
              <a:buNone/>
              <a:defRPr sz="1200"/>
            </a:lvl2pPr>
            <a:lvl3pPr marL="914248" indent="0">
              <a:buNone/>
              <a:defRPr sz="1200"/>
            </a:lvl3pPr>
            <a:lvl4pPr marL="1371372" indent="0">
              <a:buNone/>
              <a:defRPr sz="1200"/>
            </a:lvl4pPr>
            <a:lvl5pPr marL="1828495" indent="0">
              <a:buNone/>
              <a:defRPr sz="1200"/>
            </a:lvl5pPr>
          </a:lstStyle>
          <a:p>
            <a:pPr lvl="0"/>
            <a:r>
              <a:rPr lang="en-US"/>
              <a:t>Insert text</a:t>
            </a:r>
          </a:p>
        </p:txBody>
      </p:sp>
      <p:sp>
        <p:nvSpPr>
          <p:cNvPr id="37" name="Text Placeholder 6"/>
          <p:cNvSpPr>
            <a:spLocks noGrp="1"/>
          </p:cNvSpPr>
          <p:nvPr>
            <p:ph type="body" sz="quarter" idx="37" hasCustomPrompt="1"/>
          </p:nvPr>
        </p:nvSpPr>
        <p:spPr>
          <a:xfrm>
            <a:off x="10512416" y="3782013"/>
            <a:ext cx="1296459" cy="804457"/>
          </a:xfrm>
        </p:spPr>
        <p:txBody>
          <a:bodyPr lIns="0">
            <a:noAutofit/>
          </a:bodyPr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457124" indent="0">
              <a:buNone/>
              <a:defRPr sz="1200"/>
            </a:lvl2pPr>
            <a:lvl3pPr marL="914248" indent="0">
              <a:buNone/>
              <a:defRPr sz="1200"/>
            </a:lvl3pPr>
            <a:lvl4pPr marL="1371372" indent="0">
              <a:buNone/>
              <a:defRPr sz="1200"/>
            </a:lvl4pPr>
            <a:lvl5pPr marL="1828495" indent="0">
              <a:buNone/>
              <a:defRPr sz="1200"/>
            </a:lvl5pPr>
          </a:lstStyle>
          <a:p>
            <a:pPr lvl="0"/>
            <a:r>
              <a:rPr lang="en-US"/>
              <a:t>Insert text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8"/>
          </p:nvPr>
        </p:nvSpPr>
        <p:spPr>
          <a:xfrm>
            <a:off x="359833" y="6360981"/>
            <a:ext cx="8250766" cy="374147"/>
          </a:xfrm>
          <a:prstGeom prst="rect">
            <a:avLst/>
          </a:prstGeom>
        </p:spPr>
        <p:txBody>
          <a:bodyPr/>
          <a:lstStyle/>
          <a:p>
            <a:r>
              <a:rPr lang="en-US"/>
              <a:t>MiQ | Nothing Bundt Cakes | Q1 2020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9"/>
          </p:nvPr>
        </p:nvSpPr>
        <p:spPr/>
        <p:txBody>
          <a:bodyPr/>
          <a:lstStyle/>
          <a:p>
            <a:fld id="{D169FC91-59AE-C64A-9DCD-3B3C91131C8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4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59834" y="729421"/>
            <a:ext cx="7680326" cy="256868"/>
          </a:xfrm>
        </p:spPr>
        <p:txBody>
          <a:bodyPr vert="horz" lIns="0" tIns="0" rIns="91440" bIns="45720" rtlCol="0" anchor="t">
            <a:noAutofit/>
          </a:bodyPr>
          <a:lstStyle>
            <a:lvl1pPr marL="0" indent="0">
              <a:buFontTx/>
              <a:buNone/>
              <a:defRPr lang="en-US" sz="1600" b="0" dirty="0" smtClean="0"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  <a:buNone/>
            </a:pPr>
            <a:r>
              <a:rPr lang="en-US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22192211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760">
          <p15:clr>
            <a:srgbClr val="FBAE4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 short explanation 6 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9833" y="360056"/>
            <a:ext cx="8496300" cy="240037"/>
          </a:xfrm>
        </p:spPr>
        <p:txBody>
          <a:bodyPr vert="horz" lIns="0" tIns="0" rIns="91440" bIns="45720" rtlCol="0" anchor="t">
            <a:noAutofit/>
          </a:bodyPr>
          <a:lstStyle>
            <a:lvl1pPr>
              <a:defRPr lang="en-US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Insert title – 6 icons or logos with short explanation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59833" y="3559612"/>
            <a:ext cx="1296000" cy="222400"/>
          </a:xfrm>
          <a:noFill/>
        </p:spPr>
        <p:txBody>
          <a:bodyPr lIns="0">
            <a:normAutofit/>
          </a:bodyPr>
          <a:lstStyle>
            <a:lvl1pPr marL="19050" indent="0">
              <a:buNone/>
              <a:tabLst/>
              <a:defRPr sz="1200" b="1">
                <a:solidFill>
                  <a:schemeClr val="bg1"/>
                </a:solidFill>
              </a:defRPr>
            </a:lvl1pPr>
            <a:lvl2pPr marL="19050" indent="0">
              <a:buNone/>
              <a:tabLst/>
              <a:defRPr sz="1200">
                <a:solidFill>
                  <a:schemeClr val="bg1"/>
                </a:solidFill>
              </a:defRPr>
            </a:lvl2pPr>
            <a:lvl3pPr marL="19050" indent="20108">
              <a:buNone/>
              <a:tabLst/>
              <a:defRPr sz="1200">
                <a:solidFill>
                  <a:schemeClr val="bg1"/>
                </a:solidFill>
              </a:defRPr>
            </a:lvl3pPr>
            <a:lvl4pPr marL="19050" indent="20108">
              <a:buNone/>
              <a:tabLst/>
              <a:defRPr sz="1200">
                <a:solidFill>
                  <a:schemeClr val="bg1"/>
                </a:solidFill>
              </a:defRPr>
            </a:lvl4pPr>
            <a:lvl5pPr marL="19050" indent="20108">
              <a:buNone/>
              <a:tabLst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19" name="Picture Placeholder 18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359831" y="2008527"/>
            <a:ext cx="1296000" cy="1296200"/>
          </a:xfrm>
        </p:spPr>
        <p:txBody>
          <a:bodyPr>
            <a:normAutofit/>
          </a:bodyPr>
          <a:lstStyle>
            <a:lvl1pPr marL="0" indent="0">
              <a:buNone/>
              <a:defRPr sz="933">
                <a:solidFill>
                  <a:schemeClr val="bg1"/>
                </a:solidFill>
              </a:defRPr>
            </a:lvl1pPr>
          </a:lstStyle>
          <a:p>
            <a:r>
              <a:rPr lang="en-GB"/>
              <a:t>Insert icon or logo</a:t>
            </a:r>
          </a:p>
          <a:p>
            <a:endParaRPr lang="en-GB"/>
          </a:p>
        </p:txBody>
      </p:sp>
      <p:sp>
        <p:nvSpPr>
          <p:cNvPr id="20" name="Picture Placeholder 18"/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2390441" y="2008527"/>
            <a:ext cx="1296000" cy="1296200"/>
          </a:xfrm>
        </p:spPr>
        <p:txBody>
          <a:bodyPr>
            <a:normAutofit/>
          </a:bodyPr>
          <a:lstStyle>
            <a:lvl1pPr marL="0" marR="0" indent="0" algn="l" defTabSz="914248" rtl="0" eaLnBrk="1" fontAlgn="auto" latinLnBrk="0" hangingPunct="1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Tx/>
              <a:buSzPct val="85000"/>
              <a:buFontTx/>
              <a:buNone/>
              <a:tabLst/>
              <a:defRPr sz="933">
                <a:solidFill>
                  <a:schemeClr val="bg1"/>
                </a:solidFill>
              </a:defRPr>
            </a:lvl1pPr>
          </a:lstStyle>
          <a:p>
            <a:r>
              <a:rPr lang="en-GB"/>
              <a:t>Insert icon or logo</a:t>
            </a:r>
          </a:p>
          <a:p>
            <a:endParaRPr lang="en-GB"/>
          </a:p>
        </p:txBody>
      </p:sp>
      <p:sp>
        <p:nvSpPr>
          <p:cNvPr id="21" name="Picture Placeholder 18"/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4421051" y="2008527"/>
            <a:ext cx="1296000" cy="1296200"/>
          </a:xfrm>
        </p:spPr>
        <p:txBody>
          <a:bodyPr>
            <a:normAutofit/>
          </a:bodyPr>
          <a:lstStyle>
            <a:lvl1pPr marL="0" marR="0" indent="0" algn="l" defTabSz="914248" rtl="0" eaLnBrk="1" fontAlgn="auto" latinLnBrk="0" hangingPunct="1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Tx/>
              <a:buSzPct val="85000"/>
              <a:buFontTx/>
              <a:buNone/>
              <a:tabLst/>
              <a:defRPr sz="933">
                <a:solidFill>
                  <a:schemeClr val="bg1"/>
                </a:solidFill>
              </a:defRPr>
            </a:lvl1pPr>
          </a:lstStyle>
          <a:p>
            <a:r>
              <a:rPr lang="en-GB"/>
              <a:t>Insert icon or logo</a:t>
            </a:r>
          </a:p>
          <a:p>
            <a:endParaRPr lang="en-GB"/>
          </a:p>
        </p:txBody>
      </p:sp>
      <p:sp>
        <p:nvSpPr>
          <p:cNvPr id="23" name="Content Placeholder 2"/>
          <p:cNvSpPr>
            <a:spLocks noGrp="1"/>
          </p:cNvSpPr>
          <p:nvPr>
            <p:ph idx="20" hasCustomPrompt="1"/>
          </p:nvPr>
        </p:nvSpPr>
        <p:spPr>
          <a:xfrm>
            <a:off x="2390441" y="3559613"/>
            <a:ext cx="1296000" cy="250757"/>
          </a:xfrm>
          <a:noFill/>
        </p:spPr>
        <p:txBody>
          <a:bodyPr lIns="0">
            <a:normAutofit/>
          </a:bodyPr>
          <a:lstStyle>
            <a:lvl1pPr marL="19050" indent="0">
              <a:buNone/>
              <a:tabLst/>
              <a:defRPr sz="1200" b="1">
                <a:solidFill>
                  <a:schemeClr val="bg1"/>
                </a:solidFill>
              </a:defRPr>
            </a:lvl1pPr>
            <a:lvl2pPr marL="19050" indent="0">
              <a:buNone/>
              <a:tabLst/>
              <a:defRPr sz="1200">
                <a:solidFill>
                  <a:schemeClr val="bg1"/>
                </a:solidFill>
              </a:defRPr>
            </a:lvl2pPr>
            <a:lvl3pPr marL="19050" indent="20108">
              <a:buNone/>
              <a:tabLst/>
              <a:defRPr sz="1200">
                <a:solidFill>
                  <a:schemeClr val="bg1"/>
                </a:solidFill>
              </a:defRPr>
            </a:lvl3pPr>
            <a:lvl4pPr marL="19050" indent="20108">
              <a:buNone/>
              <a:tabLst/>
              <a:defRPr sz="1200">
                <a:solidFill>
                  <a:schemeClr val="bg1"/>
                </a:solidFill>
              </a:defRPr>
            </a:lvl4pPr>
            <a:lvl5pPr marL="19050" indent="20108">
              <a:buNone/>
              <a:tabLst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25" name="Content Placeholder 2"/>
          <p:cNvSpPr>
            <a:spLocks noGrp="1"/>
          </p:cNvSpPr>
          <p:nvPr>
            <p:ph idx="22" hasCustomPrompt="1"/>
          </p:nvPr>
        </p:nvSpPr>
        <p:spPr>
          <a:xfrm>
            <a:off x="4421049" y="3559613"/>
            <a:ext cx="1296000" cy="250757"/>
          </a:xfrm>
          <a:noFill/>
        </p:spPr>
        <p:txBody>
          <a:bodyPr lIns="0">
            <a:normAutofit/>
          </a:bodyPr>
          <a:lstStyle>
            <a:lvl1pPr marL="19050" indent="0">
              <a:buNone/>
              <a:tabLst/>
              <a:defRPr sz="1200" b="1">
                <a:solidFill>
                  <a:schemeClr val="bg1"/>
                </a:solidFill>
              </a:defRPr>
            </a:lvl1pPr>
            <a:lvl2pPr marL="19050" indent="0">
              <a:buNone/>
              <a:tabLst/>
              <a:defRPr sz="1200">
                <a:solidFill>
                  <a:schemeClr val="bg1"/>
                </a:solidFill>
              </a:defRPr>
            </a:lvl2pPr>
            <a:lvl3pPr marL="19050" indent="20108">
              <a:buNone/>
              <a:tabLst/>
              <a:defRPr sz="1200">
                <a:solidFill>
                  <a:schemeClr val="bg1"/>
                </a:solidFill>
              </a:defRPr>
            </a:lvl3pPr>
            <a:lvl4pPr marL="19050" indent="20108">
              <a:buNone/>
              <a:tabLst/>
              <a:defRPr sz="1200">
                <a:solidFill>
                  <a:schemeClr val="bg1"/>
                </a:solidFill>
              </a:defRPr>
            </a:lvl4pPr>
            <a:lvl5pPr marL="19050" indent="20108">
              <a:buNone/>
              <a:tabLst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16" name="Picture Placeholder 18"/>
          <p:cNvSpPr>
            <a:spLocks noGrp="1" noChangeAspect="1"/>
          </p:cNvSpPr>
          <p:nvPr>
            <p:ph type="pic" sz="quarter" idx="24" hasCustomPrompt="1"/>
          </p:nvPr>
        </p:nvSpPr>
        <p:spPr>
          <a:xfrm>
            <a:off x="6451661" y="2008527"/>
            <a:ext cx="1296000" cy="1296200"/>
          </a:xfrm>
        </p:spPr>
        <p:txBody>
          <a:bodyPr>
            <a:normAutofit/>
          </a:bodyPr>
          <a:lstStyle>
            <a:lvl1pPr marL="0" marR="0" indent="0" algn="l" defTabSz="914248" rtl="0" eaLnBrk="1" fontAlgn="auto" latinLnBrk="0" hangingPunct="1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Tx/>
              <a:buSzPct val="85000"/>
              <a:buFontTx/>
              <a:buNone/>
              <a:tabLst/>
              <a:defRPr sz="933">
                <a:solidFill>
                  <a:schemeClr val="bg1"/>
                </a:solidFill>
              </a:defRPr>
            </a:lvl1pPr>
          </a:lstStyle>
          <a:p>
            <a:r>
              <a:rPr lang="en-GB"/>
              <a:t>Insert icon or logo</a:t>
            </a:r>
          </a:p>
          <a:p>
            <a:endParaRPr lang="en-GB"/>
          </a:p>
        </p:txBody>
      </p:sp>
      <p:sp>
        <p:nvSpPr>
          <p:cNvPr id="17" name="Picture Placeholder 18"/>
          <p:cNvSpPr>
            <a:spLocks noGrp="1" noChangeAspect="1"/>
          </p:cNvSpPr>
          <p:nvPr>
            <p:ph type="pic" sz="quarter" idx="25" hasCustomPrompt="1"/>
          </p:nvPr>
        </p:nvSpPr>
        <p:spPr>
          <a:xfrm>
            <a:off x="8482271" y="2008527"/>
            <a:ext cx="1296000" cy="1296200"/>
          </a:xfrm>
        </p:spPr>
        <p:txBody>
          <a:bodyPr>
            <a:normAutofit/>
          </a:bodyPr>
          <a:lstStyle>
            <a:lvl1pPr marL="0" marR="0" indent="0" algn="l" defTabSz="914248" rtl="0" eaLnBrk="1" fontAlgn="auto" latinLnBrk="0" hangingPunct="1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Tx/>
              <a:buSzPct val="85000"/>
              <a:buFontTx/>
              <a:buNone/>
              <a:tabLst/>
              <a:defRPr sz="933">
                <a:solidFill>
                  <a:schemeClr val="bg1"/>
                </a:solidFill>
              </a:defRPr>
            </a:lvl1pPr>
          </a:lstStyle>
          <a:p>
            <a:r>
              <a:rPr lang="en-GB"/>
              <a:t>Insert icon or logo</a:t>
            </a:r>
          </a:p>
          <a:p>
            <a:endParaRPr lang="en-GB"/>
          </a:p>
        </p:txBody>
      </p:sp>
      <p:sp>
        <p:nvSpPr>
          <p:cNvPr id="18" name="Picture Placeholder 18"/>
          <p:cNvSpPr>
            <a:spLocks noGrp="1" noChangeAspect="1"/>
          </p:cNvSpPr>
          <p:nvPr>
            <p:ph type="pic" sz="quarter" idx="26" hasCustomPrompt="1"/>
          </p:nvPr>
        </p:nvSpPr>
        <p:spPr>
          <a:xfrm>
            <a:off x="10512883" y="2008527"/>
            <a:ext cx="1296000" cy="1296200"/>
          </a:xfrm>
        </p:spPr>
        <p:txBody>
          <a:bodyPr>
            <a:normAutofit/>
          </a:bodyPr>
          <a:lstStyle>
            <a:lvl1pPr marL="0" marR="0" indent="0" algn="l" defTabSz="914248" rtl="0" eaLnBrk="1" fontAlgn="auto" latinLnBrk="0" hangingPunct="1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Tx/>
              <a:buSzPct val="85000"/>
              <a:buFontTx/>
              <a:buNone/>
              <a:tabLst/>
              <a:defRPr sz="933">
                <a:solidFill>
                  <a:schemeClr val="bg1"/>
                </a:solidFill>
              </a:defRPr>
            </a:lvl1pPr>
          </a:lstStyle>
          <a:p>
            <a:r>
              <a:rPr lang="en-GB"/>
              <a:t>Insert icon or logo</a:t>
            </a:r>
          </a:p>
          <a:p>
            <a:endParaRPr lang="en-GB"/>
          </a:p>
        </p:txBody>
      </p:sp>
      <p:sp>
        <p:nvSpPr>
          <p:cNvPr id="27" name="Content Placeholder 2"/>
          <p:cNvSpPr>
            <a:spLocks noGrp="1"/>
          </p:cNvSpPr>
          <p:nvPr>
            <p:ph idx="27" hasCustomPrompt="1"/>
          </p:nvPr>
        </p:nvSpPr>
        <p:spPr>
          <a:xfrm>
            <a:off x="6451657" y="3559613"/>
            <a:ext cx="1296000" cy="250757"/>
          </a:xfrm>
          <a:noFill/>
        </p:spPr>
        <p:txBody>
          <a:bodyPr lIns="0">
            <a:normAutofit/>
          </a:bodyPr>
          <a:lstStyle>
            <a:lvl1pPr marL="19050" indent="0">
              <a:buNone/>
              <a:tabLst/>
              <a:defRPr sz="1200" b="1">
                <a:solidFill>
                  <a:schemeClr val="bg1"/>
                </a:solidFill>
              </a:defRPr>
            </a:lvl1pPr>
            <a:lvl2pPr marL="19050" indent="0">
              <a:buNone/>
              <a:tabLst/>
              <a:defRPr sz="1200">
                <a:solidFill>
                  <a:schemeClr val="bg1"/>
                </a:solidFill>
              </a:defRPr>
            </a:lvl2pPr>
            <a:lvl3pPr marL="19050" indent="20108">
              <a:buNone/>
              <a:tabLst/>
              <a:defRPr sz="1200">
                <a:solidFill>
                  <a:schemeClr val="bg1"/>
                </a:solidFill>
              </a:defRPr>
            </a:lvl3pPr>
            <a:lvl4pPr marL="19050" indent="20108">
              <a:buNone/>
              <a:tabLst/>
              <a:defRPr sz="1200">
                <a:solidFill>
                  <a:schemeClr val="bg1"/>
                </a:solidFill>
              </a:defRPr>
            </a:lvl4pPr>
            <a:lvl5pPr marL="19050" indent="20108">
              <a:buNone/>
              <a:tabLst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29" name="Content Placeholder 2"/>
          <p:cNvSpPr>
            <a:spLocks noGrp="1"/>
          </p:cNvSpPr>
          <p:nvPr>
            <p:ph idx="29" hasCustomPrompt="1"/>
          </p:nvPr>
        </p:nvSpPr>
        <p:spPr>
          <a:xfrm>
            <a:off x="8482265" y="3559613"/>
            <a:ext cx="1296000" cy="250757"/>
          </a:xfrm>
          <a:noFill/>
        </p:spPr>
        <p:txBody>
          <a:bodyPr lIns="0">
            <a:normAutofit/>
          </a:bodyPr>
          <a:lstStyle>
            <a:lvl1pPr marL="19050" indent="0">
              <a:buNone/>
              <a:tabLst/>
              <a:defRPr sz="1200" b="1">
                <a:solidFill>
                  <a:schemeClr val="bg1"/>
                </a:solidFill>
              </a:defRPr>
            </a:lvl1pPr>
            <a:lvl2pPr marL="19050" indent="0">
              <a:buNone/>
              <a:tabLst/>
              <a:defRPr sz="1200">
                <a:solidFill>
                  <a:schemeClr val="bg1"/>
                </a:solidFill>
              </a:defRPr>
            </a:lvl2pPr>
            <a:lvl3pPr marL="19050" indent="20108">
              <a:buNone/>
              <a:tabLst/>
              <a:defRPr sz="1200">
                <a:solidFill>
                  <a:schemeClr val="bg1"/>
                </a:solidFill>
              </a:defRPr>
            </a:lvl3pPr>
            <a:lvl4pPr marL="19050" indent="20108">
              <a:buNone/>
              <a:tabLst/>
              <a:defRPr sz="1200">
                <a:solidFill>
                  <a:schemeClr val="bg1"/>
                </a:solidFill>
              </a:defRPr>
            </a:lvl4pPr>
            <a:lvl5pPr marL="19050" indent="20108">
              <a:buNone/>
              <a:tabLst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31" name="Content Placeholder 2"/>
          <p:cNvSpPr>
            <a:spLocks noGrp="1"/>
          </p:cNvSpPr>
          <p:nvPr>
            <p:ph idx="31" hasCustomPrompt="1"/>
          </p:nvPr>
        </p:nvSpPr>
        <p:spPr>
          <a:xfrm>
            <a:off x="10512873" y="3531255"/>
            <a:ext cx="1296000" cy="250757"/>
          </a:xfrm>
          <a:noFill/>
        </p:spPr>
        <p:txBody>
          <a:bodyPr lIns="0">
            <a:normAutofit/>
          </a:bodyPr>
          <a:lstStyle>
            <a:lvl1pPr marL="19050" indent="0">
              <a:buNone/>
              <a:tabLst/>
              <a:defRPr sz="1200" b="1">
                <a:solidFill>
                  <a:schemeClr val="bg1"/>
                </a:solidFill>
              </a:defRPr>
            </a:lvl1pPr>
            <a:lvl2pPr marL="19050" indent="0">
              <a:buNone/>
              <a:tabLst/>
              <a:defRPr sz="1200">
                <a:solidFill>
                  <a:schemeClr val="bg1"/>
                </a:solidFill>
              </a:defRPr>
            </a:lvl2pPr>
            <a:lvl3pPr marL="19050" indent="20108">
              <a:buNone/>
              <a:tabLst/>
              <a:defRPr sz="1200">
                <a:solidFill>
                  <a:schemeClr val="bg1"/>
                </a:solidFill>
              </a:defRPr>
            </a:lvl3pPr>
            <a:lvl4pPr marL="19050" indent="20108">
              <a:buNone/>
              <a:tabLst/>
              <a:defRPr sz="1200">
                <a:solidFill>
                  <a:schemeClr val="bg1"/>
                </a:solidFill>
              </a:defRPr>
            </a:lvl4pPr>
            <a:lvl5pPr marL="19050" indent="20108">
              <a:buNone/>
              <a:tabLst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2" hasCustomPrompt="1"/>
          </p:nvPr>
        </p:nvSpPr>
        <p:spPr>
          <a:xfrm>
            <a:off x="359834" y="3782013"/>
            <a:ext cx="1296459" cy="804457"/>
          </a:xfrm>
        </p:spPr>
        <p:txBody>
          <a:bodyPr lIns="0">
            <a:noAutofit/>
          </a:bodyPr>
          <a:lstStyle>
            <a:lvl1pPr marL="0" marR="0" indent="0" algn="l" defTabSz="914248" rtl="0" eaLnBrk="1" fontAlgn="auto" latinLnBrk="0" hangingPunct="1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Tx/>
              <a:buSzPct val="85000"/>
              <a:buFontTx/>
              <a:buNone/>
              <a:tabLst/>
              <a:defRPr sz="1200">
                <a:solidFill>
                  <a:schemeClr val="bg1"/>
                </a:solidFill>
              </a:defRPr>
            </a:lvl1pPr>
            <a:lvl2pPr marL="457124" indent="0">
              <a:buNone/>
              <a:defRPr sz="1200"/>
            </a:lvl2pPr>
            <a:lvl3pPr marL="914248" indent="0">
              <a:buNone/>
              <a:defRPr sz="1200"/>
            </a:lvl3pPr>
            <a:lvl4pPr marL="1371372" indent="0">
              <a:buNone/>
              <a:defRPr sz="1200"/>
            </a:lvl4pPr>
            <a:lvl5pPr marL="1828495" indent="0">
              <a:buNone/>
              <a:defRPr sz="1200"/>
            </a:lvl5pPr>
          </a:lstStyle>
          <a:p>
            <a:pPr marL="0" marR="0" lvl="0" indent="0" algn="l" defTabSz="914248" rtl="0" eaLnBrk="1" fontAlgn="auto" latinLnBrk="0" hangingPunct="1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Tx/>
              <a:buSzPct val="85000"/>
              <a:buFontTx/>
              <a:buNone/>
              <a:tabLst/>
              <a:defRPr/>
            </a:pPr>
            <a:r>
              <a:rPr lang="en-US"/>
              <a:t>Insert text</a:t>
            </a:r>
          </a:p>
          <a:p>
            <a:pPr lvl="0"/>
            <a:endParaRPr lang="en-US"/>
          </a:p>
        </p:txBody>
      </p:sp>
      <p:sp>
        <p:nvSpPr>
          <p:cNvPr id="33" name="Text Placeholder 6"/>
          <p:cNvSpPr>
            <a:spLocks noGrp="1"/>
          </p:cNvSpPr>
          <p:nvPr>
            <p:ph type="body" sz="quarter" idx="33" hasCustomPrompt="1"/>
          </p:nvPr>
        </p:nvSpPr>
        <p:spPr>
          <a:xfrm>
            <a:off x="2390442" y="3810370"/>
            <a:ext cx="1296459" cy="804457"/>
          </a:xfrm>
        </p:spPr>
        <p:txBody>
          <a:bodyPr lIns="0">
            <a:noAutofit/>
          </a:bodyPr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  <a:lvl2pPr marL="457124" indent="0">
              <a:buNone/>
              <a:defRPr sz="1200"/>
            </a:lvl2pPr>
            <a:lvl3pPr marL="914248" indent="0">
              <a:buNone/>
              <a:defRPr sz="1200"/>
            </a:lvl3pPr>
            <a:lvl4pPr marL="1371372" indent="0">
              <a:buNone/>
              <a:defRPr sz="1200"/>
            </a:lvl4pPr>
            <a:lvl5pPr marL="1828495" indent="0">
              <a:buNone/>
              <a:defRPr sz="1200"/>
            </a:lvl5pPr>
          </a:lstStyle>
          <a:p>
            <a:pPr lvl="0"/>
            <a:r>
              <a:rPr lang="en-US"/>
              <a:t>Insert text</a:t>
            </a:r>
          </a:p>
        </p:txBody>
      </p:sp>
      <p:sp>
        <p:nvSpPr>
          <p:cNvPr id="34" name="Text Placeholder 6"/>
          <p:cNvSpPr>
            <a:spLocks noGrp="1"/>
          </p:cNvSpPr>
          <p:nvPr>
            <p:ph type="body" sz="quarter" idx="34" hasCustomPrompt="1"/>
          </p:nvPr>
        </p:nvSpPr>
        <p:spPr>
          <a:xfrm>
            <a:off x="4420821" y="3810370"/>
            <a:ext cx="1296459" cy="804457"/>
          </a:xfrm>
        </p:spPr>
        <p:txBody>
          <a:bodyPr lIns="0">
            <a:noAutofit/>
          </a:bodyPr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  <a:lvl2pPr marL="457124" indent="0">
              <a:buNone/>
              <a:defRPr sz="1200"/>
            </a:lvl2pPr>
            <a:lvl3pPr marL="914248" indent="0">
              <a:buNone/>
              <a:defRPr sz="1200"/>
            </a:lvl3pPr>
            <a:lvl4pPr marL="1371372" indent="0">
              <a:buNone/>
              <a:defRPr sz="1200"/>
            </a:lvl4pPr>
            <a:lvl5pPr marL="1828495" indent="0">
              <a:buNone/>
              <a:defRPr sz="1200"/>
            </a:lvl5pPr>
          </a:lstStyle>
          <a:p>
            <a:pPr lvl="0"/>
            <a:r>
              <a:rPr lang="en-US"/>
              <a:t>Insert text</a:t>
            </a:r>
          </a:p>
        </p:txBody>
      </p:sp>
      <p:sp>
        <p:nvSpPr>
          <p:cNvPr id="35" name="Text Placeholder 6"/>
          <p:cNvSpPr>
            <a:spLocks noGrp="1"/>
          </p:cNvSpPr>
          <p:nvPr>
            <p:ph type="body" sz="quarter" idx="35" hasCustomPrompt="1"/>
          </p:nvPr>
        </p:nvSpPr>
        <p:spPr>
          <a:xfrm>
            <a:off x="6451429" y="3810370"/>
            <a:ext cx="1296459" cy="804457"/>
          </a:xfrm>
        </p:spPr>
        <p:txBody>
          <a:bodyPr lIns="0">
            <a:noAutofit/>
          </a:bodyPr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  <a:lvl2pPr marL="457124" indent="0">
              <a:buNone/>
              <a:defRPr sz="1200"/>
            </a:lvl2pPr>
            <a:lvl3pPr marL="914248" indent="0">
              <a:buNone/>
              <a:defRPr sz="1200"/>
            </a:lvl3pPr>
            <a:lvl4pPr marL="1371372" indent="0">
              <a:buNone/>
              <a:defRPr sz="1200"/>
            </a:lvl4pPr>
            <a:lvl5pPr marL="1828495" indent="0">
              <a:buNone/>
              <a:defRPr sz="1200"/>
            </a:lvl5pPr>
          </a:lstStyle>
          <a:p>
            <a:pPr lvl="0"/>
            <a:r>
              <a:rPr lang="en-US"/>
              <a:t>Insert text</a:t>
            </a:r>
          </a:p>
        </p:txBody>
      </p:sp>
      <p:sp>
        <p:nvSpPr>
          <p:cNvPr id="36" name="Text Placeholder 6"/>
          <p:cNvSpPr>
            <a:spLocks noGrp="1"/>
          </p:cNvSpPr>
          <p:nvPr>
            <p:ph type="body" sz="quarter" idx="36" hasCustomPrompt="1"/>
          </p:nvPr>
        </p:nvSpPr>
        <p:spPr>
          <a:xfrm>
            <a:off x="8481808" y="3810370"/>
            <a:ext cx="1296459" cy="804457"/>
          </a:xfrm>
        </p:spPr>
        <p:txBody>
          <a:bodyPr lIns="0">
            <a:noAutofit/>
          </a:bodyPr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  <a:lvl2pPr marL="457124" indent="0">
              <a:buNone/>
              <a:defRPr sz="1200"/>
            </a:lvl2pPr>
            <a:lvl3pPr marL="914248" indent="0">
              <a:buNone/>
              <a:defRPr sz="1200"/>
            </a:lvl3pPr>
            <a:lvl4pPr marL="1371372" indent="0">
              <a:buNone/>
              <a:defRPr sz="1200"/>
            </a:lvl4pPr>
            <a:lvl5pPr marL="1828495" indent="0">
              <a:buNone/>
              <a:defRPr sz="1200"/>
            </a:lvl5pPr>
          </a:lstStyle>
          <a:p>
            <a:pPr lvl="0"/>
            <a:r>
              <a:rPr lang="en-US"/>
              <a:t>Insert text</a:t>
            </a:r>
          </a:p>
        </p:txBody>
      </p:sp>
      <p:sp>
        <p:nvSpPr>
          <p:cNvPr id="37" name="Text Placeholder 6"/>
          <p:cNvSpPr>
            <a:spLocks noGrp="1"/>
          </p:cNvSpPr>
          <p:nvPr>
            <p:ph type="body" sz="quarter" idx="37" hasCustomPrompt="1"/>
          </p:nvPr>
        </p:nvSpPr>
        <p:spPr>
          <a:xfrm>
            <a:off x="10512416" y="3782013"/>
            <a:ext cx="1296459" cy="804457"/>
          </a:xfrm>
        </p:spPr>
        <p:txBody>
          <a:bodyPr lIns="0">
            <a:noAutofit/>
          </a:bodyPr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  <a:lvl2pPr marL="457124" indent="0">
              <a:buNone/>
              <a:defRPr sz="1200"/>
            </a:lvl2pPr>
            <a:lvl3pPr marL="914248" indent="0">
              <a:buNone/>
              <a:defRPr sz="1200"/>
            </a:lvl3pPr>
            <a:lvl4pPr marL="1371372" indent="0">
              <a:buNone/>
              <a:defRPr sz="1200"/>
            </a:lvl4pPr>
            <a:lvl5pPr marL="1828495" indent="0">
              <a:buNone/>
              <a:defRPr sz="1200"/>
            </a:lvl5pPr>
          </a:lstStyle>
          <a:p>
            <a:pPr lvl="0"/>
            <a:r>
              <a:rPr lang="en-US"/>
              <a:t>Insert text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8"/>
          </p:nvPr>
        </p:nvSpPr>
        <p:spPr>
          <a:xfrm>
            <a:off x="359833" y="6360981"/>
            <a:ext cx="8250766" cy="37414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MiQ | Nothing Bundt Cakes | Q1 2020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169FC91-59AE-C64A-9DCD-3B3C91131C8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4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59834" y="729421"/>
            <a:ext cx="7680326" cy="256868"/>
          </a:xfrm>
        </p:spPr>
        <p:txBody>
          <a:bodyPr vert="horz" lIns="0" tIns="0" rIns="91440" bIns="45720" rtlCol="0" anchor="t">
            <a:noAutofit/>
          </a:bodyPr>
          <a:lstStyle>
            <a:lvl1pPr marL="0" indent="0">
              <a:buFontTx/>
              <a:buNone/>
              <a:defRPr lang="en-US" sz="1600" b="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  <a:buNone/>
            </a:pPr>
            <a:r>
              <a:rPr lang="en-US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18431822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760">
          <p15:clr>
            <a:srgbClr val="FBAE4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s or icons 1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9833" y="360056"/>
            <a:ext cx="8496300" cy="230980"/>
          </a:xfrm>
        </p:spPr>
        <p:txBody>
          <a:bodyPr vert="horz" lIns="0" tIns="0" rIns="91440" bIns="45720" rtlCol="0" anchor="t">
            <a:noAutofit/>
          </a:bodyPr>
          <a:lstStyle>
            <a:lvl1pPr>
              <a:defRPr lang="en-US" baseline="0" dirty="0"/>
            </a:lvl1pPr>
          </a:lstStyle>
          <a:p>
            <a:pPr lvl="0"/>
            <a:r>
              <a:rPr lang="en-US"/>
              <a:t>Insert title – number list or lots of icons with short description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1385051" y="1464640"/>
            <a:ext cx="1296000" cy="250757"/>
          </a:xfrm>
          <a:noFill/>
        </p:spPr>
        <p:txBody>
          <a:bodyPr>
            <a:normAutofit/>
          </a:bodyPr>
          <a:lstStyle>
            <a:lvl1pPr marL="19050" indent="0">
              <a:buNone/>
              <a:tabLst/>
              <a:defRPr sz="1200" b="1">
                <a:solidFill>
                  <a:schemeClr val="tx1"/>
                </a:solidFill>
              </a:defRPr>
            </a:lvl1pPr>
            <a:lvl2pPr marL="19050" indent="0">
              <a:buNone/>
              <a:tabLst/>
              <a:defRPr sz="1200">
                <a:solidFill>
                  <a:schemeClr val="bg1"/>
                </a:solidFill>
              </a:defRPr>
            </a:lvl2pPr>
            <a:lvl3pPr marL="19050" indent="20108">
              <a:buNone/>
              <a:tabLst/>
              <a:defRPr sz="1200">
                <a:solidFill>
                  <a:schemeClr val="bg1"/>
                </a:solidFill>
              </a:defRPr>
            </a:lvl3pPr>
            <a:lvl4pPr marL="19050" indent="20108">
              <a:buNone/>
              <a:tabLst/>
              <a:defRPr sz="1200">
                <a:solidFill>
                  <a:schemeClr val="bg1"/>
                </a:solidFill>
              </a:defRPr>
            </a:lvl4pPr>
            <a:lvl5pPr marL="19050" indent="20108">
              <a:buNone/>
              <a:tabLst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19" name="Picture Placeholder 18"/>
          <p:cNvSpPr>
            <a:spLocks noGrp="1" noChangeAspect="1"/>
          </p:cNvSpPr>
          <p:nvPr>
            <p:ph type="pic" sz="quarter" idx="16"/>
          </p:nvPr>
        </p:nvSpPr>
        <p:spPr>
          <a:xfrm>
            <a:off x="359830" y="1467948"/>
            <a:ext cx="961334" cy="961482"/>
          </a:xfrm>
        </p:spPr>
        <p:txBody>
          <a:bodyPr>
            <a:normAutofit/>
          </a:bodyPr>
          <a:lstStyle>
            <a:lvl1pPr marL="0" indent="0">
              <a:buNone/>
              <a:defRPr sz="933"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20" name="Picture Placeholder 18"/>
          <p:cNvSpPr>
            <a:spLocks noGrp="1" noChangeAspect="1"/>
          </p:cNvSpPr>
          <p:nvPr>
            <p:ph type="pic" sz="quarter" idx="17"/>
          </p:nvPr>
        </p:nvSpPr>
        <p:spPr>
          <a:xfrm>
            <a:off x="362972" y="2904730"/>
            <a:ext cx="956771" cy="956919"/>
          </a:xfrm>
        </p:spPr>
        <p:txBody>
          <a:bodyPr>
            <a:normAutofit/>
          </a:bodyPr>
          <a:lstStyle>
            <a:lvl1pPr marL="0" indent="0">
              <a:buNone/>
              <a:defRPr sz="933"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23" name="Content Placeholder 2"/>
          <p:cNvSpPr>
            <a:spLocks noGrp="1"/>
          </p:cNvSpPr>
          <p:nvPr>
            <p:ph idx="20" hasCustomPrompt="1"/>
          </p:nvPr>
        </p:nvSpPr>
        <p:spPr>
          <a:xfrm>
            <a:off x="1384592" y="2896101"/>
            <a:ext cx="1296000" cy="250757"/>
          </a:xfrm>
          <a:noFill/>
        </p:spPr>
        <p:txBody>
          <a:bodyPr>
            <a:normAutofit/>
          </a:bodyPr>
          <a:lstStyle>
            <a:lvl1pPr marL="19050" indent="0">
              <a:buNone/>
              <a:tabLst/>
              <a:defRPr sz="1200" b="1">
                <a:solidFill>
                  <a:schemeClr val="tx1"/>
                </a:solidFill>
              </a:defRPr>
            </a:lvl1pPr>
            <a:lvl2pPr marL="19050" indent="0">
              <a:buNone/>
              <a:tabLst/>
              <a:defRPr sz="1200">
                <a:solidFill>
                  <a:schemeClr val="bg1"/>
                </a:solidFill>
              </a:defRPr>
            </a:lvl2pPr>
            <a:lvl3pPr marL="19050" indent="20108">
              <a:buNone/>
              <a:tabLst/>
              <a:defRPr sz="1200">
                <a:solidFill>
                  <a:schemeClr val="bg1"/>
                </a:solidFill>
              </a:defRPr>
            </a:lvl3pPr>
            <a:lvl4pPr marL="19050" indent="20108">
              <a:buNone/>
              <a:tabLst/>
              <a:defRPr sz="1200">
                <a:solidFill>
                  <a:schemeClr val="bg1"/>
                </a:solidFill>
              </a:defRPr>
            </a:lvl4pPr>
            <a:lvl5pPr marL="19050" indent="20108">
              <a:buNone/>
              <a:tabLst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2" hasCustomPrompt="1"/>
          </p:nvPr>
        </p:nvSpPr>
        <p:spPr>
          <a:xfrm>
            <a:off x="1385052" y="1715397"/>
            <a:ext cx="1296459" cy="720649"/>
          </a:xfrm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 marL="457124" indent="0">
              <a:buNone/>
              <a:defRPr sz="1200"/>
            </a:lvl2pPr>
            <a:lvl3pPr marL="914248" indent="0">
              <a:buNone/>
              <a:defRPr sz="1200"/>
            </a:lvl3pPr>
            <a:lvl4pPr marL="1371372" indent="0">
              <a:buNone/>
              <a:defRPr sz="1200"/>
            </a:lvl4pPr>
            <a:lvl5pPr marL="1828495" indent="0">
              <a:buNone/>
              <a:defRPr sz="1200"/>
            </a:lvl5pPr>
          </a:lstStyle>
          <a:p>
            <a:pPr lvl="0"/>
            <a:r>
              <a:rPr lang="en-US"/>
              <a:t>Insert text</a:t>
            </a:r>
          </a:p>
        </p:txBody>
      </p:sp>
      <p:sp>
        <p:nvSpPr>
          <p:cNvPr id="33" name="Text Placeholder 6"/>
          <p:cNvSpPr>
            <a:spLocks noGrp="1"/>
          </p:cNvSpPr>
          <p:nvPr>
            <p:ph type="body" sz="quarter" idx="33" hasCustomPrompt="1"/>
          </p:nvPr>
        </p:nvSpPr>
        <p:spPr>
          <a:xfrm>
            <a:off x="1384593" y="3146858"/>
            <a:ext cx="1296459" cy="721407"/>
          </a:xfrm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 marL="457124" indent="0">
              <a:buNone/>
              <a:defRPr sz="1200"/>
            </a:lvl2pPr>
            <a:lvl3pPr marL="914248" indent="0">
              <a:buNone/>
              <a:defRPr sz="1200"/>
            </a:lvl3pPr>
            <a:lvl4pPr marL="1371372" indent="0">
              <a:buNone/>
              <a:defRPr sz="1200"/>
            </a:lvl4pPr>
            <a:lvl5pPr marL="1828495" indent="0">
              <a:buNone/>
              <a:defRPr sz="1200"/>
            </a:lvl5pPr>
          </a:lstStyle>
          <a:p>
            <a:pPr lvl="0"/>
            <a:r>
              <a:rPr lang="en-US"/>
              <a:t>Insert text</a:t>
            </a:r>
          </a:p>
        </p:txBody>
      </p:sp>
      <p:sp>
        <p:nvSpPr>
          <p:cNvPr id="119" name="Picture Placeholder 18"/>
          <p:cNvSpPr>
            <a:spLocks noGrp="1" noChangeAspect="1"/>
          </p:cNvSpPr>
          <p:nvPr>
            <p:ph type="pic" sz="quarter" idx="34"/>
          </p:nvPr>
        </p:nvSpPr>
        <p:spPr>
          <a:xfrm>
            <a:off x="359832" y="4218166"/>
            <a:ext cx="956771" cy="956919"/>
          </a:xfrm>
        </p:spPr>
        <p:txBody>
          <a:bodyPr>
            <a:normAutofit/>
          </a:bodyPr>
          <a:lstStyle>
            <a:lvl1pPr marL="0" indent="0">
              <a:buNone/>
              <a:defRPr sz="933"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120" name="Content Placeholder 2"/>
          <p:cNvSpPr>
            <a:spLocks noGrp="1"/>
          </p:cNvSpPr>
          <p:nvPr>
            <p:ph idx="35" hasCustomPrompt="1"/>
          </p:nvPr>
        </p:nvSpPr>
        <p:spPr>
          <a:xfrm>
            <a:off x="1381451" y="4209537"/>
            <a:ext cx="1296000" cy="248316"/>
          </a:xfrm>
          <a:noFill/>
        </p:spPr>
        <p:txBody>
          <a:bodyPr>
            <a:normAutofit/>
          </a:bodyPr>
          <a:lstStyle>
            <a:lvl1pPr marL="19050" indent="0">
              <a:buNone/>
              <a:tabLst/>
              <a:defRPr sz="1200" b="1">
                <a:solidFill>
                  <a:schemeClr val="tx1"/>
                </a:solidFill>
              </a:defRPr>
            </a:lvl1pPr>
            <a:lvl2pPr marL="19050" indent="0">
              <a:buNone/>
              <a:tabLst/>
              <a:defRPr sz="1200">
                <a:solidFill>
                  <a:schemeClr val="bg1"/>
                </a:solidFill>
              </a:defRPr>
            </a:lvl2pPr>
            <a:lvl3pPr marL="19050" indent="20108">
              <a:buNone/>
              <a:tabLst/>
              <a:defRPr sz="1200">
                <a:solidFill>
                  <a:schemeClr val="bg1"/>
                </a:solidFill>
              </a:defRPr>
            </a:lvl3pPr>
            <a:lvl4pPr marL="19050" indent="20108">
              <a:buNone/>
              <a:tabLst/>
              <a:defRPr sz="1200">
                <a:solidFill>
                  <a:schemeClr val="bg1"/>
                </a:solidFill>
              </a:defRPr>
            </a:lvl4pPr>
            <a:lvl5pPr marL="19050" indent="20108">
              <a:buNone/>
              <a:tabLst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121" name="Text Placeholder 6"/>
          <p:cNvSpPr>
            <a:spLocks noGrp="1"/>
          </p:cNvSpPr>
          <p:nvPr>
            <p:ph type="body" sz="quarter" idx="36" hasCustomPrompt="1"/>
          </p:nvPr>
        </p:nvSpPr>
        <p:spPr>
          <a:xfrm>
            <a:off x="1381452" y="4460293"/>
            <a:ext cx="1296459" cy="733406"/>
          </a:xfrm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 marL="457124" indent="0">
              <a:buNone/>
              <a:defRPr sz="1200"/>
            </a:lvl2pPr>
            <a:lvl3pPr marL="914248" indent="0">
              <a:buNone/>
              <a:defRPr sz="1200"/>
            </a:lvl3pPr>
            <a:lvl4pPr marL="1371372" indent="0">
              <a:buNone/>
              <a:defRPr sz="1200"/>
            </a:lvl4pPr>
            <a:lvl5pPr marL="1828495" indent="0">
              <a:buNone/>
              <a:defRPr sz="1200"/>
            </a:lvl5pPr>
          </a:lstStyle>
          <a:p>
            <a:pPr lvl="0"/>
            <a:r>
              <a:rPr lang="en-US"/>
              <a:t>Insert text</a:t>
            </a:r>
          </a:p>
        </p:txBody>
      </p:sp>
      <p:sp>
        <p:nvSpPr>
          <p:cNvPr id="122" name="Content Placeholder 2"/>
          <p:cNvSpPr>
            <a:spLocks noGrp="1"/>
          </p:cNvSpPr>
          <p:nvPr>
            <p:ph idx="37" hasCustomPrompt="1"/>
          </p:nvPr>
        </p:nvSpPr>
        <p:spPr>
          <a:xfrm>
            <a:off x="4276828" y="1467947"/>
            <a:ext cx="1296000" cy="247450"/>
          </a:xfrm>
          <a:noFill/>
        </p:spPr>
        <p:txBody>
          <a:bodyPr>
            <a:normAutofit/>
          </a:bodyPr>
          <a:lstStyle>
            <a:lvl1pPr marL="19050" indent="0">
              <a:buNone/>
              <a:tabLst/>
              <a:defRPr sz="1200" b="1">
                <a:solidFill>
                  <a:schemeClr val="tx1"/>
                </a:solidFill>
              </a:defRPr>
            </a:lvl1pPr>
            <a:lvl2pPr marL="19050" indent="0">
              <a:buNone/>
              <a:tabLst/>
              <a:defRPr sz="1200">
                <a:solidFill>
                  <a:schemeClr val="bg1"/>
                </a:solidFill>
              </a:defRPr>
            </a:lvl2pPr>
            <a:lvl3pPr marL="19050" indent="20108">
              <a:buNone/>
              <a:tabLst/>
              <a:defRPr sz="1200">
                <a:solidFill>
                  <a:schemeClr val="bg1"/>
                </a:solidFill>
              </a:defRPr>
            </a:lvl3pPr>
            <a:lvl4pPr marL="19050" indent="20108">
              <a:buNone/>
              <a:tabLst/>
              <a:defRPr sz="1200">
                <a:solidFill>
                  <a:schemeClr val="bg1"/>
                </a:solidFill>
              </a:defRPr>
            </a:lvl4pPr>
            <a:lvl5pPr marL="19050" indent="20108">
              <a:buNone/>
              <a:tabLst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123" name="Picture Placeholder 18"/>
          <p:cNvSpPr>
            <a:spLocks noGrp="1" noChangeAspect="1"/>
          </p:cNvSpPr>
          <p:nvPr>
            <p:ph type="pic" sz="quarter" idx="38"/>
          </p:nvPr>
        </p:nvSpPr>
        <p:spPr>
          <a:xfrm>
            <a:off x="3251608" y="1471255"/>
            <a:ext cx="961334" cy="961482"/>
          </a:xfrm>
        </p:spPr>
        <p:txBody>
          <a:bodyPr>
            <a:normAutofit/>
          </a:bodyPr>
          <a:lstStyle>
            <a:lvl1pPr marL="0" indent="0">
              <a:buNone/>
              <a:defRPr sz="933"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124" name="Picture Placeholder 18"/>
          <p:cNvSpPr>
            <a:spLocks noGrp="1" noChangeAspect="1"/>
          </p:cNvSpPr>
          <p:nvPr>
            <p:ph type="pic" sz="quarter" idx="39"/>
          </p:nvPr>
        </p:nvSpPr>
        <p:spPr>
          <a:xfrm>
            <a:off x="3254750" y="2908038"/>
            <a:ext cx="956771" cy="956919"/>
          </a:xfrm>
        </p:spPr>
        <p:txBody>
          <a:bodyPr>
            <a:normAutofit/>
          </a:bodyPr>
          <a:lstStyle>
            <a:lvl1pPr marL="0" indent="0">
              <a:buNone/>
              <a:defRPr sz="933"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125" name="Content Placeholder 2"/>
          <p:cNvSpPr>
            <a:spLocks noGrp="1"/>
          </p:cNvSpPr>
          <p:nvPr>
            <p:ph idx="40" hasCustomPrompt="1"/>
          </p:nvPr>
        </p:nvSpPr>
        <p:spPr>
          <a:xfrm>
            <a:off x="4276369" y="2899407"/>
            <a:ext cx="1296000" cy="247450"/>
          </a:xfrm>
          <a:noFill/>
        </p:spPr>
        <p:txBody>
          <a:bodyPr>
            <a:normAutofit/>
          </a:bodyPr>
          <a:lstStyle>
            <a:lvl1pPr marL="19050" indent="0">
              <a:buNone/>
              <a:tabLst/>
              <a:defRPr sz="1200" b="1">
                <a:solidFill>
                  <a:schemeClr val="tx1"/>
                </a:solidFill>
              </a:defRPr>
            </a:lvl1pPr>
            <a:lvl2pPr marL="19050" indent="0">
              <a:buNone/>
              <a:tabLst/>
              <a:defRPr sz="1200">
                <a:solidFill>
                  <a:schemeClr val="bg1"/>
                </a:solidFill>
              </a:defRPr>
            </a:lvl2pPr>
            <a:lvl3pPr marL="19050" indent="20108">
              <a:buNone/>
              <a:tabLst/>
              <a:defRPr sz="1200">
                <a:solidFill>
                  <a:schemeClr val="bg1"/>
                </a:solidFill>
              </a:defRPr>
            </a:lvl3pPr>
            <a:lvl4pPr marL="19050" indent="20108">
              <a:buNone/>
              <a:tabLst/>
              <a:defRPr sz="1200">
                <a:solidFill>
                  <a:schemeClr val="bg1"/>
                </a:solidFill>
              </a:defRPr>
            </a:lvl4pPr>
            <a:lvl5pPr marL="19050" indent="20108">
              <a:buNone/>
              <a:tabLst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126" name="Text Placeholder 6"/>
          <p:cNvSpPr>
            <a:spLocks noGrp="1"/>
          </p:cNvSpPr>
          <p:nvPr>
            <p:ph type="body" sz="quarter" idx="41" hasCustomPrompt="1"/>
          </p:nvPr>
        </p:nvSpPr>
        <p:spPr>
          <a:xfrm>
            <a:off x="4276829" y="1718705"/>
            <a:ext cx="1296459" cy="717341"/>
          </a:xfrm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 marL="457124" indent="0">
              <a:buNone/>
              <a:defRPr sz="1200"/>
            </a:lvl2pPr>
            <a:lvl3pPr marL="914248" indent="0">
              <a:buNone/>
              <a:defRPr sz="1200"/>
            </a:lvl3pPr>
            <a:lvl4pPr marL="1371372" indent="0">
              <a:buNone/>
              <a:defRPr sz="1200"/>
            </a:lvl4pPr>
            <a:lvl5pPr marL="1828495" indent="0">
              <a:buNone/>
              <a:defRPr sz="1200"/>
            </a:lvl5pPr>
          </a:lstStyle>
          <a:p>
            <a:pPr lvl="0"/>
            <a:r>
              <a:rPr lang="en-US"/>
              <a:t>Insert text</a:t>
            </a:r>
          </a:p>
        </p:txBody>
      </p:sp>
      <p:sp>
        <p:nvSpPr>
          <p:cNvPr id="127" name="Text Placeholder 6"/>
          <p:cNvSpPr>
            <a:spLocks noGrp="1"/>
          </p:cNvSpPr>
          <p:nvPr>
            <p:ph type="body" sz="quarter" idx="42" hasCustomPrompt="1"/>
          </p:nvPr>
        </p:nvSpPr>
        <p:spPr>
          <a:xfrm>
            <a:off x="4276370" y="3150165"/>
            <a:ext cx="1296459" cy="718099"/>
          </a:xfrm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 marL="457124" indent="0">
              <a:buNone/>
              <a:defRPr sz="1200"/>
            </a:lvl2pPr>
            <a:lvl3pPr marL="914248" indent="0">
              <a:buNone/>
              <a:defRPr sz="1200"/>
            </a:lvl3pPr>
            <a:lvl4pPr marL="1371372" indent="0">
              <a:buNone/>
              <a:defRPr sz="1200"/>
            </a:lvl4pPr>
            <a:lvl5pPr marL="1828495" indent="0">
              <a:buNone/>
              <a:defRPr sz="1200"/>
            </a:lvl5pPr>
          </a:lstStyle>
          <a:p>
            <a:pPr lvl="0"/>
            <a:r>
              <a:rPr lang="en-US"/>
              <a:t>Insert text</a:t>
            </a:r>
          </a:p>
        </p:txBody>
      </p:sp>
      <p:sp>
        <p:nvSpPr>
          <p:cNvPr id="128" name="Picture Placeholder 18"/>
          <p:cNvSpPr>
            <a:spLocks noGrp="1" noChangeAspect="1"/>
          </p:cNvSpPr>
          <p:nvPr>
            <p:ph type="pic" sz="quarter" idx="43"/>
          </p:nvPr>
        </p:nvSpPr>
        <p:spPr>
          <a:xfrm>
            <a:off x="3251609" y="4221474"/>
            <a:ext cx="956771" cy="956919"/>
          </a:xfrm>
        </p:spPr>
        <p:txBody>
          <a:bodyPr>
            <a:normAutofit/>
          </a:bodyPr>
          <a:lstStyle>
            <a:lvl1pPr marL="0" indent="0">
              <a:buNone/>
              <a:defRPr sz="933"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129" name="Content Placeholder 2"/>
          <p:cNvSpPr>
            <a:spLocks noGrp="1"/>
          </p:cNvSpPr>
          <p:nvPr>
            <p:ph idx="44" hasCustomPrompt="1"/>
          </p:nvPr>
        </p:nvSpPr>
        <p:spPr>
          <a:xfrm>
            <a:off x="4273229" y="4212843"/>
            <a:ext cx="1296000" cy="245008"/>
          </a:xfrm>
          <a:noFill/>
        </p:spPr>
        <p:txBody>
          <a:bodyPr>
            <a:normAutofit/>
          </a:bodyPr>
          <a:lstStyle>
            <a:lvl1pPr marL="19050" indent="0">
              <a:buNone/>
              <a:tabLst/>
              <a:defRPr sz="1200" b="1">
                <a:solidFill>
                  <a:schemeClr val="tx1"/>
                </a:solidFill>
              </a:defRPr>
            </a:lvl1pPr>
            <a:lvl2pPr marL="19050" indent="0">
              <a:buNone/>
              <a:tabLst/>
              <a:defRPr sz="1200">
                <a:solidFill>
                  <a:schemeClr val="bg1"/>
                </a:solidFill>
              </a:defRPr>
            </a:lvl2pPr>
            <a:lvl3pPr marL="19050" indent="20108">
              <a:buNone/>
              <a:tabLst/>
              <a:defRPr sz="1200">
                <a:solidFill>
                  <a:schemeClr val="bg1"/>
                </a:solidFill>
              </a:defRPr>
            </a:lvl3pPr>
            <a:lvl4pPr marL="19050" indent="20108">
              <a:buNone/>
              <a:tabLst/>
              <a:defRPr sz="1200">
                <a:solidFill>
                  <a:schemeClr val="bg1"/>
                </a:solidFill>
              </a:defRPr>
            </a:lvl4pPr>
            <a:lvl5pPr marL="19050" indent="20108">
              <a:buNone/>
              <a:tabLst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130" name="Text Placeholder 6"/>
          <p:cNvSpPr>
            <a:spLocks noGrp="1"/>
          </p:cNvSpPr>
          <p:nvPr>
            <p:ph type="body" sz="quarter" idx="45" hasCustomPrompt="1"/>
          </p:nvPr>
        </p:nvSpPr>
        <p:spPr>
          <a:xfrm>
            <a:off x="4273230" y="4463601"/>
            <a:ext cx="1296459" cy="711483"/>
          </a:xfrm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 marL="457124" indent="0">
              <a:buNone/>
              <a:defRPr sz="1200"/>
            </a:lvl2pPr>
            <a:lvl3pPr marL="914248" indent="0">
              <a:buNone/>
              <a:defRPr sz="1200"/>
            </a:lvl3pPr>
            <a:lvl4pPr marL="1371372" indent="0">
              <a:buNone/>
              <a:defRPr sz="1200"/>
            </a:lvl4pPr>
            <a:lvl5pPr marL="1828495" indent="0">
              <a:buNone/>
              <a:defRPr sz="1200"/>
            </a:lvl5pPr>
          </a:lstStyle>
          <a:p>
            <a:pPr lvl="0"/>
            <a:r>
              <a:rPr lang="en-US"/>
              <a:t>Insert text</a:t>
            </a:r>
          </a:p>
        </p:txBody>
      </p:sp>
      <p:sp>
        <p:nvSpPr>
          <p:cNvPr id="131" name="Content Placeholder 2"/>
          <p:cNvSpPr>
            <a:spLocks noGrp="1"/>
          </p:cNvSpPr>
          <p:nvPr>
            <p:ph idx="46" hasCustomPrompt="1"/>
          </p:nvPr>
        </p:nvSpPr>
        <p:spPr>
          <a:xfrm>
            <a:off x="7152957" y="1467947"/>
            <a:ext cx="1296000" cy="247450"/>
          </a:xfrm>
          <a:noFill/>
        </p:spPr>
        <p:txBody>
          <a:bodyPr>
            <a:normAutofit/>
          </a:bodyPr>
          <a:lstStyle>
            <a:lvl1pPr marL="19050" indent="0">
              <a:buNone/>
              <a:tabLst/>
              <a:defRPr sz="1200" b="1">
                <a:solidFill>
                  <a:schemeClr val="tx1"/>
                </a:solidFill>
              </a:defRPr>
            </a:lvl1pPr>
            <a:lvl2pPr marL="19050" indent="0">
              <a:buNone/>
              <a:tabLst/>
              <a:defRPr sz="1200">
                <a:solidFill>
                  <a:schemeClr val="bg1"/>
                </a:solidFill>
              </a:defRPr>
            </a:lvl2pPr>
            <a:lvl3pPr marL="19050" indent="20108">
              <a:buNone/>
              <a:tabLst/>
              <a:defRPr sz="1200">
                <a:solidFill>
                  <a:schemeClr val="bg1"/>
                </a:solidFill>
              </a:defRPr>
            </a:lvl3pPr>
            <a:lvl4pPr marL="19050" indent="20108">
              <a:buNone/>
              <a:tabLst/>
              <a:defRPr sz="1200">
                <a:solidFill>
                  <a:schemeClr val="bg1"/>
                </a:solidFill>
              </a:defRPr>
            </a:lvl4pPr>
            <a:lvl5pPr marL="19050" indent="20108">
              <a:buNone/>
              <a:tabLst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132" name="Picture Placeholder 18"/>
          <p:cNvSpPr>
            <a:spLocks noGrp="1" noChangeAspect="1"/>
          </p:cNvSpPr>
          <p:nvPr>
            <p:ph type="pic" sz="quarter" idx="47"/>
          </p:nvPr>
        </p:nvSpPr>
        <p:spPr>
          <a:xfrm>
            <a:off x="6127738" y="1471255"/>
            <a:ext cx="961334" cy="961482"/>
          </a:xfrm>
        </p:spPr>
        <p:txBody>
          <a:bodyPr>
            <a:normAutofit/>
          </a:bodyPr>
          <a:lstStyle>
            <a:lvl1pPr marL="0" indent="0">
              <a:buNone/>
              <a:defRPr sz="933"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133" name="Picture Placeholder 18"/>
          <p:cNvSpPr>
            <a:spLocks noGrp="1" noChangeAspect="1"/>
          </p:cNvSpPr>
          <p:nvPr>
            <p:ph type="pic" sz="quarter" idx="48"/>
          </p:nvPr>
        </p:nvSpPr>
        <p:spPr>
          <a:xfrm>
            <a:off x="6130879" y="2908038"/>
            <a:ext cx="956771" cy="956919"/>
          </a:xfrm>
        </p:spPr>
        <p:txBody>
          <a:bodyPr>
            <a:normAutofit/>
          </a:bodyPr>
          <a:lstStyle>
            <a:lvl1pPr marL="0" indent="0">
              <a:buNone/>
              <a:defRPr sz="933"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134" name="Content Placeholder 2"/>
          <p:cNvSpPr>
            <a:spLocks noGrp="1"/>
          </p:cNvSpPr>
          <p:nvPr>
            <p:ph idx="49" hasCustomPrompt="1"/>
          </p:nvPr>
        </p:nvSpPr>
        <p:spPr>
          <a:xfrm>
            <a:off x="7152499" y="2899409"/>
            <a:ext cx="1296000" cy="254065"/>
          </a:xfrm>
          <a:noFill/>
        </p:spPr>
        <p:txBody>
          <a:bodyPr>
            <a:normAutofit/>
          </a:bodyPr>
          <a:lstStyle>
            <a:lvl1pPr marL="19050" indent="0">
              <a:buNone/>
              <a:tabLst/>
              <a:defRPr sz="1200" b="1">
                <a:solidFill>
                  <a:schemeClr val="tx1"/>
                </a:solidFill>
              </a:defRPr>
            </a:lvl1pPr>
            <a:lvl2pPr marL="19050" indent="0">
              <a:buNone/>
              <a:tabLst/>
              <a:defRPr sz="1200">
                <a:solidFill>
                  <a:schemeClr val="bg1"/>
                </a:solidFill>
              </a:defRPr>
            </a:lvl2pPr>
            <a:lvl3pPr marL="19050" indent="20108">
              <a:buNone/>
              <a:tabLst/>
              <a:defRPr sz="1200">
                <a:solidFill>
                  <a:schemeClr val="bg1"/>
                </a:solidFill>
              </a:defRPr>
            </a:lvl3pPr>
            <a:lvl4pPr marL="19050" indent="20108">
              <a:buNone/>
              <a:tabLst/>
              <a:defRPr sz="1200">
                <a:solidFill>
                  <a:schemeClr val="bg1"/>
                </a:solidFill>
              </a:defRPr>
            </a:lvl4pPr>
            <a:lvl5pPr marL="19050" indent="20108">
              <a:buNone/>
              <a:tabLst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135" name="Text Placeholder 6"/>
          <p:cNvSpPr>
            <a:spLocks noGrp="1"/>
          </p:cNvSpPr>
          <p:nvPr>
            <p:ph type="body" sz="quarter" idx="50" hasCustomPrompt="1"/>
          </p:nvPr>
        </p:nvSpPr>
        <p:spPr>
          <a:xfrm>
            <a:off x="7152958" y="1718705"/>
            <a:ext cx="1296459" cy="717341"/>
          </a:xfrm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 marL="457124" indent="0">
              <a:buNone/>
              <a:defRPr sz="1200"/>
            </a:lvl2pPr>
            <a:lvl3pPr marL="914248" indent="0">
              <a:buNone/>
              <a:defRPr sz="1200"/>
            </a:lvl3pPr>
            <a:lvl4pPr marL="1371372" indent="0">
              <a:buNone/>
              <a:defRPr sz="1200"/>
            </a:lvl4pPr>
            <a:lvl5pPr marL="1828495" indent="0">
              <a:buNone/>
              <a:defRPr sz="1200"/>
            </a:lvl5pPr>
          </a:lstStyle>
          <a:p>
            <a:pPr lvl="0"/>
            <a:r>
              <a:rPr lang="en-US"/>
              <a:t>Insert text</a:t>
            </a:r>
          </a:p>
        </p:txBody>
      </p:sp>
      <p:sp>
        <p:nvSpPr>
          <p:cNvPr id="136" name="Text Placeholder 6"/>
          <p:cNvSpPr>
            <a:spLocks noGrp="1"/>
          </p:cNvSpPr>
          <p:nvPr>
            <p:ph type="body" sz="quarter" idx="51" hasCustomPrompt="1"/>
          </p:nvPr>
        </p:nvSpPr>
        <p:spPr>
          <a:xfrm>
            <a:off x="7152500" y="3150165"/>
            <a:ext cx="1296459" cy="718099"/>
          </a:xfrm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 marL="457124" indent="0">
              <a:buNone/>
              <a:defRPr sz="1200"/>
            </a:lvl2pPr>
            <a:lvl3pPr marL="914248" indent="0">
              <a:buNone/>
              <a:defRPr sz="1200"/>
            </a:lvl3pPr>
            <a:lvl4pPr marL="1371372" indent="0">
              <a:buNone/>
              <a:defRPr sz="1200"/>
            </a:lvl4pPr>
            <a:lvl5pPr marL="1828495" indent="0">
              <a:buNone/>
              <a:defRPr sz="1200"/>
            </a:lvl5pPr>
          </a:lstStyle>
          <a:p>
            <a:pPr lvl="0"/>
            <a:r>
              <a:rPr lang="en-US"/>
              <a:t>Insert text</a:t>
            </a:r>
          </a:p>
        </p:txBody>
      </p:sp>
      <p:sp>
        <p:nvSpPr>
          <p:cNvPr id="137" name="Picture Placeholder 18"/>
          <p:cNvSpPr>
            <a:spLocks noGrp="1" noChangeAspect="1"/>
          </p:cNvSpPr>
          <p:nvPr>
            <p:ph type="pic" sz="quarter" idx="52"/>
          </p:nvPr>
        </p:nvSpPr>
        <p:spPr>
          <a:xfrm>
            <a:off x="6127738" y="4221474"/>
            <a:ext cx="956771" cy="956919"/>
          </a:xfrm>
        </p:spPr>
        <p:txBody>
          <a:bodyPr>
            <a:normAutofit/>
          </a:bodyPr>
          <a:lstStyle>
            <a:lvl1pPr marL="0" indent="0">
              <a:buNone/>
              <a:defRPr sz="933"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138" name="Content Placeholder 2"/>
          <p:cNvSpPr>
            <a:spLocks noGrp="1"/>
          </p:cNvSpPr>
          <p:nvPr>
            <p:ph idx="53" hasCustomPrompt="1"/>
          </p:nvPr>
        </p:nvSpPr>
        <p:spPr>
          <a:xfrm>
            <a:off x="7149358" y="4212843"/>
            <a:ext cx="1296000" cy="245008"/>
          </a:xfrm>
          <a:noFill/>
        </p:spPr>
        <p:txBody>
          <a:bodyPr>
            <a:normAutofit/>
          </a:bodyPr>
          <a:lstStyle>
            <a:lvl1pPr marL="19050" indent="0">
              <a:buNone/>
              <a:tabLst/>
              <a:defRPr sz="1200" b="1">
                <a:solidFill>
                  <a:schemeClr val="tx1"/>
                </a:solidFill>
              </a:defRPr>
            </a:lvl1pPr>
            <a:lvl2pPr marL="19050" indent="0">
              <a:buNone/>
              <a:tabLst/>
              <a:defRPr sz="1200">
                <a:solidFill>
                  <a:schemeClr val="bg1"/>
                </a:solidFill>
              </a:defRPr>
            </a:lvl2pPr>
            <a:lvl3pPr marL="19050" indent="20108">
              <a:buNone/>
              <a:tabLst/>
              <a:defRPr sz="1200">
                <a:solidFill>
                  <a:schemeClr val="bg1"/>
                </a:solidFill>
              </a:defRPr>
            </a:lvl3pPr>
            <a:lvl4pPr marL="19050" indent="20108">
              <a:buNone/>
              <a:tabLst/>
              <a:defRPr sz="1200">
                <a:solidFill>
                  <a:schemeClr val="bg1"/>
                </a:solidFill>
              </a:defRPr>
            </a:lvl4pPr>
            <a:lvl5pPr marL="19050" indent="20108">
              <a:buNone/>
              <a:tabLst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139" name="Text Placeholder 6"/>
          <p:cNvSpPr>
            <a:spLocks noGrp="1"/>
          </p:cNvSpPr>
          <p:nvPr>
            <p:ph type="body" sz="quarter" idx="54" hasCustomPrompt="1"/>
          </p:nvPr>
        </p:nvSpPr>
        <p:spPr>
          <a:xfrm>
            <a:off x="7149359" y="4463601"/>
            <a:ext cx="1296459" cy="711483"/>
          </a:xfrm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 marL="457124" indent="0">
              <a:buNone/>
              <a:defRPr sz="1200"/>
            </a:lvl2pPr>
            <a:lvl3pPr marL="914248" indent="0">
              <a:buNone/>
              <a:defRPr sz="1200"/>
            </a:lvl3pPr>
            <a:lvl4pPr marL="1371372" indent="0">
              <a:buNone/>
              <a:defRPr sz="1200"/>
            </a:lvl4pPr>
            <a:lvl5pPr marL="1828495" indent="0">
              <a:buNone/>
              <a:defRPr sz="1200"/>
            </a:lvl5pPr>
          </a:lstStyle>
          <a:p>
            <a:pPr lvl="0"/>
            <a:r>
              <a:rPr lang="en-US"/>
              <a:t>Insert text</a:t>
            </a:r>
          </a:p>
        </p:txBody>
      </p:sp>
      <p:sp>
        <p:nvSpPr>
          <p:cNvPr id="140" name="Content Placeholder 2"/>
          <p:cNvSpPr>
            <a:spLocks noGrp="1"/>
          </p:cNvSpPr>
          <p:nvPr>
            <p:ph idx="55" hasCustomPrompt="1"/>
          </p:nvPr>
        </p:nvSpPr>
        <p:spPr>
          <a:xfrm>
            <a:off x="10032227" y="1471256"/>
            <a:ext cx="1296000" cy="241701"/>
          </a:xfrm>
          <a:noFill/>
        </p:spPr>
        <p:txBody>
          <a:bodyPr>
            <a:normAutofit/>
          </a:bodyPr>
          <a:lstStyle>
            <a:lvl1pPr marL="19050" indent="0">
              <a:buNone/>
              <a:tabLst/>
              <a:defRPr sz="1200" b="1">
                <a:solidFill>
                  <a:schemeClr val="tx1"/>
                </a:solidFill>
              </a:defRPr>
            </a:lvl1pPr>
            <a:lvl2pPr marL="19050" indent="0">
              <a:buNone/>
              <a:tabLst/>
              <a:defRPr sz="1200">
                <a:solidFill>
                  <a:schemeClr val="bg1"/>
                </a:solidFill>
              </a:defRPr>
            </a:lvl2pPr>
            <a:lvl3pPr marL="19050" indent="20108">
              <a:buNone/>
              <a:tabLst/>
              <a:defRPr sz="1200">
                <a:solidFill>
                  <a:schemeClr val="bg1"/>
                </a:solidFill>
              </a:defRPr>
            </a:lvl3pPr>
            <a:lvl4pPr marL="19050" indent="20108">
              <a:buNone/>
              <a:tabLst/>
              <a:defRPr sz="1200">
                <a:solidFill>
                  <a:schemeClr val="bg1"/>
                </a:solidFill>
              </a:defRPr>
            </a:lvl4pPr>
            <a:lvl5pPr marL="19050" indent="20108">
              <a:buNone/>
              <a:tabLst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141" name="Picture Placeholder 18"/>
          <p:cNvSpPr>
            <a:spLocks noGrp="1" noChangeAspect="1"/>
          </p:cNvSpPr>
          <p:nvPr>
            <p:ph type="pic" sz="quarter" idx="56"/>
          </p:nvPr>
        </p:nvSpPr>
        <p:spPr>
          <a:xfrm>
            <a:off x="9007008" y="1474563"/>
            <a:ext cx="961334" cy="961482"/>
          </a:xfrm>
        </p:spPr>
        <p:txBody>
          <a:bodyPr>
            <a:normAutofit/>
          </a:bodyPr>
          <a:lstStyle>
            <a:lvl1pPr marL="0" indent="0">
              <a:buNone/>
              <a:defRPr sz="933"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142" name="Picture Placeholder 18"/>
          <p:cNvSpPr>
            <a:spLocks noGrp="1" noChangeAspect="1"/>
          </p:cNvSpPr>
          <p:nvPr>
            <p:ph type="pic" sz="quarter" idx="57"/>
          </p:nvPr>
        </p:nvSpPr>
        <p:spPr>
          <a:xfrm>
            <a:off x="9010149" y="2911346"/>
            <a:ext cx="956771" cy="956919"/>
          </a:xfrm>
        </p:spPr>
        <p:txBody>
          <a:bodyPr>
            <a:normAutofit/>
          </a:bodyPr>
          <a:lstStyle>
            <a:lvl1pPr marL="0" indent="0">
              <a:buNone/>
              <a:defRPr sz="933"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143" name="Content Placeholder 2"/>
          <p:cNvSpPr>
            <a:spLocks noGrp="1"/>
          </p:cNvSpPr>
          <p:nvPr>
            <p:ph idx="58" hasCustomPrompt="1"/>
          </p:nvPr>
        </p:nvSpPr>
        <p:spPr>
          <a:xfrm>
            <a:off x="10031769" y="2902715"/>
            <a:ext cx="1296000" cy="247450"/>
          </a:xfrm>
          <a:noFill/>
        </p:spPr>
        <p:txBody>
          <a:bodyPr>
            <a:normAutofit/>
          </a:bodyPr>
          <a:lstStyle>
            <a:lvl1pPr marL="19050" indent="0">
              <a:buNone/>
              <a:tabLst/>
              <a:defRPr sz="1200" b="1">
                <a:solidFill>
                  <a:schemeClr val="tx1"/>
                </a:solidFill>
              </a:defRPr>
            </a:lvl1pPr>
            <a:lvl2pPr marL="19050" indent="0">
              <a:buNone/>
              <a:tabLst/>
              <a:defRPr sz="1200">
                <a:solidFill>
                  <a:schemeClr val="bg1"/>
                </a:solidFill>
              </a:defRPr>
            </a:lvl2pPr>
            <a:lvl3pPr marL="19050" indent="20108">
              <a:buNone/>
              <a:tabLst/>
              <a:defRPr sz="1200">
                <a:solidFill>
                  <a:schemeClr val="bg1"/>
                </a:solidFill>
              </a:defRPr>
            </a:lvl3pPr>
            <a:lvl4pPr marL="19050" indent="20108">
              <a:buNone/>
              <a:tabLst/>
              <a:defRPr sz="1200">
                <a:solidFill>
                  <a:schemeClr val="bg1"/>
                </a:solidFill>
              </a:defRPr>
            </a:lvl4pPr>
            <a:lvl5pPr marL="19050" indent="20108">
              <a:buNone/>
              <a:tabLst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144" name="Text Placeholder 6"/>
          <p:cNvSpPr>
            <a:spLocks noGrp="1"/>
          </p:cNvSpPr>
          <p:nvPr>
            <p:ph type="body" sz="quarter" idx="59" hasCustomPrompt="1"/>
          </p:nvPr>
        </p:nvSpPr>
        <p:spPr>
          <a:xfrm>
            <a:off x="10032228" y="1722012"/>
            <a:ext cx="1296459" cy="714033"/>
          </a:xfrm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 marL="457124" indent="0">
              <a:buNone/>
              <a:defRPr sz="1200"/>
            </a:lvl2pPr>
            <a:lvl3pPr marL="914248" indent="0">
              <a:buNone/>
              <a:defRPr sz="1200"/>
            </a:lvl3pPr>
            <a:lvl4pPr marL="1371372" indent="0">
              <a:buNone/>
              <a:defRPr sz="1200"/>
            </a:lvl4pPr>
            <a:lvl5pPr marL="1828495" indent="0">
              <a:buNone/>
              <a:defRPr sz="1200"/>
            </a:lvl5pPr>
          </a:lstStyle>
          <a:p>
            <a:pPr lvl="0"/>
            <a:r>
              <a:rPr lang="en-US"/>
              <a:t>Insert text</a:t>
            </a:r>
          </a:p>
        </p:txBody>
      </p:sp>
      <p:sp>
        <p:nvSpPr>
          <p:cNvPr id="145" name="Text Placeholder 6"/>
          <p:cNvSpPr>
            <a:spLocks noGrp="1"/>
          </p:cNvSpPr>
          <p:nvPr>
            <p:ph type="body" sz="quarter" idx="60" hasCustomPrompt="1"/>
          </p:nvPr>
        </p:nvSpPr>
        <p:spPr>
          <a:xfrm>
            <a:off x="10031770" y="3153474"/>
            <a:ext cx="1296459" cy="714791"/>
          </a:xfrm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 marL="457124" indent="0">
              <a:buNone/>
              <a:defRPr sz="1200"/>
            </a:lvl2pPr>
            <a:lvl3pPr marL="914248" indent="0">
              <a:buNone/>
              <a:defRPr sz="1200"/>
            </a:lvl3pPr>
            <a:lvl4pPr marL="1371372" indent="0">
              <a:buNone/>
              <a:defRPr sz="1200"/>
            </a:lvl4pPr>
            <a:lvl5pPr marL="1828495" indent="0">
              <a:buNone/>
              <a:defRPr sz="1200"/>
            </a:lvl5pPr>
          </a:lstStyle>
          <a:p>
            <a:pPr lvl="0"/>
            <a:r>
              <a:rPr lang="en-US"/>
              <a:t>Insert text</a:t>
            </a:r>
          </a:p>
        </p:txBody>
      </p:sp>
      <p:sp>
        <p:nvSpPr>
          <p:cNvPr id="146" name="Picture Placeholder 18"/>
          <p:cNvSpPr>
            <a:spLocks noGrp="1" noChangeAspect="1"/>
          </p:cNvSpPr>
          <p:nvPr>
            <p:ph type="pic" sz="quarter" idx="61"/>
          </p:nvPr>
        </p:nvSpPr>
        <p:spPr>
          <a:xfrm>
            <a:off x="9007008" y="4224782"/>
            <a:ext cx="956771" cy="956919"/>
          </a:xfrm>
        </p:spPr>
        <p:txBody>
          <a:bodyPr>
            <a:normAutofit/>
          </a:bodyPr>
          <a:lstStyle>
            <a:lvl1pPr marL="0" indent="0">
              <a:buNone/>
              <a:defRPr sz="933"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147" name="Content Placeholder 2"/>
          <p:cNvSpPr>
            <a:spLocks noGrp="1"/>
          </p:cNvSpPr>
          <p:nvPr>
            <p:ph idx="62" hasCustomPrompt="1"/>
          </p:nvPr>
        </p:nvSpPr>
        <p:spPr>
          <a:xfrm>
            <a:off x="10028628" y="4216151"/>
            <a:ext cx="1296000" cy="241701"/>
          </a:xfrm>
          <a:noFill/>
        </p:spPr>
        <p:txBody>
          <a:bodyPr>
            <a:normAutofit/>
          </a:bodyPr>
          <a:lstStyle>
            <a:lvl1pPr marL="19050" indent="0">
              <a:buNone/>
              <a:tabLst/>
              <a:defRPr sz="1200" b="1">
                <a:solidFill>
                  <a:schemeClr val="tx1"/>
                </a:solidFill>
              </a:defRPr>
            </a:lvl1pPr>
            <a:lvl2pPr marL="19050" indent="0">
              <a:buNone/>
              <a:tabLst/>
              <a:defRPr sz="1200">
                <a:solidFill>
                  <a:schemeClr val="bg1"/>
                </a:solidFill>
              </a:defRPr>
            </a:lvl2pPr>
            <a:lvl3pPr marL="19050" indent="20108">
              <a:buNone/>
              <a:tabLst/>
              <a:defRPr sz="1200">
                <a:solidFill>
                  <a:schemeClr val="bg1"/>
                </a:solidFill>
              </a:defRPr>
            </a:lvl3pPr>
            <a:lvl4pPr marL="19050" indent="20108">
              <a:buNone/>
              <a:tabLst/>
              <a:defRPr sz="1200">
                <a:solidFill>
                  <a:schemeClr val="bg1"/>
                </a:solidFill>
              </a:defRPr>
            </a:lvl4pPr>
            <a:lvl5pPr marL="19050" indent="20108">
              <a:buNone/>
              <a:tabLst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148" name="Text Placeholder 6"/>
          <p:cNvSpPr>
            <a:spLocks noGrp="1"/>
          </p:cNvSpPr>
          <p:nvPr>
            <p:ph type="body" sz="quarter" idx="63" hasCustomPrompt="1"/>
          </p:nvPr>
        </p:nvSpPr>
        <p:spPr>
          <a:xfrm>
            <a:off x="10028629" y="4466910"/>
            <a:ext cx="1296459" cy="708175"/>
          </a:xfrm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 marL="457124" indent="0">
              <a:buNone/>
              <a:defRPr sz="1200"/>
            </a:lvl2pPr>
            <a:lvl3pPr marL="914248" indent="0">
              <a:buNone/>
              <a:defRPr sz="1200"/>
            </a:lvl3pPr>
            <a:lvl4pPr marL="1371372" indent="0">
              <a:buNone/>
              <a:defRPr sz="1200"/>
            </a:lvl4pPr>
            <a:lvl5pPr marL="1828495" indent="0">
              <a:buNone/>
              <a:defRPr sz="1200"/>
            </a:lvl5pPr>
          </a:lstStyle>
          <a:p>
            <a:pPr lvl="0"/>
            <a:r>
              <a:rPr lang="en-US"/>
              <a:t>Insert text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64"/>
          </p:nvPr>
        </p:nvSpPr>
        <p:spPr>
          <a:xfrm>
            <a:off x="359833" y="6360983"/>
            <a:ext cx="8250766" cy="265459"/>
          </a:xfrm>
          <a:prstGeom prst="rect">
            <a:avLst/>
          </a:prstGeom>
        </p:spPr>
        <p:txBody>
          <a:bodyPr/>
          <a:lstStyle/>
          <a:p>
            <a:r>
              <a:rPr lang="en-US"/>
              <a:t>MiQ | Nothing Bundt Cakes | Q1 2020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65"/>
          </p:nvPr>
        </p:nvSpPr>
        <p:spPr/>
        <p:txBody>
          <a:bodyPr/>
          <a:lstStyle/>
          <a:p>
            <a:fld id="{D169FC91-59AE-C64A-9DCD-3B3C91131C8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2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59834" y="729421"/>
            <a:ext cx="7680326" cy="256868"/>
          </a:xfrm>
        </p:spPr>
        <p:txBody>
          <a:bodyPr vert="horz" lIns="0" tIns="0" rIns="91440" bIns="45720" rtlCol="0" anchor="t">
            <a:noAutofit/>
          </a:bodyPr>
          <a:lstStyle>
            <a:lvl1pPr marL="0" indent="0">
              <a:buFontTx/>
              <a:buNone/>
              <a:defRPr lang="en-US" sz="1600" b="0" dirty="0" smtClean="0"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  <a:buNone/>
            </a:pPr>
            <a:r>
              <a:rPr lang="en-US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27378102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760">
          <p15:clr>
            <a:srgbClr val="FBAE4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9835" y="380002"/>
            <a:ext cx="9461639" cy="220092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Insert title – client or partner logo slide</a:t>
            </a:r>
            <a:endParaRPr lang="en-GB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69FC91-59AE-C64A-9DCD-3B3C91131C8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MiQ | Nothing Bundt Cakes | Q1 2020</a:t>
            </a:r>
            <a:endParaRPr lang="en-GB"/>
          </a:p>
        </p:txBody>
      </p:sp>
      <p:sp>
        <p:nvSpPr>
          <p:cNvPr id="5" name="Picture Placeholder 18"/>
          <p:cNvSpPr>
            <a:spLocks noGrp="1"/>
          </p:cNvSpPr>
          <p:nvPr>
            <p:ph type="pic" sz="quarter" idx="16" hasCustomPrompt="1"/>
          </p:nvPr>
        </p:nvSpPr>
        <p:spPr>
          <a:xfrm>
            <a:off x="359830" y="2004509"/>
            <a:ext cx="1512000" cy="720111"/>
          </a:xfrm>
        </p:spPr>
        <p:txBody>
          <a:bodyPr>
            <a:normAutofit/>
          </a:bodyPr>
          <a:lstStyle>
            <a:lvl1pPr marL="0" indent="0">
              <a:buNone/>
              <a:defRPr sz="933">
                <a:solidFill>
                  <a:schemeClr val="tx1"/>
                </a:solidFill>
              </a:defRPr>
            </a:lvl1pPr>
          </a:lstStyle>
          <a:p>
            <a:r>
              <a:rPr lang="en-GB"/>
              <a:t>Logo</a:t>
            </a:r>
          </a:p>
        </p:txBody>
      </p:sp>
      <p:sp>
        <p:nvSpPr>
          <p:cNvPr id="6" name="Picture Placeholder 18"/>
          <p:cNvSpPr>
            <a:spLocks noGrp="1"/>
          </p:cNvSpPr>
          <p:nvPr>
            <p:ph type="pic" sz="quarter" idx="17" hasCustomPrompt="1"/>
          </p:nvPr>
        </p:nvSpPr>
        <p:spPr>
          <a:xfrm>
            <a:off x="2347241" y="2004509"/>
            <a:ext cx="1512000" cy="720111"/>
          </a:xfrm>
        </p:spPr>
        <p:txBody>
          <a:bodyPr>
            <a:normAutofit/>
          </a:bodyPr>
          <a:lstStyle>
            <a:lvl1pPr marL="0" indent="0">
              <a:buNone/>
              <a:defRPr sz="933">
                <a:solidFill>
                  <a:schemeClr val="tx1"/>
                </a:solidFill>
              </a:defRPr>
            </a:lvl1pPr>
          </a:lstStyle>
          <a:p>
            <a:r>
              <a:rPr lang="en-GB"/>
              <a:t>Logo</a:t>
            </a:r>
          </a:p>
        </p:txBody>
      </p:sp>
      <p:sp>
        <p:nvSpPr>
          <p:cNvPr id="7" name="Picture Placeholder 18"/>
          <p:cNvSpPr>
            <a:spLocks noGrp="1"/>
          </p:cNvSpPr>
          <p:nvPr>
            <p:ph type="pic" sz="quarter" idx="18" hasCustomPrompt="1"/>
          </p:nvPr>
        </p:nvSpPr>
        <p:spPr>
          <a:xfrm>
            <a:off x="4334651" y="2004509"/>
            <a:ext cx="1512000" cy="720111"/>
          </a:xfrm>
        </p:spPr>
        <p:txBody>
          <a:bodyPr>
            <a:normAutofit/>
          </a:bodyPr>
          <a:lstStyle>
            <a:lvl1pPr marL="0" indent="0">
              <a:buNone/>
              <a:defRPr sz="933">
                <a:solidFill>
                  <a:schemeClr val="tx1"/>
                </a:solidFill>
              </a:defRPr>
            </a:lvl1pPr>
          </a:lstStyle>
          <a:p>
            <a:r>
              <a:rPr lang="en-GB"/>
              <a:t>Logo</a:t>
            </a:r>
          </a:p>
        </p:txBody>
      </p:sp>
      <p:sp>
        <p:nvSpPr>
          <p:cNvPr id="8" name="Picture Placeholder 18"/>
          <p:cNvSpPr>
            <a:spLocks noGrp="1"/>
          </p:cNvSpPr>
          <p:nvPr>
            <p:ph type="pic" sz="quarter" idx="24" hasCustomPrompt="1"/>
          </p:nvPr>
        </p:nvSpPr>
        <p:spPr>
          <a:xfrm>
            <a:off x="6322062" y="2004509"/>
            <a:ext cx="1512000" cy="720111"/>
          </a:xfrm>
        </p:spPr>
        <p:txBody>
          <a:bodyPr>
            <a:normAutofit/>
          </a:bodyPr>
          <a:lstStyle>
            <a:lvl1pPr marL="0" indent="0">
              <a:buNone/>
              <a:defRPr sz="933">
                <a:solidFill>
                  <a:schemeClr val="tx1"/>
                </a:solidFill>
              </a:defRPr>
            </a:lvl1pPr>
          </a:lstStyle>
          <a:p>
            <a:r>
              <a:rPr lang="en-GB"/>
              <a:t>Logo</a:t>
            </a:r>
          </a:p>
        </p:txBody>
      </p:sp>
      <p:sp>
        <p:nvSpPr>
          <p:cNvPr id="9" name="Picture Placeholder 18"/>
          <p:cNvSpPr>
            <a:spLocks noGrp="1"/>
          </p:cNvSpPr>
          <p:nvPr>
            <p:ph type="pic" sz="quarter" idx="25" hasCustomPrompt="1"/>
          </p:nvPr>
        </p:nvSpPr>
        <p:spPr>
          <a:xfrm>
            <a:off x="8309473" y="2004509"/>
            <a:ext cx="1512000" cy="720111"/>
          </a:xfrm>
        </p:spPr>
        <p:txBody>
          <a:bodyPr>
            <a:normAutofit/>
          </a:bodyPr>
          <a:lstStyle>
            <a:lvl1pPr marL="0" indent="0">
              <a:buNone/>
              <a:defRPr sz="933">
                <a:solidFill>
                  <a:schemeClr val="tx1"/>
                </a:solidFill>
              </a:defRPr>
            </a:lvl1pPr>
          </a:lstStyle>
          <a:p>
            <a:r>
              <a:rPr lang="en-GB"/>
              <a:t>Logo</a:t>
            </a:r>
          </a:p>
        </p:txBody>
      </p:sp>
      <p:sp>
        <p:nvSpPr>
          <p:cNvPr id="10" name="Picture Placeholder 18"/>
          <p:cNvSpPr>
            <a:spLocks noGrp="1"/>
          </p:cNvSpPr>
          <p:nvPr>
            <p:ph type="pic" sz="quarter" idx="26" hasCustomPrompt="1"/>
          </p:nvPr>
        </p:nvSpPr>
        <p:spPr>
          <a:xfrm>
            <a:off x="10296883" y="2004509"/>
            <a:ext cx="1512000" cy="720111"/>
          </a:xfrm>
        </p:spPr>
        <p:txBody>
          <a:bodyPr>
            <a:normAutofit/>
          </a:bodyPr>
          <a:lstStyle>
            <a:lvl1pPr marL="0" indent="0">
              <a:buNone/>
              <a:defRPr sz="933">
                <a:solidFill>
                  <a:schemeClr val="tx1"/>
                </a:solidFill>
              </a:defRPr>
            </a:lvl1pPr>
          </a:lstStyle>
          <a:p>
            <a:r>
              <a:rPr lang="en-GB"/>
              <a:t>Logo</a:t>
            </a:r>
          </a:p>
        </p:txBody>
      </p:sp>
      <p:sp>
        <p:nvSpPr>
          <p:cNvPr id="11" name="Picture Placeholder 18"/>
          <p:cNvSpPr>
            <a:spLocks noGrp="1"/>
          </p:cNvSpPr>
          <p:nvPr>
            <p:ph type="pic" sz="quarter" idx="40" hasCustomPrompt="1"/>
          </p:nvPr>
        </p:nvSpPr>
        <p:spPr>
          <a:xfrm>
            <a:off x="359830" y="2916969"/>
            <a:ext cx="1512000" cy="720111"/>
          </a:xfrm>
        </p:spPr>
        <p:txBody>
          <a:bodyPr>
            <a:normAutofit/>
          </a:bodyPr>
          <a:lstStyle>
            <a:lvl1pPr marL="0" indent="0">
              <a:buNone/>
              <a:defRPr sz="933">
                <a:solidFill>
                  <a:schemeClr val="tx1"/>
                </a:solidFill>
              </a:defRPr>
            </a:lvl1pPr>
          </a:lstStyle>
          <a:p>
            <a:r>
              <a:rPr lang="en-GB"/>
              <a:t>Logo</a:t>
            </a:r>
          </a:p>
        </p:txBody>
      </p:sp>
      <p:sp>
        <p:nvSpPr>
          <p:cNvPr id="12" name="Picture Placeholder 18"/>
          <p:cNvSpPr>
            <a:spLocks noGrp="1"/>
          </p:cNvSpPr>
          <p:nvPr>
            <p:ph type="pic" sz="quarter" idx="41" hasCustomPrompt="1"/>
          </p:nvPr>
        </p:nvSpPr>
        <p:spPr>
          <a:xfrm>
            <a:off x="2347241" y="2916969"/>
            <a:ext cx="1512000" cy="720111"/>
          </a:xfrm>
        </p:spPr>
        <p:txBody>
          <a:bodyPr>
            <a:normAutofit/>
          </a:bodyPr>
          <a:lstStyle>
            <a:lvl1pPr marL="0" indent="0">
              <a:buNone/>
              <a:defRPr sz="933">
                <a:solidFill>
                  <a:schemeClr val="tx1"/>
                </a:solidFill>
              </a:defRPr>
            </a:lvl1pPr>
          </a:lstStyle>
          <a:p>
            <a:r>
              <a:rPr lang="en-GB"/>
              <a:t>Logo</a:t>
            </a:r>
          </a:p>
        </p:txBody>
      </p:sp>
      <p:sp>
        <p:nvSpPr>
          <p:cNvPr id="13" name="Picture Placeholder 18"/>
          <p:cNvSpPr>
            <a:spLocks noGrp="1"/>
          </p:cNvSpPr>
          <p:nvPr>
            <p:ph type="pic" sz="quarter" idx="42" hasCustomPrompt="1"/>
          </p:nvPr>
        </p:nvSpPr>
        <p:spPr>
          <a:xfrm>
            <a:off x="4334651" y="2916969"/>
            <a:ext cx="1512000" cy="720111"/>
          </a:xfrm>
        </p:spPr>
        <p:txBody>
          <a:bodyPr>
            <a:normAutofit/>
          </a:bodyPr>
          <a:lstStyle>
            <a:lvl1pPr marL="0" indent="0">
              <a:buNone/>
              <a:defRPr sz="933">
                <a:solidFill>
                  <a:schemeClr val="tx1"/>
                </a:solidFill>
              </a:defRPr>
            </a:lvl1pPr>
          </a:lstStyle>
          <a:p>
            <a:r>
              <a:rPr lang="en-GB"/>
              <a:t>Logo</a:t>
            </a:r>
          </a:p>
        </p:txBody>
      </p:sp>
      <p:sp>
        <p:nvSpPr>
          <p:cNvPr id="14" name="Picture Placeholder 18"/>
          <p:cNvSpPr>
            <a:spLocks noGrp="1"/>
          </p:cNvSpPr>
          <p:nvPr>
            <p:ph type="pic" sz="quarter" idx="43" hasCustomPrompt="1"/>
          </p:nvPr>
        </p:nvSpPr>
        <p:spPr>
          <a:xfrm>
            <a:off x="6322062" y="2916969"/>
            <a:ext cx="1512000" cy="720111"/>
          </a:xfrm>
        </p:spPr>
        <p:txBody>
          <a:bodyPr>
            <a:normAutofit/>
          </a:bodyPr>
          <a:lstStyle>
            <a:lvl1pPr marL="0" indent="0">
              <a:buNone/>
              <a:defRPr sz="933">
                <a:solidFill>
                  <a:schemeClr val="tx1"/>
                </a:solidFill>
              </a:defRPr>
            </a:lvl1pPr>
          </a:lstStyle>
          <a:p>
            <a:r>
              <a:rPr lang="en-GB"/>
              <a:t>Logo</a:t>
            </a:r>
          </a:p>
        </p:txBody>
      </p:sp>
      <p:sp>
        <p:nvSpPr>
          <p:cNvPr id="15" name="Picture Placeholder 18"/>
          <p:cNvSpPr>
            <a:spLocks noGrp="1"/>
          </p:cNvSpPr>
          <p:nvPr>
            <p:ph type="pic" sz="quarter" idx="44" hasCustomPrompt="1"/>
          </p:nvPr>
        </p:nvSpPr>
        <p:spPr>
          <a:xfrm>
            <a:off x="8309473" y="2916969"/>
            <a:ext cx="1512000" cy="720111"/>
          </a:xfrm>
        </p:spPr>
        <p:txBody>
          <a:bodyPr>
            <a:normAutofit/>
          </a:bodyPr>
          <a:lstStyle>
            <a:lvl1pPr marL="0" indent="0">
              <a:buNone/>
              <a:defRPr sz="933">
                <a:solidFill>
                  <a:schemeClr val="tx1"/>
                </a:solidFill>
              </a:defRPr>
            </a:lvl1pPr>
          </a:lstStyle>
          <a:p>
            <a:r>
              <a:rPr lang="en-GB"/>
              <a:t>Logo</a:t>
            </a:r>
          </a:p>
        </p:txBody>
      </p:sp>
      <p:sp>
        <p:nvSpPr>
          <p:cNvPr id="16" name="Picture Placeholder 18"/>
          <p:cNvSpPr>
            <a:spLocks noGrp="1"/>
          </p:cNvSpPr>
          <p:nvPr>
            <p:ph type="pic" sz="quarter" idx="45"/>
          </p:nvPr>
        </p:nvSpPr>
        <p:spPr>
          <a:xfrm>
            <a:off x="10296883" y="2916969"/>
            <a:ext cx="1512000" cy="720111"/>
          </a:xfrm>
        </p:spPr>
        <p:txBody>
          <a:bodyPr>
            <a:normAutofit/>
          </a:bodyPr>
          <a:lstStyle>
            <a:lvl1pPr marL="0" indent="0">
              <a:buNone/>
              <a:defRPr sz="933"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17" name="Picture Placeholder 18"/>
          <p:cNvSpPr>
            <a:spLocks noGrp="1"/>
          </p:cNvSpPr>
          <p:nvPr>
            <p:ph type="pic" sz="quarter" idx="46" hasCustomPrompt="1"/>
          </p:nvPr>
        </p:nvSpPr>
        <p:spPr>
          <a:xfrm>
            <a:off x="359830" y="3836809"/>
            <a:ext cx="1512000" cy="720111"/>
          </a:xfrm>
        </p:spPr>
        <p:txBody>
          <a:bodyPr>
            <a:normAutofit/>
          </a:bodyPr>
          <a:lstStyle>
            <a:lvl1pPr marL="0" indent="0">
              <a:buNone/>
              <a:defRPr sz="933">
                <a:solidFill>
                  <a:schemeClr val="tx1"/>
                </a:solidFill>
              </a:defRPr>
            </a:lvl1pPr>
          </a:lstStyle>
          <a:p>
            <a:r>
              <a:rPr lang="en-GB"/>
              <a:t>Logo</a:t>
            </a:r>
          </a:p>
        </p:txBody>
      </p:sp>
      <p:sp>
        <p:nvSpPr>
          <p:cNvPr id="18" name="Picture Placeholder 18"/>
          <p:cNvSpPr>
            <a:spLocks noGrp="1"/>
          </p:cNvSpPr>
          <p:nvPr>
            <p:ph type="pic" sz="quarter" idx="47" hasCustomPrompt="1"/>
          </p:nvPr>
        </p:nvSpPr>
        <p:spPr>
          <a:xfrm>
            <a:off x="2347241" y="3836809"/>
            <a:ext cx="1512000" cy="720111"/>
          </a:xfrm>
        </p:spPr>
        <p:txBody>
          <a:bodyPr>
            <a:normAutofit/>
          </a:bodyPr>
          <a:lstStyle>
            <a:lvl1pPr marL="0" indent="0">
              <a:buNone/>
              <a:defRPr sz="933">
                <a:solidFill>
                  <a:schemeClr val="tx1"/>
                </a:solidFill>
              </a:defRPr>
            </a:lvl1pPr>
          </a:lstStyle>
          <a:p>
            <a:r>
              <a:rPr lang="en-GB"/>
              <a:t>Logo</a:t>
            </a:r>
          </a:p>
        </p:txBody>
      </p:sp>
      <p:sp>
        <p:nvSpPr>
          <p:cNvPr id="19" name="Picture Placeholder 18"/>
          <p:cNvSpPr>
            <a:spLocks noGrp="1"/>
          </p:cNvSpPr>
          <p:nvPr>
            <p:ph type="pic" sz="quarter" idx="48" hasCustomPrompt="1"/>
          </p:nvPr>
        </p:nvSpPr>
        <p:spPr>
          <a:xfrm>
            <a:off x="4334651" y="3836809"/>
            <a:ext cx="1512000" cy="720111"/>
          </a:xfrm>
        </p:spPr>
        <p:txBody>
          <a:bodyPr>
            <a:normAutofit/>
          </a:bodyPr>
          <a:lstStyle>
            <a:lvl1pPr marL="0" indent="0">
              <a:buNone/>
              <a:defRPr sz="933">
                <a:solidFill>
                  <a:schemeClr val="tx1"/>
                </a:solidFill>
              </a:defRPr>
            </a:lvl1pPr>
          </a:lstStyle>
          <a:p>
            <a:r>
              <a:rPr lang="en-GB"/>
              <a:t>Logo</a:t>
            </a:r>
          </a:p>
        </p:txBody>
      </p:sp>
      <p:sp>
        <p:nvSpPr>
          <p:cNvPr id="20" name="Picture Placeholder 18"/>
          <p:cNvSpPr>
            <a:spLocks noGrp="1"/>
          </p:cNvSpPr>
          <p:nvPr>
            <p:ph type="pic" sz="quarter" idx="49" hasCustomPrompt="1"/>
          </p:nvPr>
        </p:nvSpPr>
        <p:spPr>
          <a:xfrm>
            <a:off x="6322062" y="3836809"/>
            <a:ext cx="1512000" cy="720111"/>
          </a:xfrm>
        </p:spPr>
        <p:txBody>
          <a:bodyPr>
            <a:normAutofit/>
          </a:bodyPr>
          <a:lstStyle>
            <a:lvl1pPr marL="0" indent="0">
              <a:buNone/>
              <a:defRPr sz="933">
                <a:solidFill>
                  <a:schemeClr val="tx1"/>
                </a:solidFill>
              </a:defRPr>
            </a:lvl1pPr>
          </a:lstStyle>
          <a:p>
            <a:r>
              <a:rPr lang="en-GB"/>
              <a:t>Logo</a:t>
            </a:r>
          </a:p>
        </p:txBody>
      </p:sp>
      <p:sp>
        <p:nvSpPr>
          <p:cNvPr id="21" name="Picture Placeholder 18"/>
          <p:cNvSpPr>
            <a:spLocks noGrp="1"/>
          </p:cNvSpPr>
          <p:nvPr>
            <p:ph type="pic" sz="quarter" idx="50" hasCustomPrompt="1"/>
          </p:nvPr>
        </p:nvSpPr>
        <p:spPr>
          <a:xfrm>
            <a:off x="8309473" y="3836809"/>
            <a:ext cx="1512000" cy="720111"/>
          </a:xfrm>
        </p:spPr>
        <p:txBody>
          <a:bodyPr>
            <a:normAutofit/>
          </a:bodyPr>
          <a:lstStyle>
            <a:lvl1pPr marL="0" indent="0">
              <a:buNone/>
              <a:defRPr sz="933">
                <a:solidFill>
                  <a:schemeClr val="tx1"/>
                </a:solidFill>
              </a:defRPr>
            </a:lvl1pPr>
          </a:lstStyle>
          <a:p>
            <a:r>
              <a:rPr lang="en-GB"/>
              <a:t>Logo</a:t>
            </a:r>
          </a:p>
        </p:txBody>
      </p:sp>
      <p:sp>
        <p:nvSpPr>
          <p:cNvPr id="22" name="Picture Placeholder 18"/>
          <p:cNvSpPr>
            <a:spLocks noGrp="1"/>
          </p:cNvSpPr>
          <p:nvPr>
            <p:ph type="pic" sz="quarter" idx="51"/>
          </p:nvPr>
        </p:nvSpPr>
        <p:spPr>
          <a:xfrm>
            <a:off x="10296883" y="3836809"/>
            <a:ext cx="1512000" cy="720111"/>
          </a:xfrm>
        </p:spPr>
        <p:txBody>
          <a:bodyPr>
            <a:normAutofit/>
          </a:bodyPr>
          <a:lstStyle>
            <a:lvl1pPr marL="0" indent="0">
              <a:buNone/>
              <a:defRPr sz="933"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23" name="Picture Placeholder 18"/>
          <p:cNvSpPr>
            <a:spLocks noGrp="1"/>
          </p:cNvSpPr>
          <p:nvPr>
            <p:ph type="pic" sz="quarter" idx="52" hasCustomPrompt="1"/>
          </p:nvPr>
        </p:nvSpPr>
        <p:spPr>
          <a:xfrm>
            <a:off x="359830" y="4749269"/>
            <a:ext cx="1512000" cy="720111"/>
          </a:xfrm>
        </p:spPr>
        <p:txBody>
          <a:bodyPr>
            <a:normAutofit/>
          </a:bodyPr>
          <a:lstStyle>
            <a:lvl1pPr marL="0" indent="0">
              <a:buNone/>
              <a:defRPr sz="933">
                <a:solidFill>
                  <a:schemeClr val="tx1"/>
                </a:solidFill>
              </a:defRPr>
            </a:lvl1pPr>
          </a:lstStyle>
          <a:p>
            <a:r>
              <a:rPr lang="en-GB"/>
              <a:t>Logo</a:t>
            </a:r>
          </a:p>
        </p:txBody>
      </p:sp>
      <p:sp>
        <p:nvSpPr>
          <p:cNvPr id="24" name="Picture Placeholder 18"/>
          <p:cNvSpPr>
            <a:spLocks noGrp="1"/>
          </p:cNvSpPr>
          <p:nvPr>
            <p:ph type="pic" sz="quarter" idx="53" hasCustomPrompt="1"/>
          </p:nvPr>
        </p:nvSpPr>
        <p:spPr>
          <a:xfrm>
            <a:off x="2347241" y="4749269"/>
            <a:ext cx="1512000" cy="720111"/>
          </a:xfrm>
        </p:spPr>
        <p:txBody>
          <a:bodyPr>
            <a:normAutofit/>
          </a:bodyPr>
          <a:lstStyle>
            <a:lvl1pPr marL="0" indent="0">
              <a:buNone/>
              <a:defRPr sz="933">
                <a:solidFill>
                  <a:schemeClr val="tx1"/>
                </a:solidFill>
              </a:defRPr>
            </a:lvl1pPr>
          </a:lstStyle>
          <a:p>
            <a:r>
              <a:rPr lang="en-GB"/>
              <a:t>Logo</a:t>
            </a:r>
          </a:p>
        </p:txBody>
      </p:sp>
      <p:sp>
        <p:nvSpPr>
          <p:cNvPr id="25" name="Picture Placeholder 18"/>
          <p:cNvSpPr>
            <a:spLocks noGrp="1"/>
          </p:cNvSpPr>
          <p:nvPr>
            <p:ph type="pic" sz="quarter" idx="54" hasCustomPrompt="1"/>
          </p:nvPr>
        </p:nvSpPr>
        <p:spPr>
          <a:xfrm>
            <a:off x="4334651" y="4749269"/>
            <a:ext cx="1512000" cy="720111"/>
          </a:xfrm>
        </p:spPr>
        <p:txBody>
          <a:bodyPr>
            <a:normAutofit/>
          </a:bodyPr>
          <a:lstStyle>
            <a:lvl1pPr marL="0" indent="0">
              <a:buNone/>
              <a:defRPr sz="933">
                <a:solidFill>
                  <a:schemeClr val="tx1"/>
                </a:solidFill>
              </a:defRPr>
            </a:lvl1pPr>
          </a:lstStyle>
          <a:p>
            <a:r>
              <a:rPr lang="en-GB"/>
              <a:t>Logo</a:t>
            </a:r>
          </a:p>
        </p:txBody>
      </p:sp>
      <p:sp>
        <p:nvSpPr>
          <p:cNvPr id="26" name="Picture Placeholder 18"/>
          <p:cNvSpPr>
            <a:spLocks noGrp="1"/>
          </p:cNvSpPr>
          <p:nvPr>
            <p:ph type="pic" sz="quarter" idx="55" hasCustomPrompt="1"/>
          </p:nvPr>
        </p:nvSpPr>
        <p:spPr>
          <a:xfrm>
            <a:off x="6322062" y="4749269"/>
            <a:ext cx="1512000" cy="720111"/>
          </a:xfrm>
        </p:spPr>
        <p:txBody>
          <a:bodyPr>
            <a:normAutofit/>
          </a:bodyPr>
          <a:lstStyle>
            <a:lvl1pPr marL="0" indent="0">
              <a:buNone/>
              <a:defRPr sz="933">
                <a:solidFill>
                  <a:schemeClr val="tx1"/>
                </a:solidFill>
              </a:defRPr>
            </a:lvl1pPr>
          </a:lstStyle>
          <a:p>
            <a:r>
              <a:rPr lang="en-GB"/>
              <a:t>Logo</a:t>
            </a:r>
          </a:p>
        </p:txBody>
      </p:sp>
      <p:sp>
        <p:nvSpPr>
          <p:cNvPr id="27" name="Picture Placeholder 18"/>
          <p:cNvSpPr>
            <a:spLocks noGrp="1"/>
          </p:cNvSpPr>
          <p:nvPr>
            <p:ph type="pic" sz="quarter" idx="56" hasCustomPrompt="1"/>
          </p:nvPr>
        </p:nvSpPr>
        <p:spPr>
          <a:xfrm>
            <a:off x="8309473" y="4749269"/>
            <a:ext cx="1512000" cy="720111"/>
          </a:xfrm>
        </p:spPr>
        <p:txBody>
          <a:bodyPr>
            <a:normAutofit/>
          </a:bodyPr>
          <a:lstStyle>
            <a:lvl1pPr marL="0" indent="0">
              <a:buNone/>
              <a:defRPr sz="933">
                <a:solidFill>
                  <a:schemeClr val="tx1"/>
                </a:solidFill>
              </a:defRPr>
            </a:lvl1pPr>
          </a:lstStyle>
          <a:p>
            <a:r>
              <a:rPr lang="en-GB"/>
              <a:t>Logo</a:t>
            </a:r>
          </a:p>
        </p:txBody>
      </p:sp>
      <p:sp>
        <p:nvSpPr>
          <p:cNvPr id="28" name="Picture Placeholder 18"/>
          <p:cNvSpPr>
            <a:spLocks noGrp="1"/>
          </p:cNvSpPr>
          <p:nvPr>
            <p:ph type="pic" sz="quarter" idx="57"/>
          </p:nvPr>
        </p:nvSpPr>
        <p:spPr>
          <a:xfrm>
            <a:off x="10296883" y="4749269"/>
            <a:ext cx="1512000" cy="720111"/>
          </a:xfrm>
        </p:spPr>
        <p:txBody>
          <a:bodyPr>
            <a:normAutofit/>
          </a:bodyPr>
          <a:lstStyle>
            <a:lvl1pPr marL="0" indent="0">
              <a:buNone/>
              <a:defRPr sz="933"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29" name="Text Placeholder 6"/>
          <p:cNvSpPr>
            <a:spLocks noGrp="1"/>
          </p:cNvSpPr>
          <p:nvPr>
            <p:ph type="body" sz="quarter" idx="36" hasCustomPrompt="1"/>
          </p:nvPr>
        </p:nvSpPr>
        <p:spPr>
          <a:xfrm>
            <a:off x="371204" y="1460725"/>
            <a:ext cx="7462858" cy="377132"/>
          </a:xfrm>
        </p:spPr>
        <p:txBody>
          <a:bodyPr lIns="0">
            <a:noAutofit/>
          </a:bodyPr>
          <a:lstStyle>
            <a:lvl1pPr marL="0" indent="0">
              <a:buNone/>
              <a:defRPr sz="1200"/>
            </a:lvl1pPr>
            <a:lvl2pPr marL="457124" indent="0">
              <a:buNone/>
              <a:defRPr sz="1200"/>
            </a:lvl2pPr>
            <a:lvl3pPr marL="914248" indent="0">
              <a:buNone/>
              <a:defRPr sz="1200"/>
            </a:lvl3pPr>
            <a:lvl4pPr marL="1371372" indent="0">
              <a:buNone/>
              <a:defRPr sz="1200"/>
            </a:lvl4pPr>
            <a:lvl5pPr marL="1828495" indent="0">
              <a:buNone/>
              <a:defRPr sz="1200"/>
            </a:lvl5pPr>
          </a:lstStyle>
          <a:p>
            <a:pPr lvl="0"/>
            <a:r>
              <a:rPr lang="en-US"/>
              <a:t>Put a line of explanation here if you need it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59834" y="729421"/>
            <a:ext cx="7680326" cy="256868"/>
          </a:xfrm>
        </p:spPr>
        <p:txBody>
          <a:bodyPr vert="horz" lIns="0" tIns="0" rIns="91440" bIns="45720" rtlCol="0" anchor="t">
            <a:noAutofit/>
          </a:bodyPr>
          <a:lstStyle>
            <a:lvl1pPr marL="0" indent="0">
              <a:buFontTx/>
              <a:buNone/>
              <a:defRPr lang="en-US" sz="1600" b="0" dirty="0" smtClean="0"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  <a:buNone/>
            </a:pPr>
            <a:r>
              <a:rPr lang="en-US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1113936539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">
    <p:bg>
      <p:bgPr>
        <a:gradFill>
          <a:gsLst>
            <a:gs pos="0">
              <a:schemeClr val="accent1"/>
            </a:gs>
            <a:gs pos="94000">
              <a:schemeClr val="accent3"/>
            </a:gs>
          </a:gsLst>
          <a:lin ang="189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9834" y="0"/>
            <a:ext cx="9932483" cy="6858000"/>
          </a:xfrm>
        </p:spPr>
        <p:txBody>
          <a:bodyPr lIns="0" anchor="ctr"/>
          <a:lstStyle>
            <a:lvl1pPr>
              <a:defRPr lang="en-US" sz="3334" b="0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 defTabSz="914248" rtl="0" eaLnBrk="1" latinLnBrk="0" hangingPunct="1">
              <a:lnSpc>
                <a:spcPts val="3334"/>
              </a:lnSpc>
              <a:spcBef>
                <a:spcPct val="0"/>
              </a:spcBef>
              <a:buNone/>
            </a:pPr>
            <a:r>
              <a:rPr lang="en-US"/>
              <a:t>Put a really bold statement in here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59834" y="2570884"/>
            <a:ext cx="9932483" cy="406691"/>
          </a:xfrm>
        </p:spPr>
        <p:txBody>
          <a:bodyPr vert="horz" lIns="0" tIns="0" rIns="0" bIns="0" rtlCol="0">
            <a:normAutofit/>
          </a:bodyPr>
          <a:lstStyle>
            <a:lvl1pPr marL="0" indent="0">
              <a:buFontTx/>
              <a:buNone/>
              <a:defRPr lang="en-US" sz="2133" b="1" baseline="0" dirty="0" smtClean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Use this line for a bit of extra context move so it’s just above the statement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359834" y="360055"/>
            <a:ext cx="8250767" cy="379834"/>
          </a:xfrm>
        </p:spPr>
        <p:txBody>
          <a:bodyPr vert="horz" lIns="0" tIns="0" rIns="91440" bIns="45720" rtlCol="0" anchor="t">
            <a:noAutofit/>
          </a:bodyPr>
          <a:lstStyle>
            <a:lvl1pPr marL="0" indent="0">
              <a:buFontTx/>
              <a:buNone/>
              <a:defRPr lang="en-US" sz="1867" b="1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US"/>
              <a:t>Slide title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5"/>
          </p:nvPr>
        </p:nvSpPr>
        <p:spPr>
          <a:xfrm>
            <a:off x="359834" y="6360981"/>
            <a:ext cx="7323962" cy="69884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MiQ | Nothing Bundt Cakes | Q1 2020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169FC91-59AE-C64A-9DCD-3B3C91131C8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59834" y="729421"/>
            <a:ext cx="7680326" cy="256868"/>
          </a:xfrm>
        </p:spPr>
        <p:txBody>
          <a:bodyPr vert="horz" lIns="0" tIns="0" rIns="91440" bIns="45720" rtlCol="0" anchor="t">
            <a:noAutofit/>
          </a:bodyPr>
          <a:lstStyle>
            <a:lvl1pPr marL="0" indent="0">
              <a:buFontTx/>
              <a:buNone/>
              <a:defRPr lang="en-US" sz="1600" b="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  <a:buNone/>
            </a:pPr>
            <a:r>
              <a:rPr lang="en-US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22200684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239">
          <p15:clr>
            <a:srgbClr val="FBAE40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quot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79651" y="1507033"/>
            <a:ext cx="7560733" cy="3305459"/>
          </a:xfrm>
        </p:spPr>
        <p:txBody>
          <a:bodyPr vert="horz" lIns="0" tIns="0" rIns="0" bIns="0" rtlCol="0" anchor="ctr">
            <a:noAutofit/>
          </a:bodyPr>
          <a:lstStyle>
            <a:lvl1pPr algn="ctr">
              <a:lnSpc>
                <a:spcPct val="100000"/>
              </a:lnSpc>
              <a:defRPr lang="en-US" sz="6400" b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</a:pPr>
            <a:r>
              <a:rPr lang="en-US"/>
              <a:t>Put a big quotation in here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359834" y="360056"/>
            <a:ext cx="8250767" cy="240036"/>
          </a:xfrm>
        </p:spPr>
        <p:txBody>
          <a:bodyPr vert="horz" lIns="0" tIns="0" rIns="91440" bIns="45720" rtlCol="0" anchor="t">
            <a:noAutofit/>
          </a:bodyPr>
          <a:lstStyle>
            <a:lvl1pPr marL="0" indent="0">
              <a:buFontTx/>
              <a:buNone/>
              <a:defRPr lang="en-US" sz="2000" b="1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US"/>
              <a:t>Slide title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5"/>
          </p:nvPr>
        </p:nvSpPr>
        <p:spPr>
          <a:xfrm>
            <a:off x="359834" y="6360981"/>
            <a:ext cx="7323962" cy="40348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MiQ | Nothing Bundt Cakes | Q1 2020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169FC91-59AE-C64A-9DCD-3B3C91131C8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01513" y="1176284"/>
            <a:ext cx="404997" cy="29458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5890755" y="4812492"/>
            <a:ext cx="418919" cy="294589"/>
          </a:xfrm>
          <a:prstGeom prst="rect">
            <a:avLst/>
          </a:prstGeom>
        </p:spPr>
      </p:pic>
      <p:sp>
        <p:nvSpPr>
          <p:cNvPr id="11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0" y="5386882"/>
            <a:ext cx="12192000" cy="1097780"/>
          </a:xfrm>
        </p:spPr>
        <p:txBody>
          <a:bodyPr vert="horz" lIns="0" tIns="0" rIns="0" bIns="0" rtlCol="0">
            <a:normAutofit/>
          </a:bodyPr>
          <a:lstStyle>
            <a:lvl1pPr marL="0" indent="0" algn="ctr">
              <a:buFontTx/>
              <a:buNone/>
              <a:defRPr lang="en-US" sz="2133" b="1" dirty="0" smtClean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Quote source here</a:t>
            </a:r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59834" y="729421"/>
            <a:ext cx="7680326" cy="256868"/>
          </a:xfrm>
        </p:spPr>
        <p:txBody>
          <a:bodyPr vert="horz" lIns="0" tIns="0" rIns="91440" bIns="45720" rtlCol="0" anchor="t">
            <a:noAutofit/>
          </a:bodyPr>
          <a:lstStyle>
            <a:lvl1pPr marL="0" indent="0">
              <a:buFontTx/>
              <a:buNone/>
              <a:defRPr lang="en-US" sz="1600" b="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  <a:buNone/>
            </a:pPr>
            <a:r>
              <a:rPr lang="en-US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41687097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239">
          <p15:clr>
            <a:srgbClr val="FBAE40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statement 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2192000" cy="6858000"/>
          </a:xfrm>
        </p:spPr>
        <p:txBody>
          <a:bodyPr anchor="t">
            <a:normAutofit/>
          </a:bodyPr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  <a:lvl2pPr marL="457124" indent="0">
              <a:buNone/>
              <a:defRPr sz="2799"/>
            </a:lvl2pPr>
            <a:lvl3pPr marL="914248" indent="0">
              <a:buNone/>
              <a:defRPr sz="2400"/>
            </a:lvl3pPr>
            <a:lvl4pPr marL="1371372" indent="0">
              <a:buNone/>
              <a:defRPr sz="2000"/>
            </a:lvl4pPr>
            <a:lvl5pPr marL="1828495" indent="0">
              <a:buNone/>
              <a:defRPr sz="2000"/>
            </a:lvl5pPr>
            <a:lvl6pPr marL="2285620" indent="0">
              <a:buNone/>
              <a:defRPr sz="2000"/>
            </a:lvl6pPr>
            <a:lvl7pPr marL="2742742" indent="0">
              <a:buNone/>
              <a:defRPr sz="2000"/>
            </a:lvl7pPr>
            <a:lvl8pPr marL="3199866" indent="0">
              <a:buNone/>
              <a:defRPr sz="2000"/>
            </a:lvl8pPr>
            <a:lvl9pPr marL="365699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>
          <a:xfrm>
            <a:off x="359834" y="6360982"/>
            <a:ext cx="8250767" cy="22268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MiQ | Nothing Bundt Cakes | Q1 2020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169FC91-59AE-C64A-9DCD-3B3C91131C8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359833" y="1489135"/>
            <a:ext cx="4655611" cy="1939337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n-US" sz="3334" b="0" dirty="0">
                <a:solidFill>
                  <a:schemeClr val="bg1"/>
                </a:solidFill>
              </a:defRPr>
            </a:lvl1pPr>
          </a:lstStyle>
          <a:p>
            <a:pPr lvl="0">
              <a:lnSpc>
                <a:spcPts val="3334"/>
              </a:lnSpc>
            </a:pPr>
            <a:r>
              <a:rPr lang="en-US"/>
              <a:t>Statement or quote goes here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359833" y="3592840"/>
            <a:ext cx="4655611" cy="1281539"/>
          </a:xfrm>
        </p:spPr>
        <p:txBody>
          <a:bodyPr lIns="0">
            <a:normAutofit/>
          </a:bodyPr>
          <a:lstStyle>
            <a:lvl1pPr marL="0" indent="0">
              <a:buNone/>
              <a:defRPr sz="1333" b="1">
                <a:solidFill>
                  <a:schemeClr val="accent1"/>
                </a:solidFill>
              </a:defRPr>
            </a:lvl1pPr>
            <a:lvl2pPr marL="457124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248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37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49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6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274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98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699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NAME OR CAPTION</a:t>
            </a:r>
          </a:p>
        </p:txBody>
      </p:sp>
    </p:spTree>
    <p:extLst>
      <p:ext uri="{BB962C8B-B14F-4D97-AF65-F5344CB8AC3E}">
        <p14:creationId xmlns:p14="http://schemas.microsoft.com/office/powerpoint/2010/main" val="2524535460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statement 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2192000" cy="6858000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124" indent="0">
              <a:buNone/>
              <a:defRPr sz="2799"/>
            </a:lvl2pPr>
            <a:lvl3pPr marL="914248" indent="0">
              <a:buNone/>
              <a:defRPr sz="2400"/>
            </a:lvl3pPr>
            <a:lvl4pPr marL="1371372" indent="0">
              <a:buNone/>
              <a:defRPr sz="2000"/>
            </a:lvl4pPr>
            <a:lvl5pPr marL="1828495" indent="0">
              <a:buNone/>
              <a:defRPr sz="2000"/>
            </a:lvl5pPr>
            <a:lvl6pPr marL="2285620" indent="0">
              <a:buNone/>
              <a:defRPr sz="2000"/>
            </a:lvl6pPr>
            <a:lvl7pPr marL="2742742" indent="0">
              <a:buNone/>
              <a:defRPr sz="2000"/>
            </a:lvl7pPr>
            <a:lvl8pPr marL="3199866" indent="0">
              <a:buNone/>
              <a:defRPr sz="2000"/>
            </a:lvl8pPr>
            <a:lvl9pPr marL="365699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59833" y="1489135"/>
            <a:ext cx="4655611" cy="1939337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n-US" sz="3334" b="0" dirty="0">
                <a:solidFill>
                  <a:schemeClr val="tx1"/>
                </a:solidFill>
              </a:defRPr>
            </a:lvl1pPr>
          </a:lstStyle>
          <a:p>
            <a:pPr lvl="0">
              <a:lnSpc>
                <a:spcPts val="3334"/>
              </a:lnSpc>
            </a:pPr>
            <a:r>
              <a:rPr lang="en-US"/>
              <a:t>Statement or quote goes here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359833" y="3592840"/>
            <a:ext cx="4655611" cy="1281539"/>
          </a:xfrm>
        </p:spPr>
        <p:txBody>
          <a:bodyPr lIns="0">
            <a:normAutofit/>
          </a:bodyPr>
          <a:lstStyle>
            <a:lvl1pPr marL="0" indent="0">
              <a:buNone/>
              <a:defRPr sz="1333" b="1">
                <a:solidFill>
                  <a:schemeClr val="accent2"/>
                </a:solidFill>
              </a:defRPr>
            </a:lvl1pPr>
            <a:lvl2pPr marL="457124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248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37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49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6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274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98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699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NAME OR CAPTION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>
          <a:xfrm>
            <a:off x="359834" y="6360983"/>
            <a:ext cx="8496301" cy="497291"/>
          </a:xfrm>
          <a:prstGeom prst="rect">
            <a:avLst/>
          </a:prstGeom>
        </p:spPr>
        <p:txBody>
          <a:bodyPr/>
          <a:lstStyle/>
          <a:p>
            <a:r>
              <a:rPr lang="en-US"/>
              <a:t>MiQ | Nothing Bundt Cakes | Q1 2020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169FC91-59AE-C64A-9DCD-3B3C91131C8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6547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hoose image CROP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1" y="0"/>
            <a:ext cx="12191999" cy="6858000"/>
          </a:xfrm>
          <a:custGeom>
            <a:avLst/>
            <a:gdLst>
              <a:gd name="connsiteX0" fmla="*/ 0 w 18287999"/>
              <a:gd name="connsiteY0" fmla="*/ 0 h 10285413"/>
              <a:gd name="connsiteX1" fmla="*/ 18287999 w 18287999"/>
              <a:gd name="connsiteY1" fmla="*/ 0 h 10285413"/>
              <a:gd name="connsiteX2" fmla="*/ 18287999 w 18287999"/>
              <a:gd name="connsiteY2" fmla="*/ 10285413 h 10285413"/>
              <a:gd name="connsiteX3" fmla="*/ 0 w 18287999"/>
              <a:gd name="connsiteY3" fmla="*/ 10285413 h 10285413"/>
              <a:gd name="connsiteX4" fmla="*/ 0 w 18287999"/>
              <a:gd name="connsiteY4" fmla="*/ 0 h 10285413"/>
              <a:gd name="connsiteX0" fmla="*/ 0 w 18287999"/>
              <a:gd name="connsiteY0" fmla="*/ 0 h 10285413"/>
              <a:gd name="connsiteX1" fmla="*/ 18287999 w 18287999"/>
              <a:gd name="connsiteY1" fmla="*/ 0 h 10285413"/>
              <a:gd name="connsiteX2" fmla="*/ 8059479 w 18287999"/>
              <a:gd name="connsiteY2" fmla="*/ 10264148 h 10285413"/>
              <a:gd name="connsiteX3" fmla="*/ 0 w 18287999"/>
              <a:gd name="connsiteY3" fmla="*/ 10285413 h 10285413"/>
              <a:gd name="connsiteX4" fmla="*/ 0 w 18287999"/>
              <a:gd name="connsiteY4" fmla="*/ 0 h 10285413"/>
              <a:gd name="connsiteX0" fmla="*/ 0 w 18287999"/>
              <a:gd name="connsiteY0" fmla="*/ 0 h 10285413"/>
              <a:gd name="connsiteX1" fmla="*/ 18287999 w 18287999"/>
              <a:gd name="connsiteY1" fmla="*/ 0 h 10285413"/>
              <a:gd name="connsiteX2" fmla="*/ 8038214 w 18287999"/>
              <a:gd name="connsiteY2" fmla="*/ 10285413 h 10285413"/>
              <a:gd name="connsiteX3" fmla="*/ 0 w 18287999"/>
              <a:gd name="connsiteY3" fmla="*/ 10285413 h 10285413"/>
              <a:gd name="connsiteX4" fmla="*/ 0 w 18287999"/>
              <a:gd name="connsiteY4" fmla="*/ 0 h 10285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87999" h="10285413">
                <a:moveTo>
                  <a:pt x="0" y="0"/>
                </a:moveTo>
                <a:lnTo>
                  <a:pt x="18287999" y="0"/>
                </a:lnTo>
                <a:lnTo>
                  <a:pt x="8038214" y="10285413"/>
                </a:lnTo>
                <a:lnTo>
                  <a:pt x="0" y="10285413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/>
          </a:p>
        </p:txBody>
      </p:sp>
      <p:sp>
        <p:nvSpPr>
          <p:cNvPr id="8" name="Picture Placeholder 2"/>
          <p:cNvSpPr>
            <a:spLocks noGrp="1" noChangeAspect="1"/>
          </p:cNvSpPr>
          <p:nvPr>
            <p:ph type="pic" idx="27" hasCustomPrompt="1"/>
          </p:nvPr>
        </p:nvSpPr>
        <p:spPr>
          <a:xfrm>
            <a:off x="5316279" y="1"/>
            <a:ext cx="6875720" cy="6857999"/>
          </a:xfrm>
        </p:spPr>
        <p:txBody>
          <a:bodyPr anchor="b">
            <a:normAutofit/>
          </a:bodyPr>
          <a:lstStyle>
            <a:lvl1pPr marL="0" indent="0" algn="r">
              <a:buNone/>
              <a:defRPr sz="1200">
                <a:solidFill>
                  <a:schemeClr val="tx1"/>
                </a:solidFill>
              </a:defRPr>
            </a:lvl1pPr>
            <a:lvl2pPr marL="457124" indent="0">
              <a:buNone/>
              <a:defRPr sz="2799"/>
            </a:lvl2pPr>
            <a:lvl3pPr marL="914248" indent="0">
              <a:buNone/>
              <a:defRPr sz="2400"/>
            </a:lvl3pPr>
            <a:lvl4pPr marL="1371372" indent="0">
              <a:buNone/>
              <a:defRPr sz="2000"/>
            </a:lvl4pPr>
            <a:lvl5pPr marL="1828495" indent="0">
              <a:buNone/>
              <a:defRPr sz="2000"/>
            </a:lvl5pPr>
            <a:lvl6pPr marL="2285620" indent="0">
              <a:buNone/>
              <a:defRPr sz="2000"/>
            </a:lvl6pPr>
            <a:lvl7pPr marL="2742742" indent="0">
              <a:buNone/>
              <a:defRPr sz="2000"/>
            </a:lvl7pPr>
            <a:lvl8pPr marL="3199866" indent="0">
              <a:buNone/>
              <a:defRPr sz="2000"/>
            </a:lvl8pPr>
            <a:lvl9pPr marL="3656990" indent="0">
              <a:buNone/>
              <a:defRPr sz="2000"/>
            </a:lvl9pPr>
          </a:lstStyle>
          <a:p>
            <a:r>
              <a:rPr lang="en-US"/>
              <a:t>Insert image to crop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9834" y="1460727"/>
            <a:ext cx="4956447" cy="4036785"/>
          </a:xfrm>
        </p:spPr>
        <p:txBody>
          <a:bodyPr anchor="ctr"/>
          <a:lstStyle>
            <a:lvl1pPr marL="0" indent="0" algn="l" defTabSz="914248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4000" b="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248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Presentation title goes here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59834" y="4254048"/>
            <a:ext cx="6720417" cy="1655762"/>
          </a:xfrm>
        </p:spPr>
        <p:txBody>
          <a:bodyPr vert="horz" lIns="0" tIns="0" rIns="0" bIns="0" rtlCol="0">
            <a:normAutofit/>
          </a:bodyPr>
          <a:lstStyle>
            <a:lvl1pPr marL="228562" indent="-228562">
              <a:spcBef>
                <a:spcPts val="0"/>
              </a:spcBef>
              <a:buNone/>
              <a:defRPr lang="en-US" sz="2133" b="1" baseline="0" dirty="0">
                <a:solidFill>
                  <a:schemeClr val="bg1"/>
                </a:solidFill>
              </a:defRPr>
            </a:lvl1pPr>
          </a:lstStyle>
          <a:p>
            <a:pPr marL="0" lvl="0" indent="0"/>
            <a:r>
              <a:rPr lang="en-US"/>
              <a:t>Use this space for a subtitle if you need one. When you’re done, move it up so it’s just under the title.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1850" y="380001"/>
            <a:ext cx="2584303" cy="863461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>
          <a:xfrm>
            <a:off x="359835" y="6360982"/>
            <a:ext cx="7680325" cy="2619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MiQ | Nothing Bundt Cakes | Q1 2020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394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239">
          <p15:clr>
            <a:srgbClr val="FBAE40"/>
          </p15:clr>
        </p15:guide>
        <p15:guide id="2" orient="horz" pos="3625">
          <p15:clr>
            <a:srgbClr val="FBAE4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ktop screensho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944"/>
          <a:stretch/>
        </p:blipFill>
        <p:spPr>
          <a:xfrm>
            <a:off x="0" y="1"/>
            <a:ext cx="12192000" cy="6997173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359833" y="365126"/>
            <a:ext cx="8496300" cy="210546"/>
          </a:xfrm>
        </p:spPr>
        <p:txBody>
          <a:bodyPr vert="horz" lIns="0" tIns="0" rIns="91440" bIns="45720" rtlCol="0" anchor="t">
            <a:noAutofit/>
          </a:bodyPr>
          <a:lstStyle>
            <a:lvl1pPr>
              <a:defRPr lang="en-US" baseline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Insert title –slide to display screenshot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>
          <a:xfrm>
            <a:off x="359834" y="6360981"/>
            <a:ext cx="5760509" cy="54966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MiQ | Nothing Bundt Cakes | Q1 2020</a:t>
            </a: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169FC91-59AE-C64A-9DCD-3B3C91131C8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58246" y="1218786"/>
            <a:ext cx="8475511" cy="6824664"/>
          </a:xfrm>
          <a:prstGeom prst="rect">
            <a:avLst/>
          </a:prstGeom>
        </p:spPr>
      </p:pic>
      <p:sp>
        <p:nvSpPr>
          <p:cNvPr id="3" name="Picture Placehold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2069534" y="1471051"/>
            <a:ext cx="8042842" cy="4524100"/>
          </a:xfrm>
          <a:solidFill>
            <a:schemeClr val="bg2"/>
          </a:solidFill>
        </p:spPr>
        <p:txBody>
          <a:bodyPr anchor="t">
            <a:normAutofit/>
          </a:bodyPr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457124" indent="0">
              <a:buNone/>
              <a:defRPr sz="2799"/>
            </a:lvl2pPr>
            <a:lvl3pPr marL="914248" indent="0">
              <a:buNone/>
              <a:defRPr sz="2400"/>
            </a:lvl3pPr>
            <a:lvl4pPr marL="1371372" indent="0">
              <a:buNone/>
              <a:defRPr sz="2000"/>
            </a:lvl4pPr>
            <a:lvl5pPr marL="1828495" indent="0">
              <a:buNone/>
              <a:defRPr sz="2000"/>
            </a:lvl5pPr>
            <a:lvl6pPr marL="2285620" indent="0">
              <a:buNone/>
              <a:defRPr sz="2000"/>
            </a:lvl6pPr>
            <a:lvl7pPr marL="2742742" indent="0">
              <a:buNone/>
              <a:defRPr sz="2000"/>
            </a:lvl7pPr>
            <a:lvl8pPr marL="3199866" indent="0">
              <a:buNone/>
              <a:defRPr sz="2000"/>
            </a:lvl8pPr>
            <a:lvl9pPr marL="3656990" indent="0">
              <a:buNone/>
              <a:defRPr sz="2000"/>
            </a:lvl9pPr>
          </a:lstStyle>
          <a:p>
            <a:r>
              <a:rPr lang="en-US"/>
              <a:t>Click to insert screenshot</a:t>
            </a:r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59834" y="729421"/>
            <a:ext cx="7680326" cy="256868"/>
          </a:xfrm>
        </p:spPr>
        <p:txBody>
          <a:bodyPr vert="horz" lIns="0" tIns="0" rIns="91440" bIns="45720" rtlCol="0" anchor="t">
            <a:noAutofit/>
          </a:bodyPr>
          <a:lstStyle>
            <a:lvl1pPr marL="0" indent="0">
              <a:buFontTx/>
              <a:buNone/>
              <a:defRPr lang="en-US" sz="1600" b="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  <a:buNone/>
            </a:pPr>
            <a:r>
              <a:rPr lang="en-US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2756096447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screenshot with text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-8468"/>
            <a:ext cx="12205171" cy="6866468"/>
          </a:xfrm>
          <a:prstGeom prst="rect">
            <a:avLst/>
          </a:prstGeom>
        </p:spPr>
      </p:pic>
      <p:grpSp>
        <p:nvGrpSpPr>
          <p:cNvPr id="17" name="Group 16"/>
          <p:cNvGrpSpPr/>
          <p:nvPr userDrawn="1"/>
        </p:nvGrpSpPr>
        <p:grpSpPr>
          <a:xfrm>
            <a:off x="4647729" y="826242"/>
            <a:ext cx="9277093" cy="5500376"/>
            <a:chOff x="7139426" y="5065329"/>
            <a:chExt cx="7992148" cy="4737802"/>
          </a:xfrm>
        </p:grpSpPr>
        <p:sp>
          <p:nvSpPr>
            <p:cNvPr id="18" name="Rectangle 17"/>
            <p:cNvSpPr/>
            <p:nvPr/>
          </p:nvSpPr>
          <p:spPr>
            <a:xfrm>
              <a:off x="8217107" y="5351450"/>
              <a:ext cx="5866617" cy="40372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139426" y="5065329"/>
              <a:ext cx="7992148" cy="4737802"/>
            </a:xfrm>
            <a:prstGeom prst="rect">
              <a:avLst/>
            </a:prstGeom>
          </p:spPr>
        </p:pic>
      </p:grpSp>
      <p:sp>
        <p:nvSpPr>
          <p:cNvPr id="10" name="Content Placeholder 2"/>
          <p:cNvSpPr>
            <a:spLocks noGrp="1"/>
          </p:cNvSpPr>
          <p:nvPr>
            <p:ph idx="14" hasCustomPrompt="1"/>
          </p:nvPr>
        </p:nvSpPr>
        <p:spPr>
          <a:xfrm>
            <a:off x="359834" y="1428213"/>
            <a:ext cx="3720043" cy="318095"/>
          </a:xfrm>
          <a:noFill/>
        </p:spPr>
        <p:txBody>
          <a:bodyPr lIns="0">
            <a:normAutofit/>
          </a:bodyPr>
          <a:lstStyle>
            <a:lvl1pPr marL="19050" indent="0">
              <a:buNone/>
              <a:tabLst/>
              <a:defRPr sz="1333" b="1">
                <a:solidFill>
                  <a:schemeClr val="accent2"/>
                </a:solidFill>
              </a:defRPr>
            </a:lvl1pPr>
            <a:lvl2pPr marL="19050" indent="0">
              <a:buNone/>
              <a:tabLst/>
              <a:defRPr sz="1200">
                <a:solidFill>
                  <a:schemeClr val="bg1"/>
                </a:solidFill>
              </a:defRPr>
            </a:lvl2pPr>
            <a:lvl3pPr marL="19050" indent="20108">
              <a:buNone/>
              <a:tabLst/>
              <a:defRPr sz="1200">
                <a:solidFill>
                  <a:schemeClr val="bg1"/>
                </a:solidFill>
              </a:defRPr>
            </a:lvl3pPr>
            <a:lvl4pPr marL="19050" indent="20108">
              <a:buNone/>
              <a:tabLst/>
              <a:defRPr sz="1200">
                <a:solidFill>
                  <a:schemeClr val="bg1"/>
                </a:solidFill>
              </a:defRPr>
            </a:lvl4pPr>
            <a:lvl5pPr marL="19050" indent="20108">
              <a:buNone/>
              <a:tabLst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5898292" y="1272028"/>
            <a:ext cx="6666710" cy="4416163"/>
          </a:xfrm>
          <a:solidFill>
            <a:schemeClr val="bg2"/>
          </a:solidFill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124" indent="0">
              <a:buNone/>
              <a:defRPr sz="2799"/>
            </a:lvl2pPr>
            <a:lvl3pPr marL="914248" indent="0">
              <a:buNone/>
              <a:defRPr sz="2400"/>
            </a:lvl3pPr>
            <a:lvl4pPr marL="1371372" indent="0">
              <a:buNone/>
              <a:defRPr sz="2000"/>
            </a:lvl4pPr>
            <a:lvl5pPr marL="1828495" indent="0">
              <a:buNone/>
              <a:defRPr sz="2000"/>
            </a:lvl5pPr>
            <a:lvl6pPr marL="2285620" indent="0">
              <a:buNone/>
              <a:defRPr sz="2000"/>
            </a:lvl6pPr>
            <a:lvl7pPr marL="2742742" indent="0">
              <a:buNone/>
              <a:defRPr sz="2000"/>
            </a:lvl7pPr>
            <a:lvl8pPr marL="3199866" indent="0">
              <a:buNone/>
              <a:defRPr sz="2000"/>
            </a:lvl8pPr>
            <a:lvl9pPr marL="3656990" indent="0">
              <a:buNone/>
              <a:defRPr sz="2000"/>
            </a:lvl9pPr>
          </a:lstStyle>
          <a:p>
            <a:r>
              <a:rPr lang="en-US"/>
              <a:t>Click to insert screenshot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359835" y="360056"/>
            <a:ext cx="7680325" cy="240037"/>
          </a:xfrm>
        </p:spPr>
        <p:txBody>
          <a:bodyPr vert="horz" lIns="0" tIns="0" rIns="91440" bIns="45720" rtlCol="0" anchor="t">
            <a:noAutofit/>
          </a:bodyPr>
          <a:lstStyle>
            <a:lvl1pPr>
              <a:defRPr lang="en-US" baseline="0" dirty="0"/>
            </a:lvl1pPr>
          </a:lstStyle>
          <a:p>
            <a:pPr lvl="0"/>
            <a:r>
              <a:rPr lang="en-US"/>
              <a:t>Insert title – laptop screenshot slide with longer text explanation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57600" y="1051362"/>
            <a:ext cx="7560734" cy="279115"/>
          </a:xfrm>
        </p:spPr>
        <p:txBody>
          <a:bodyPr vert="horz" lIns="0" tIns="0" rIns="91440" bIns="45720" rtlCol="0" anchor="t">
            <a:noAutofit/>
          </a:bodyPr>
          <a:lstStyle>
            <a:lvl1pPr marL="0" indent="0">
              <a:buFontTx/>
              <a:buNone/>
              <a:defRPr lang="en-US" sz="1600" b="0" dirty="0" smtClean="0"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/>
              <a:t>Subtitle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32" hasCustomPrompt="1"/>
          </p:nvPr>
        </p:nvSpPr>
        <p:spPr>
          <a:xfrm>
            <a:off x="359834" y="1633961"/>
            <a:ext cx="3721359" cy="916805"/>
          </a:xfrm>
        </p:spPr>
        <p:txBody>
          <a:bodyPr lIns="0">
            <a:noAutofit/>
          </a:bodyPr>
          <a:lstStyle>
            <a:lvl1pPr marL="0" indent="0">
              <a:buNone/>
              <a:defRPr sz="1333">
                <a:solidFill>
                  <a:schemeClr val="tx1"/>
                </a:solidFill>
              </a:defRPr>
            </a:lvl1pPr>
            <a:lvl2pPr marL="457124" indent="0">
              <a:buNone/>
              <a:defRPr sz="1200"/>
            </a:lvl2pPr>
            <a:lvl3pPr marL="914248" indent="0">
              <a:buNone/>
              <a:defRPr sz="1200"/>
            </a:lvl3pPr>
            <a:lvl4pPr marL="1371372" indent="0">
              <a:buNone/>
              <a:defRPr sz="1200"/>
            </a:lvl4pPr>
            <a:lvl5pPr marL="1828495" indent="0">
              <a:buNone/>
              <a:defRPr sz="1200"/>
            </a:lvl5pPr>
          </a:lstStyle>
          <a:p>
            <a:pPr lvl="0"/>
            <a:r>
              <a:rPr lang="en-US"/>
              <a:t>Insert text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33" hasCustomPrompt="1"/>
          </p:nvPr>
        </p:nvSpPr>
        <p:spPr>
          <a:xfrm>
            <a:off x="359834" y="2906682"/>
            <a:ext cx="3720043" cy="318095"/>
          </a:xfrm>
          <a:noFill/>
        </p:spPr>
        <p:txBody>
          <a:bodyPr lIns="0">
            <a:normAutofit/>
          </a:bodyPr>
          <a:lstStyle>
            <a:lvl1pPr marL="19050" indent="0">
              <a:buNone/>
              <a:tabLst/>
              <a:defRPr sz="1333" b="1">
                <a:solidFill>
                  <a:schemeClr val="accent2"/>
                </a:solidFill>
              </a:defRPr>
            </a:lvl1pPr>
            <a:lvl2pPr marL="19050" indent="0">
              <a:buNone/>
              <a:tabLst/>
              <a:defRPr sz="1200">
                <a:solidFill>
                  <a:schemeClr val="bg1"/>
                </a:solidFill>
              </a:defRPr>
            </a:lvl2pPr>
            <a:lvl3pPr marL="19050" indent="20108">
              <a:buNone/>
              <a:tabLst/>
              <a:defRPr sz="1200">
                <a:solidFill>
                  <a:schemeClr val="bg1"/>
                </a:solidFill>
              </a:defRPr>
            </a:lvl3pPr>
            <a:lvl4pPr marL="19050" indent="20108">
              <a:buNone/>
              <a:tabLst/>
              <a:defRPr sz="1200">
                <a:solidFill>
                  <a:schemeClr val="bg1"/>
                </a:solidFill>
              </a:defRPr>
            </a:lvl4pPr>
            <a:lvl5pPr marL="19050" indent="20108">
              <a:buNone/>
              <a:tabLst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34" hasCustomPrompt="1"/>
          </p:nvPr>
        </p:nvSpPr>
        <p:spPr>
          <a:xfrm>
            <a:off x="359834" y="3112430"/>
            <a:ext cx="3721359" cy="916805"/>
          </a:xfrm>
        </p:spPr>
        <p:txBody>
          <a:bodyPr lIns="0">
            <a:noAutofit/>
          </a:bodyPr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457124" indent="0">
              <a:buNone/>
              <a:defRPr sz="1200"/>
            </a:lvl2pPr>
            <a:lvl3pPr marL="914248" indent="0">
              <a:buNone/>
              <a:defRPr sz="1200"/>
            </a:lvl3pPr>
            <a:lvl4pPr marL="1371372" indent="0">
              <a:buNone/>
              <a:defRPr sz="1200"/>
            </a:lvl4pPr>
            <a:lvl5pPr marL="1828495" indent="0">
              <a:buNone/>
              <a:defRPr sz="1200"/>
            </a:lvl5pPr>
          </a:lstStyle>
          <a:p>
            <a:pPr lvl="0"/>
            <a:r>
              <a:rPr lang="en-US"/>
              <a:t>Insert text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35" hasCustomPrompt="1"/>
          </p:nvPr>
        </p:nvSpPr>
        <p:spPr>
          <a:xfrm>
            <a:off x="359834" y="4385152"/>
            <a:ext cx="3720043" cy="318095"/>
          </a:xfrm>
          <a:noFill/>
        </p:spPr>
        <p:txBody>
          <a:bodyPr lIns="0">
            <a:normAutofit/>
          </a:bodyPr>
          <a:lstStyle>
            <a:lvl1pPr marL="19050" indent="0">
              <a:buNone/>
              <a:tabLst/>
              <a:defRPr sz="1333" b="1">
                <a:solidFill>
                  <a:schemeClr val="accent2"/>
                </a:solidFill>
              </a:defRPr>
            </a:lvl1pPr>
            <a:lvl2pPr marL="19050" indent="0">
              <a:buNone/>
              <a:tabLst/>
              <a:defRPr sz="1200">
                <a:solidFill>
                  <a:schemeClr val="bg1"/>
                </a:solidFill>
              </a:defRPr>
            </a:lvl2pPr>
            <a:lvl3pPr marL="19050" indent="20108">
              <a:buNone/>
              <a:tabLst/>
              <a:defRPr sz="1200">
                <a:solidFill>
                  <a:schemeClr val="bg1"/>
                </a:solidFill>
              </a:defRPr>
            </a:lvl3pPr>
            <a:lvl4pPr marL="19050" indent="20108">
              <a:buNone/>
              <a:tabLst/>
              <a:defRPr sz="1200">
                <a:solidFill>
                  <a:schemeClr val="bg1"/>
                </a:solidFill>
              </a:defRPr>
            </a:lvl4pPr>
            <a:lvl5pPr marL="19050" indent="20108">
              <a:buNone/>
              <a:tabLst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15" name="Text Placeholder 6"/>
          <p:cNvSpPr>
            <a:spLocks noGrp="1"/>
          </p:cNvSpPr>
          <p:nvPr>
            <p:ph type="body" sz="quarter" idx="36" hasCustomPrompt="1"/>
          </p:nvPr>
        </p:nvSpPr>
        <p:spPr>
          <a:xfrm>
            <a:off x="359834" y="4590899"/>
            <a:ext cx="3721359" cy="916805"/>
          </a:xfrm>
        </p:spPr>
        <p:txBody>
          <a:bodyPr lIns="0">
            <a:noAutofit/>
          </a:bodyPr>
          <a:lstStyle>
            <a:lvl1pPr marL="0" indent="0">
              <a:buNone/>
              <a:defRPr sz="1333">
                <a:solidFill>
                  <a:schemeClr val="tx1"/>
                </a:solidFill>
              </a:defRPr>
            </a:lvl1pPr>
            <a:lvl2pPr marL="457124" indent="0">
              <a:buNone/>
              <a:defRPr sz="1200"/>
            </a:lvl2pPr>
            <a:lvl3pPr marL="914248" indent="0">
              <a:buNone/>
              <a:defRPr sz="1200"/>
            </a:lvl3pPr>
            <a:lvl4pPr marL="1371372" indent="0">
              <a:buNone/>
              <a:defRPr sz="1200"/>
            </a:lvl4pPr>
            <a:lvl5pPr marL="1828495" indent="0">
              <a:buNone/>
              <a:defRPr sz="1200"/>
            </a:lvl5pPr>
          </a:lstStyle>
          <a:p>
            <a:pPr lvl="0"/>
            <a:r>
              <a:rPr lang="en-US"/>
              <a:t>Insert text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7"/>
          </p:nvPr>
        </p:nvSpPr>
        <p:spPr>
          <a:xfrm>
            <a:off x="359835" y="6360982"/>
            <a:ext cx="7309785" cy="344102"/>
          </a:xfrm>
          <a:prstGeom prst="rect">
            <a:avLst/>
          </a:prstGeom>
        </p:spPr>
        <p:txBody>
          <a:bodyPr/>
          <a:lstStyle/>
          <a:p>
            <a:r>
              <a:rPr lang="en-US"/>
              <a:t>MiQ | Nothing Bundt Cakes | Q1 2020</a:t>
            </a: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8"/>
          </p:nvPr>
        </p:nvSpPr>
        <p:spPr/>
        <p:txBody>
          <a:bodyPr/>
          <a:lstStyle/>
          <a:p>
            <a:fld id="{D169FC91-59AE-C64A-9DCD-3B3C91131C8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2048426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up laptop screenshot with text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-8468"/>
            <a:ext cx="12205171" cy="6866468"/>
          </a:xfrm>
          <a:prstGeom prst="rect">
            <a:avLst/>
          </a:prstGeom>
        </p:spPr>
      </p:pic>
      <p:sp>
        <p:nvSpPr>
          <p:cNvPr id="10" name="Content Placeholder 2"/>
          <p:cNvSpPr>
            <a:spLocks noGrp="1"/>
          </p:cNvSpPr>
          <p:nvPr>
            <p:ph idx="14" hasCustomPrompt="1"/>
          </p:nvPr>
        </p:nvSpPr>
        <p:spPr>
          <a:xfrm>
            <a:off x="359834" y="1467192"/>
            <a:ext cx="2907227" cy="323365"/>
          </a:xfrm>
          <a:noFill/>
        </p:spPr>
        <p:txBody>
          <a:bodyPr lIns="0">
            <a:normAutofit/>
          </a:bodyPr>
          <a:lstStyle>
            <a:lvl1pPr marL="19050" indent="0">
              <a:buNone/>
              <a:tabLst/>
              <a:defRPr sz="1333" b="1">
                <a:solidFill>
                  <a:schemeClr val="accent2"/>
                </a:solidFill>
              </a:defRPr>
            </a:lvl1pPr>
            <a:lvl2pPr marL="19050" indent="0">
              <a:buNone/>
              <a:tabLst/>
              <a:defRPr sz="1200">
                <a:solidFill>
                  <a:schemeClr val="bg1"/>
                </a:solidFill>
              </a:defRPr>
            </a:lvl2pPr>
            <a:lvl3pPr marL="19050" indent="20108">
              <a:buNone/>
              <a:tabLst/>
              <a:defRPr sz="1200">
                <a:solidFill>
                  <a:schemeClr val="bg1"/>
                </a:solidFill>
              </a:defRPr>
            </a:lvl3pPr>
            <a:lvl4pPr marL="19050" indent="20108">
              <a:buNone/>
              <a:tabLst/>
              <a:defRPr sz="1200">
                <a:solidFill>
                  <a:schemeClr val="bg1"/>
                </a:solidFill>
              </a:defRPr>
            </a:lvl4pPr>
            <a:lvl5pPr marL="19050" indent="20108">
              <a:buNone/>
              <a:tabLst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359835" y="360056"/>
            <a:ext cx="7680325" cy="240037"/>
          </a:xfrm>
        </p:spPr>
        <p:txBody>
          <a:bodyPr vert="horz" lIns="0" tIns="0" rIns="91440" bIns="45720" rtlCol="0" anchor="t">
            <a:noAutofit/>
          </a:bodyPr>
          <a:lstStyle>
            <a:lvl1pPr>
              <a:defRPr lang="en-US" baseline="0" dirty="0"/>
            </a:lvl1pPr>
          </a:lstStyle>
          <a:p>
            <a:pPr lvl="0"/>
            <a:r>
              <a:rPr lang="en-US"/>
              <a:t>Insert title – laptop screenshot slide with longer text explanation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57600" y="1051362"/>
            <a:ext cx="7560734" cy="279115"/>
          </a:xfrm>
        </p:spPr>
        <p:txBody>
          <a:bodyPr vert="horz" lIns="0" tIns="0" rIns="91440" bIns="45720" rtlCol="0" anchor="t">
            <a:noAutofit/>
          </a:bodyPr>
          <a:lstStyle>
            <a:lvl1pPr marL="0" indent="0">
              <a:buFontTx/>
              <a:buNone/>
              <a:defRPr lang="en-US" sz="1600" b="0" dirty="0" smtClean="0"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/>
              <a:t>Subtitle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32" hasCustomPrompt="1"/>
          </p:nvPr>
        </p:nvSpPr>
        <p:spPr>
          <a:xfrm>
            <a:off x="359832" y="1746307"/>
            <a:ext cx="2908256" cy="931992"/>
          </a:xfrm>
        </p:spPr>
        <p:txBody>
          <a:bodyPr lIns="0">
            <a:noAutofit/>
          </a:bodyPr>
          <a:lstStyle>
            <a:lvl1pPr marL="0" indent="0">
              <a:buNone/>
              <a:defRPr sz="1333">
                <a:solidFill>
                  <a:schemeClr val="tx1"/>
                </a:solidFill>
              </a:defRPr>
            </a:lvl1pPr>
            <a:lvl2pPr marL="457124" indent="0">
              <a:buNone/>
              <a:defRPr sz="1200"/>
            </a:lvl2pPr>
            <a:lvl3pPr marL="914248" indent="0">
              <a:buNone/>
              <a:defRPr sz="1200"/>
            </a:lvl3pPr>
            <a:lvl4pPr marL="1371372" indent="0">
              <a:buNone/>
              <a:defRPr sz="1200"/>
            </a:lvl4pPr>
            <a:lvl5pPr marL="1828495" indent="0">
              <a:buNone/>
              <a:defRPr sz="1200"/>
            </a:lvl5pPr>
          </a:lstStyle>
          <a:p>
            <a:pPr lvl="0"/>
            <a:r>
              <a:rPr lang="en-US"/>
              <a:t>Insert text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33" hasCustomPrompt="1"/>
          </p:nvPr>
        </p:nvSpPr>
        <p:spPr>
          <a:xfrm>
            <a:off x="359834" y="2945662"/>
            <a:ext cx="2907227" cy="323365"/>
          </a:xfrm>
          <a:noFill/>
        </p:spPr>
        <p:txBody>
          <a:bodyPr lIns="0">
            <a:normAutofit/>
          </a:bodyPr>
          <a:lstStyle>
            <a:lvl1pPr marL="19050" indent="0">
              <a:buNone/>
              <a:tabLst/>
              <a:defRPr sz="1333" b="1">
                <a:solidFill>
                  <a:schemeClr val="accent2"/>
                </a:solidFill>
              </a:defRPr>
            </a:lvl1pPr>
            <a:lvl2pPr marL="19050" indent="0">
              <a:buNone/>
              <a:tabLst/>
              <a:defRPr sz="1200">
                <a:solidFill>
                  <a:schemeClr val="bg1"/>
                </a:solidFill>
              </a:defRPr>
            </a:lvl2pPr>
            <a:lvl3pPr marL="19050" indent="20108">
              <a:buNone/>
              <a:tabLst/>
              <a:defRPr sz="1200">
                <a:solidFill>
                  <a:schemeClr val="bg1"/>
                </a:solidFill>
              </a:defRPr>
            </a:lvl3pPr>
            <a:lvl4pPr marL="19050" indent="20108">
              <a:buNone/>
              <a:tabLst/>
              <a:defRPr sz="1200">
                <a:solidFill>
                  <a:schemeClr val="bg1"/>
                </a:solidFill>
              </a:defRPr>
            </a:lvl4pPr>
            <a:lvl5pPr marL="19050" indent="20108">
              <a:buNone/>
              <a:tabLst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34" hasCustomPrompt="1"/>
          </p:nvPr>
        </p:nvSpPr>
        <p:spPr>
          <a:xfrm>
            <a:off x="359832" y="3224776"/>
            <a:ext cx="2908256" cy="931992"/>
          </a:xfrm>
        </p:spPr>
        <p:txBody>
          <a:bodyPr lIns="0">
            <a:noAutofit/>
          </a:bodyPr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457124" indent="0">
              <a:buNone/>
              <a:defRPr sz="1200"/>
            </a:lvl2pPr>
            <a:lvl3pPr marL="914248" indent="0">
              <a:buNone/>
              <a:defRPr sz="1200"/>
            </a:lvl3pPr>
            <a:lvl4pPr marL="1371372" indent="0">
              <a:buNone/>
              <a:defRPr sz="1200"/>
            </a:lvl4pPr>
            <a:lvl5pPr marL="1828495" indent="0">
              <a:buNone/>
              <a:defRPr sz="1200"/>
            </a:lvl5pPr>
          </a:lstStyle>
          <a:p>
            <a:pPr lvl="0"/>
            <a:r>
              <a:rPr lang="en-US"/>
              <a:t>Insert text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35" hasCustomPrompt="1"/>
          </p:nvPr>
        </p:nvSpPr>
        <p:spPr>
          <a:xfrm>
            <a:off x="359834" y="4424131"/>
            <a:ext cx="2907227" cy="323365"/>
          </a:xfrm>
          <a:noFill/>
        </p:spPr>
        <p:txBody>
          <a:bodyPr lIns="0">
            <a:normAutofit/>
          </a:bodyPr>
          <a:lstStyle>
            <a:lvl1pPr marL="19050" indent="0">
              <a:buNone/>
              <a:tabLst/>
              <a:defRPr sz="1333" b="1">
                <a:solidFill>
                  <a:schemeClr val="accent2"/>
                </a:solidFill>
              </a:defRPr>
            </a:lvl1pPr>
            <a:lvl2pPr marL="19050" indent="0">
              <a:buNone/>
              <a:tabLst/>
              <a:defRPr sz="1200">
                <a:solidFill>
                  <a:schemeClr val="bg1"/>
                </a:solidFill>
              </a:defRPr>
            </a:lvl2pPr>
            <a:lvl3pPr marL="19050" indent="20108">
              <a:buNone/>
              <a:tabLst/>
              <a:defRPr sz="1200">
                <a:solidFill>
                  <a:schemeClr val="bg1"/>
                </a:solidFill>
              </a:defRPr>
            </a:lvl3pPr>
            <a:lvl4pPr marL="19050" indent="20108">
              <a:buNone/>
              <a:tabLst/>
              <a:defRPr sz="1200">
                <a:solidFill>
                  <a:schemeClr val="bg1"/>
                </a:solidFill>
              </a:defRPr>
            </a:lvl4pPr>
            <a:lvl5pPr marL="19050" indent="20108">
              <a:buNone/>
              <a:tabLst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15" name="Text Placeholder 6"/>
          <p:cNvSpPr>
            <a:spLocks noGrp="1"/>
          </p:cNvSpPr>
          <p:nvPr>
            <p:ph type="body" sz="quarter" idx="36" hasCustomPrompt="1"/>
          </p:nvPr>
        </p:nvSpPr>
        <p:spPr>
          <a:xfrm>
            <a:off x="359832" y="4703245"/>
            <a:ext cx="2908256" cy="931992"/>
          </a:xfrm>
        </p:spPr>
        <p:txBody>
          <a:bodyPr lIns="0">
            <a:noAutofit/>
          </a:bodyPr>
          <a:lstStyle>
            <a:lvl1pPr marL="0" indent="0">
              <a:buNone/>
              <a:defRPr sz="1333">
                <a:solidFill>
                  <a:schemeClr val="tx1"/>
                </a:solidFill>
              </a:defRPr>
            </a:lvl1pPr>
            <a:lvl2pPr marL="457124" indent="0">
              <a:buNone/>
              <a:defRPr sz="1200"/>
            </a:lvl2pPr>
            <a:lvl3pPr marL="914248" indent="0">
              <a:buNone/>
              <a:defRPr sz="1200"/>
            </a:lvl3pPr>
            <a:lvl4pPr marL="1371372" indent="0">
              <a:buNone/>
              <a:defRPr sz="1200"/>
            </a:lvl4pPr>
            <a:lvl5pPr marL="1828495" indent="0">
              <a:buNone/>
              <a:defRPr sz="1200"/>
            </a:lvl5pPr>
          </a:lstStyle>
          <a:p>
            <a:pPr lvl="0"/>
            <a:r>
              <a:rPr lang="en-US"/>
              <a:t>Insert text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7"/>
          </p:nvPr>
        </p:nvSpPr>
        <p:spPr>
          <a:xfrm>
            <a:off x="359835" y="6360982"/>
            <a:ext cx="7309785" cy="344102"/>
          </a:xfrm>
          <a:prstGeom prst="rect">
            <a:avLst/>
          </a:prstGeom>
        </p:spPr>
        <p:txBody>
          <a:bodyPr/>
          <a:lstStyle/>
          <a:p>
            <a:r>
              <a:rPr lang="en-US"/>
              <a:t>MiQ | Nothing Bundt Cakes | Q1 2020</a:t>
            </a: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8"/>
          </p:nvPr>
        </p:nvSpPr>
        <p:spPr/>
        <p:txBody>
          <a:bodyPr/>
          <a:lstStyle/>
          <a:p>
            <a:fld id="{D169FC91-59AE-C64A-9DCD-3B3C91131C8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811283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 up laptop screenshot with text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944"/>
          <a:stretch/>
        </p:blipFill>
        <p:spPr>
          <a:xfrm>
            <a:off x="0" y="1"/>
            <a:ext cx="12192000" cy="6997173"/>
          </a:xfrm>
          <a:prstGeom prst="rect">
            <a:avLst/>
          </a:prstGeom>
        </p:spPr>
      </p:pic>
      <p:grpSp>
        <p:nvGrpSpPr>
          <p:cNvPr id="17" name="Group 16"/>
          <p:cNvGrpSpPr/>
          <p:nvPr userDrawn="1"/>
        </p:nvGrpSpPr>
        <p:grpSpPr>
          <a:xfrm>
            <a:off x="2890097" y="1423326"/>
            <a:ext cx="5341456" cy="3166942"/>
            <a:chOff x="7139426" y="5065329"/>
            <a:chExt cx="7992148" cy="4737802"/>
          </a:xfrm>
        </p:grpSpPr>
        <p:sp>
          <p:nvSpPr>
            <p:cNvPr id="18" name="Rectangle 17"/>
            <p:cNvSpPr/>
            <p:nvPr/>
          </p:nvSpPr>
          <p:spPr>
            <a:xfrm>
              <a:off x="8217107" y="5351450"/>
              <a:ext cx="5866617" cy="40372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139426" y="5065329"/>
              <a:ext cx="7992148" cy="4737802"/>
            </a:xfrm>
            <a:prstGeom prst="rect">
              <a:avLst/>
            </a:prstGeom>
          </p:spPr>
        </p:pic>
      </p:grpSp>
      <p:sp>
        <p:nvSpPr>
          <p:cNvPr id="10" name="Content Placeholder 2"/>
          <p:cNvSpPr>
            <a:spLocks noGrp="1"/>
          </p:cNvSpPr>
          <p:nvPr>
            <p:ph idx="14" hasCustomPrompt="1"/>
          </p:nvPr>
        </p:nvSpPr>
        <p:spPr>
          <a:xfrm>
            <a:off x="359834" y="1467192"/>
            <a:ext cx="2907227" cy="323365"/>
          </a:xfrm>
          <a:noFill/>
        </p:spPr>
        <p:txBody>
          <a:bodyPr lIns="0">
            <a:normAutofit/>
          </a:bodyPr>
          <a:lstStyle>
            <a:lvl1pPr marL="19050" indent="0">
              <a:buNone/>
              <a:tabLst/>
              <a:defRPr sz="1333" b="1">
                <a:solidFill>
                  <a:schemeClr val="accent2"/>
                </a:solidFill>
              </a:defRPr>
            </a:lvl1pPr>
            <a:lvl2pPr marL="19050" indent="0">
              <a:buNone/>
              <a:tabLst/>
              <a:defRPr sz="1200">
                <a:solidFill>
                  <a:schemeClr val="bg1"/>
                </a:solidFill>
              </a:defRPr>
            </a:lvl2pPr>
            <a:lvl3pPr marL="19050" indent="20108">
              <a:buNone/>
              <a:tabLst/>
              <a:defRPr sz="1200">
                <a:solidFill>
                  <a:schemeClr val="bg1"/>
                </a:solidFill>
              </a:defRPr>
            </a:lvl3pPr>
            <a:lvl4pPr marL="19050" indent="20108">
              <a:buNone/>
              <a:tabLst/>
              <a:defRPr sz="1200">
                <a:solidFill>
                  <a:schemeClr val="bg1"/>
                </a:solidFill>
              </a:defRPr>
            </a:lvl4pPr>
            <a:lvl5pPr marL="19050" indent="20108">
              <a:buNone/>
              <a:tabLst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3539901" y="1627599"/>
            <a:ext cx="3998366" cy="2595916"/>
          </a:xfrm>
          <a:solidFill>
            <a:schemeClr val="bg2"/>
          </a:solidFill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124" indent="0">
              <a:buNone/>
              <a:defRPr sz="2799"/>
            </a:lvl2pPr>
            <a:lvl3pPr marL="914248" indent="0">
              <a:buNone/>
              <a:defRPr sz="2400"/>
            </a:lvl3pPr>
            <a:lvl4pPr marL="1371372" indent="0">
              <a:buNone/>
              <a:defRPr sz="2000"/>
            </a:lvl4pPr>
            <a:lvl5pPr marL="1828495" indent="0">
              <a:buNone/>
              <a:defRPr sz="2000"/>
            </a:lvl5pPr>
            <a:lvl6pPr marL="2285620" indent="0">
              <a:buNone/>
              <a:defRPr sz="2000"/>
            </a:lvl6pPr>
            <a:lvl7pPr marL="2742742" indent="0">
              <a:buNone/>
              <a:defRPr sz="2000"/>
            </a:lvl7pPr>
            <a:lvl8pPr marL="3199866" indent="0">
              <a:buNone/>
              <a:defRPr sz="2000"/>
            </a:lvl8pPr>
            <a:lvl9pPr marL="3656990" indent="0">
              <a:buNone/>
              <a:defRPr sz="2000"/>
            </a:lvl9pPr>
          </a:lstStyle>
          <a:p>
            <a:r>
              <a:rPr lang="en-US"/>
              <a:t>Click to insert screenshot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359835" y="360056"/>
            <a:ext cx="7680325" cy="240037"/>
          </a:xfrm>
        </p:spPr>
        <p:txBody>
          <a:bodyPr vert="horz" lIns="0" tIns="0" rIns="91440" bIns="45720" rtlCol="0" anchor="t">
            <a:noAutofit/>
          </a:bodyPr>
          <a:lstStyle>
            <a:lvl1pPr>
              <a:defRPr lang="en-US" baseline="0" dirty="0"/>
            </a:lvl1pPr>
          </a:lstStyle>
          <a:p>
            <a:pPr lvl="0"/>
            <a:r>
              <a:rPr lang="en-US"/>
              <a:t>Insert title – laptop screenshot slide with longer text explanation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57600" y="1051362"/>
            <a:ext cx="7560734" cy="279115"/>
          </a:xfrm>
        </p:spPr>
        <p:txBody>
          <a:bodyPr vert="horz" lIns="0" tIns="0" rIns="91440" bIns="45720" rtlCol="0" anchor="t">
            <a:noAutofit/>
          </a:bodyPr>
          <a:lstStyle>
            <a:lvl1pPr marL="0" indent="0">
              <a:buFontTx/>
              <a:buNone/>
              <a:defRPr lang="en-US" b="0" dirty="0" smtClean="0"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/>
              <a:t>Subtitle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32" hasCustomPrompt="1"/>
          </p:nvPr>
        </p:nvSpPr>
        <p:spPr>
          <a:xfrm>
            <a:off x="359832" y="1746307"/>
            <a:ext cx="2908256" cy="931992"/>
          </a:xfrm>
        </p:spPr>
        <p:txBody>
          <a:bodyPr lIns="0">
            <a:noAutofit/>
          </a:bodyPr>
          <a:lstStyle>
            <a:lvl1pPr marL="0" indent="0">
              <a:buNone/>
              <a:defRPr sz="1333">
                <a:solidFill>
                  <a:schemeClr val="tx1"/>
                </a:solidFill>
              </a:defRPr>
            </a:lvl1pPr>
            <a:lvl2pPr marL="457124" indent="0">
              <a:buNone/>
              <a:defRPr sz="1200"/>
            </a:lvl2pPr>
            <a:lvl3pPr marL="914248" indent="0">
              <a:buNone/>
              <a:defRPr sz="1200"/>
            </a:lvl3pPr>
            <a:lvl4pPr marL="1371372" indent="0">
              <a:buNone/>
              <a:defRPr sz="1200"/>
            </a:lvl4pPr>
            <a:lvl5pPr marL="1828495" indent="0">
              <a:buNone/>
              <a:defRPr sz="1200"/>
            </a:lvl5pPr>
          </a:lstStyle>
          <a:p>
            <a:pPr lvl="0"/>
            <a:r>
              <a:rPr lang="en-US"/>
              <a:t>Insert text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33" hasCustomPrompt="1"/>
          </p:nvPr>
        </p:nvSpPr>
        <p:spPr>
          <a:xfrm>
            <a:off x="359834" y="2945662"/>
            <a:ext cx="2907227" cy="323365"/>
          </a:xfrm>
          <a:noFill/>
        </p:spPr>
        <p:txBody>
          <a:bodyPr lIns="0">
            <a:normAutofit/>
          </a:bodyPr>
          <a:lstStyle>
            <a:lvl1pPr marL="19050" indent="0">
              <a:buNone/>
              <a:tabLst/>
              <a:defRPr sz="1333" b="1">
                <a:solidFill>
                  <a:schemeClr val="accent2"/>
                </a:solidFill>
              </a:defRPr>
            </a:lvl1pPr>
            <a:lvl2pPr marL="19050" indent="0">
              <a:buNone/>
              <a:tabLst/>
              <a:defRPr sz="1200">
                <a:solidFill>
                  <a:schemeClr val="bg1"/>
                </a:solidFill>
              </a:defRPr>
            </a:lvl2pPr>
            <a:lvl3pPr marL="19050" indent="20108">
              <a:buNone/>
              <a:tabLst/>
              <a:defRPr sz="1200">
                <a:solidFill>
                  <a:schemeClr val="bg1"/>
                </a:solidFill>
              </a:defRPr>
            </a:lvl3pPr>
            <a:lvl4pPr marL="19050" indent="20108">
              <a:buNone/>
              <a:tabLst/>
              <a:defRPr sz="1200">
                <a:solidFill>
                  <a:schemeClr val="bg1"/>
                </a:solidFill>
              </a:defRPr>
            </a:lvl4pPr>
            <a:lvl5pPr marL="19050" indent="20108">
              <a:buNone/>
              <a:tabLst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34" hasCustomPrompt="1"/>
          </p:nvPr>
        </p:nvSpPr>
        <p:spPr>
          <a:xfrm>
            <a:off x="359832" y="3224776"/>
            <a:ext cx="2908256" cy="931992"/>
          </a:xfrm>
        </p:spPr>
        <p:txBody>
          <a:bodyPr lIns="0">
            <a:noAutofit/>
          </a:bodyPr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457124" indent="0">
              <a:buNone/>
              <a:defRPr sz="1200"/>
            </a:lvl2pPr>
            <a:lvl3pPr marL="914248" indent="0">
              <a:buNone/>
              <a:defRPr sz="1200"/>
            </a:lvl3pPr>
            <a:lvl4pPr marL="1371372" indent="0">
              <a:buNone/>
              <a:defRPr sz="1200"/>
            </a:lvl4pPr>
            <a:lvl5pPr marL="1828495" indent="0">
              <a:buNone/>
              <a:defRPr sz="1200"/>
            </a:lvl5pPr>
          </a:lstStyle>
          <a:p>
            <a:pPr lvl="0"/>
            <a:r>
              <a:rPr lang="en-US"/>
              <a:t>Insert text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35" hasCustomPrompt="1"/>
          </p:nvPr>
        </p:nvSpPr>
        <p:spPr>
          <a:xfrm>
            <a:off x="359834" y="4424131"/>
            <a:ext cx="2907227" cy="323365"/>
          </a:xfrm>
          <a:noFill/>
        </p:spPr>
        <p:txBody>
          <a:bodyPr lIns="0">
            <a:normAutofit/>
          </a:bodyPr>
          <a:lstStyle>
            <a:lvl1pPr marL="19050" indent="0">
              <a:buNone/>
              <a:tabLst/>
              <a:defRPr sz="1333" b="1">
                <a:solidFill>
                  <a:schemeClr val="accent2"/>
                </a:solidFill>
              </a:defRPr>
            </a:lvl1pPr>
            <a:lvl2pPr marL="19050" indent="0">
              <a:buNone/>
              <a:tabLst/>
              <a:defRPr sz="1200">
                <a:solidFill>
                  <a:schemeClr val="bg1"/>
                </a:solidFill>
              </a:defRPr>
            </a:lvl2pPr>
            <a:lvl3pPr marL="19050" indent="20108">
              <a:buNone/>
              <a:tabLst/>
              <a:defRPr sz="1200">
                <a:solidFill>
                  <a:schemeClr val="bg1"/>
                </a:solidFill>
              </a:defRPr>
            </a:lvl3pPr>
            <a:lvl4pPr marL="19050" indent="20108">
              <a:buNone/>
              <a:tabLst/>
              <a:defRPr sz="1200">
                <a:solidFill>
                  <a:schemeClr val="bg1"/>
                </a:solidFill>
              </a:defRPr>
            </a:lvl4pPr>
            <a:lvl5pPr marL="19050" indent="20108">
              <a:buNone/>
              <a:tabLst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15" name="Text Placeholder 6"/>
          <p:cNvSpPr>
            <a:spLocks noGrp="1"/>
          </p:cNvSpPr>
          <p:nvPr>
            <p:ph type="body" sz="quarter" idx="36" hasCustomPrompt="1"/>
          </p:nvPr>
        </p:nvSpPr>
        <p:spPr>
          <a:xfrm>
            <a:off x="359832" y="4703245"/>
            <a:ext cx="2908256" cy="931992"/>
          </a:xfrm>
        </p:spPr>
        <p:txBody>
          <a:bodyPr lIns="0">
            <a:noAutofit/>
          </a:bodyPr>
          <a:lstStyle>
            <a:lvl1pPr marL="0" indent="0">
              <a:buNone/>
              <a:defRPr sz="1333">
                <a:solidFill>
                  <a:schemeClr val="tx1"/>
                </a:solidFill>
              </a:defRPr>
            </a:lvl1pPr>
            <a:lvl2pPr marL="457124" indent="0">
              <a:buNone/>
              <a:defRPr sz="1200"/>
            </a:lvl2pPr>
            <a:lvl3pPr marL="914248" indent="0">
              <a:buNone/>
              <a:defRPr sz="1200"/>
            </a:lvl3pPr>
            <a:lvl4pPr marL="1371372" indent="0">
              <a:buNone/>
              <a:defRPr sz="1200"/>
            </a:lvl4pPr>
            <a:lvl5pPr marL="1828495" indent="0">
              <a:buNone/>
              <a:defRPr sz="1200"/>
            </a:lvl5pPr>
          </a:lstStyle>
          <a:p>
            <a:pPr lvl="0"/>
            <a:r>
              <a:rPr lang="en-US"/>
              <a:t>Insert text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7"/>
          </p:nvPr>
        </p:nvSpPr>
        <p:spPr>
          <a:xfrm>
            <a:off x="359835" y="6360982"/>
            <a:ext cx="7309785" cy="344102"/>
          </a:xfrm>
          <a:prstGeom prst="rect">
            <a:avLst/>
          </a:prstGeom>
        </p:spPr>
        <p:txBody>
          <a:bodyPr/>
          <a:lstStyle/>
          <a:p>
            <a:r>
              <a:rPr lang="en-US"/>
              <a:t>MiQ | Nothing Bundt Cakes | Q1 2020</a:t>
            </a: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8"/>
          </p:nvPr>
        </p:nvSpPr>
        <p:spPr/>
        <p:txBody>
          <a:bodyPr/>
          <a:lstStyle/>
          <a:p>
            <a:fld id="{D169FC91-59AE-C64A-9DCD-3B3C91131C87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25" name="Group 24"/>
          <p:cNvGrpSpPr/>
          <p:nvPr userDrawn="1"/>
        </p:nvGrpSpPr>
        <p:grpSpPr>
          <a:xfrm>
            <a:off x="7192488" y="3126535"/>
            <a:ext cx="5341456" cy="3166942"/>
            <a:chOff x="7139426" y="5065329"/>
            <a:chExt cx="7992148" cy="4737802"/>
          </a:xfrm>
        </p:grpSpPr>
        <p:sp>
          <p:nvSpPr>
            <p:cNvPr id="26" name="Rectangle 25"/>
            <p:cNvSpPr/>
            <p:nvPr/>
          </p:nvSpPr>
          <p:spPr>
            <a:xfrm>
              <a:off x="8217107" y="5351450"/>
              <a:ext cx="5866617" cy="40372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139426" y="5065329"/>
              <a:ext cx="7992148" cy="4737802"/>
            </a:xfrm>
            <a:prstGeom prst="rect">
              <a:avLst/>
            </a:prstGeom>
          </p:spPr>
        </p:pic>
      </p:grpSp>
      <p:sp>
        <p:nvSpPr>
          <p:cNvPr id="28" name="Picture Placeholder 2"/>
          <p:cNvSpPr>
            <a:spLocks noGrp="1" noChangeAspect="1"/>
          </p:cNvSpPr>
          <p:nvPr>
            <p:ph type="pic" idx="39" hasCustomPrompt="1"/>
          </p:nvPr>
        </p:nvSpPr>
        <p:spPr>
          <a:xfrm>
            <a:off x="7842292" y="3330808"/>
            <a:ext cx="3998366" cy="2595916"/>
          </a:xfrm>
          <a:solidFill>
            <a:schemeClr val="bg2"/>
          </a:solidFill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124" indent="0">
              <a:buNone/>
              <a:defRPr sz="2799"/>
            </a:lvl2pPr>
            <a:lvl3pPr marL="914248" indent="0">
              <a:buNone/>
              <a:defRPr sz="2400"/>
            </a:lvl3pPr>
            <a:lvl4pPr marL="1371372" indent="0">
              <a:buNone/>
              <a:defRPr sz="2000"/>
            </a:lvl4pPr>
            <a:lvl5pPr marL="1828495" indent="0">
              <a:buNone/>
              <a:defRPr sz="2000"/>
            </a:lvl5pPr>
            <a:lvl6pPr marL="2285620" indent="0">
              <a:buNone/>
              <a:defRPr sz="2000"/>
            </a:lvl6pPr>
            <a:lvl7pPr marL="2742742" indent="0">
              <a:buNone/>
              <a:defRPr sz="2000"/>
            </a:lvl7pPr>
            <a:lvl8pPr marL="3199866" indent="0">
              <a:buNone/>
              <a:defRPr sz="2000"/>
            </a:lvl8pPr>
            <a:lvl9pPr marL="3656990" indent="0">
              <a:buNone/>
              <a:defRPr sz="2000"/>
            </a:lvl9pPr>
          </a:lstStyle>
          <a:p>
            <a:r>
              <a:rPr lang="en-US"/>
              <a:t>Click to insert screenshot</a:t>
            </a:r>
          </a:p>
        </p:txBody>
      </p:sp>
    </p:spTree>
    <p:extLst>
      <p:ext uri="{BB962C8B-B14F-4D97-AF65-F5344CB8AC3E}">
        <p14:creationId xmlns:p14="http://schemas.microsoft.com/office/powerpoint/2010/main" val="599713168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screenshot with pull out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5472" r="4944" b="15455"/>
          <a:stretch/>
        </p:blipFill>
        <p:spPr>
          <a:xfrm>
            <a:off x="3267059" y="942252"/>
            <a:ext cx="8924941" cy="5915749"/>
          </a:xfrm>
          <a:prstGeom prst="rect">
            <a:avLst/>
          </a:prstGeom>
        </p:spPr>
      </p:pic>
      <p:grpSp>
        <p:nvGrpSpPr>
          <p:cNvPr id="17" name="Group 16"/>
          <p:cNvGrpSpPr/>
          <p:nvPr userDrawn="1"/>
        </p:nvGrpSpPr>
        <p:grpSpPr>
          <a:xfrm>
            <a:off x="4399444" y="2708314"/>
            <a:ext cx="5341456" cy="3166942"/>
            <a:chOff x="7139426" y="5065329"/>
            <a:chExt cx="7992148" cy="4737802"/>
          </a:xfrm>
        </p:grpSpPr>
        <p:sp>
          <p:nvSpPr>
            <p:cNvPr id="18" name="Rectangle 17"/>
            <p:cNvSpPr/>
            <p:nvPr/>
          </p:nvSpPr>
          <p:spPr>
            <a:xfrm>
              <a:off x="8217107" y="5351450"/>
              <a:ext cx="5866617" cy="40372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139426" y="5065329"/>
              <a:ext cx="7992148" cy="4737802"/>
            </a:xfrm>
            <a:prstGeom prst="rect">
              <a:avLst/>
            </a:prstGeom>
          </p:spPr>
        </p:pic>
      </p:grpSp>
      <p:sp>
        <p:nvSpPr>
          <p:cNvPr id="10" name="Content Placeholder 2"/>
          <p:cNvSpPr>
            <a:spLocks noGrp="1"/>
          </p:cNvSpPr>
          <p:nvPr>
            <p:ph idx="14" hasCustomPrompt="1"/>
          </p:nvPr>
        </p:nvSpPr>
        <p:spPr>
          <a:xfrm>
            <a:off x="359834" y="1467192"/>
            <a:ext cx="2907227" cy="323365"/>
          </a:xfrm>
          <a:noFill/>
        </p:spPr>
        <p:txBody>
          <a:bodyPr lIns="0">
            <a:normAutofit/>
          </a:bodyPr>
          <a:lstStyle>
            <a:lvl1pPr marL="19050" indent="0">
              <a:buNone/>
              <a:tabLst/>
              <a:defRPr sz="1333" b="1">
                <a:solidFill>
                  <a:schemeClr val="accent2"/>
                </a:solidFill>
              </a:defRPr>
            </a:lvl1pPr>
            <a:lvl2pPr marL="19050" indent="0">
              <a:buNone/>
              <a:tabLst/>
              <a:defRPr sz="1200">
                <a:solidFill>
                  <a:schemeClr val="bg1"/>
                </a:solidFill>
              </a:defRPr>
            </a:lvl2pPr>
            <a:lvl3pPr marL="19050" indent="20108">
              <a:buNone/>
              <a:tabLst/>
              <a:defRPr sz="1200">
                <a:solidFill>
                  <a:schemeClr val="bg1"/>
                </a:solidFill>
              </a:defRPr>
            </a:lvl3pPr>
            <a:lvl4pPr marL="19050" indent="20108">
              <a:buNone/>
              <a:tabLst/>
              <a:defRPr sz="1200">
                <a:solidFill>
                  <a:schemeClr val="bg1"/>
                </a:solidFill>
              </a:defRPr>
            </a:lvl4pPr>
            <a:lvl5pPr marL="19050" indent="20108">
              <a:buNone/>
              <a:tabLst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5049248" y="2912588"/>
            <a:ext cx="3998366" cy="2595916"/>
          </a:xfrm>
          <a:solidFill>
            <a:schemeClr val="bg2"/>
          </a:solidFill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124" indent="0">
              <a:buNone/>
              <a:defRPr sz="2799"/>
            </a:lvl2pPr>
            <a:lvl3pPr marL="914248" indent="0">
              <a:buNone/>
              <a:defRPr sz="2400"/>
            </a:lvl3pPr>
            <a:lvl4pPr marL="1371372" indent="0">
              <a:buNone/>
              <a:defRPr sz="2000"/>
            </a:lvl4pPr>
            <a:lvl5pPr marL="1828495" indent="0">
              <a:buNone/>
              <a:defRPr sz="2000"/>
            </a:lvl5pPr>
            <a:lvl6pPr marL="2285620" indent="0">
              <a:buNone/>
              <a:defRPr sz="2000"/>
            </a:lvl6pPr>
            <a:lvl7pPr marL="2742742" indent="0">
              <a:buNone/>
              <a:defRPr sz="2000"/>
            </a:lvl7pPr>
            <a:lvl8pPr marL="3199866" indent="0">
              <a:buNone/>
              <a:defRPr sz="2000"/>
            </a:lvl8pPr>
            <a:lvl9pPr marL="3656990" indent="0">
              <a:buNone/>
              <a:defRPr sz="2000"/>
            </a:lvl9pPr>
          </a:lstStyle>
          <a:p>
            <a:r>
              <a:rPr lang="en-US"/>
              <a:t>Click to insert screenshot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359835" y="360056"/>
            <a:ext cx="7680325" cy="240037"/>
          </a:xfrm>
        </p:spPr>
        <p:txBody>
          <a:bodyPr vert="horz" lIns="0" tIns="0" rIns="91440" bIns="45720" rtlCol="0" anchor="t">
            <a:noAutofit/>
          </a:bodyPr>
          <a:lstStyle>
            <a:lvl1pPr>
              <a:defRPr lang="en-US" baseline="0" dirty="0"/>
            </a:lvl1pPr>
          </a:lstStyle>
          <a:p>
            <a:pPr lvl="0"/>
            <a:r>
              <a:rPr lang="en-US"/>
              <a:t>Insert title – laptop screenshot slide with longer text explanation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57600" y="1051362"/>
            <a:ext cx="7560734" cy="279115"/>
          </a:xfrm>
        </p:spPr>
        <p:txBody>
          <a:bodyPr vert="horz" lIns="0" tIns="0" rIns="91440" bIns="45720" rtlCol="0" anchor="t">
            <a:noAutofit/>
          </a:bodyPr>
          <a:lstStyle>
            <a:lvl1pPr marL="0" indent="0">
              <a:buFontTx/>
              <a:buNone/>
              <a:defRPr lang="en-US" sz="1600" b="0" dirty="0" smtClean="0"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/>
              <a:t>Subtitle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32" hasCustomPrompt="1"/>
          </p:nvPr>
        </p:nvSpPr>
        <p:spPr>
          <a:xfrm>
            <a:off x="359832" y="1746307"/>
            <a:ext cx="2908256" cy="931992"/>
          </a:xfrm>
        </p:spPr>
        <p:txBody>
          <a:bodyPr lIns="0">
            <a:noAutofit/>
          </a:bodyPr>
          <a:lstStyle>
            <a:lvl1pPr marL="0" indent="0">
              <a:buNone/>
              <a:defRPr sz="1333">
                <a:solidFill>
                  <a:schemeClr val="tx1"/>
                </a:solidFill>
              </a:defRPr>
            </a:lvl1pPr>
            <a:lvl2pPr marL="457124" indent="0">
              <a:buNone/>
              <a:defRPr sz="1200"/>
            </a:lvl2pPr>
            <a:lvl3pPr marL="914248" indent="0">
              <a:buNone/>
              <a:defRPr sz="1200"/>
            </a:lvl3pPr>
            <a:lvl4pPr marL="1371372" indent="0">
              <a:buNone/>
              <a:defRPr sz="1200"/>
            </a:lvl4pPr>
            <a:lvl5pPr marL="1828495" indent="0">
              <a:buNone/>
              <a:defRPr sz="1200"/>
            </a:lvl5pPr>
          </a:lstStyle>
          <a:p>
            <a:pPr lvl="0"/>
            <a:r>
              <a:rPr lang="en-US"/>
              <a:t>Insert text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33" hasCustomPrompt="1"/>
          </p:nvPr>
        </p:nvSpPr>
        <p:spPr>
          <a:xfrm>
            <a:off x="359834" y="2945662"/>
            <a:ext cx="2907227" cy="323365"/>
          </a:xfrm>
          <a:noFill/>
        </p:spPr>
        <p:txBody>
          <a:bodyPr lIns="0">
            <a:normAutofit/>
          </a:bodyPr>
          <a:lstStyle>
            <a:lvl1pPr marL="19050" indent="0">
              <a:buNone/>
              <a:tabLst/>
              <a:defRPr sz="1333" b="1">
                <a:solidFill>
                  <a:schemeClr val="accent2"/>
                </a:solidFill>
              </a:defRPr>
            </a:lvl1pPr>
            <a:lvl2pPr marL="19050" indent="0">
              <a:buNone/>
              <a:tabLst/>
              <a:defRPr sz="1200">
                <a:solidFill>
                  <a:schemeClr val="bg1"/>
                </a:solidFill>
              </a:defRPr>
            </a:lvl2pPr>
            <a:lvl3pPr marL="19050" indent="20108">
              <a:buNone/>
              <a:tabLst/>
              <a:defRPr sz="1200">
                <a:solidFill>
                  <a:schemeClr val="bg1"/>
                </a:solidFill>
              </a:defRPr>
            </a:lvl3pPr>
            <a:lvl4pPr marL="19050" indent="20108">
              <a:buNone/>
              <a:tabLst/>
              <a:defRPr sz="1200">
                <a:solidFill>
                  <a:schemeClr val="bg1"/>
                </a:solidFill>
              </a:defRPr>
            </a:lvl4pPr>
            <a:lvl5pPr marL="19050" indent="20108">
              <a:buNone/>
              <a:tabLst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34" hasCustomPrompt="1"/>
          </p:nvPr>
        </p:nvSpPr>
        <p:spPr>
          <a:xfrm>
            <a:off x="359832" y="3224776"/>
            <a:ext cx="2908256" cy="931992"/>
          </a:xfrm>
        </p:spPr>
        <p:txBody>
          <a:bodyPr lIns="0">
            <a:noAutofit/>
          </a:bodyPr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457124" indent="0">
              <a:buNone/>
              <a:defRPr sz="1200"/>
            </a:lvl2pPr>
            <a:lvl3pPr marL="914248" indent="0">
              <a:buNone/>
              <a:defRPr sz="1200"/>
            </a:lvl3pPr>
            <a:lvl4pPr marL="1371372" indent="0">
              <a:buNone/>
              <a:defRPr sz="1200"/>
            </a:lvl4pPr>
            <a:lvl5pPr marL="1828495" indent="0">
              <a:buNone/>
              <a:defRPr sz="1200"/>
            </a:lvl5pPr>
          </a:lstStyle>
          <a:p>
            <a:pPr lvl="0"/>
            <a:r>
              <a:rPr lang="en-US"/>
              <a:t>Insert text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35" hasCustomPrompt="1"/>
          </p:nvPr>
        </p:nvSpPr>
        <p:spPr>
          <a:xfrm>
            <a:off x="359834" y="4424131"/>
            <a:ext cx="2907227" cy="323365"/>
          </a:xfrm>
          <a:noFill/>
        </p:spPr>
        <p:txBody>
          <a:bodyPr lIns="0">
            <a:normAutofit/>
          </a:bodyPr>
          <a:lstStyle>
            <a:lvl1pPr marL="19050" indent="0">
              <a:buNone/>
              <a:tabLst/>
              <a:defRPr sz="1333" b="1">
                <a:solidFill>
                  <a:schemeClr val="accent2"/>
                </a:solidFill>
              </a:defRPr>
            </a:lvl1pPr>
            <a:lvl2pPr marL="19050" indent="0">
              <a:buNone/>
              <a:tabLst/>
              <a:defRPr sz="1200">
                <a:solidFill>
                  <a:schemeClr val="bg1"/>
                </a:solidFill>
              </a:defRPr>
            </a:lvl2pPr>
            <a:lvl3pPr marL="19050" indent="20108">
              <a:buNone/>
              <a:tabLst/>
              <a:defRPr sz="1200">
                <a:solidFill>
                  <a:schemeClr val="bg1"/>
                </a:solidFill>
              </a:defRPr>
            </a:lvl3pPr>
            <a:lvl4pPr marL="19050" indent="20108">
              <a:buNone/>
              <a:tabLst/>
              <a:defRPr sz="1200">
                <a:solidFill>
                  <a:schemeClr val="bg1"/>
                </a:solidFill>
              </a:defRPr>
            </a:lvl4pPr>
            <a:lvl5pPr marL="19050" indent="20108">
              <a:buNone/>
              <a:tabLst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15" name="Text Placeholder 6"/>
          <p:cNvSpPr>
            <a:spLocks noGrp="1"/>
          </p:cNvSpPr>
          <p:nvPr>
            <p:ph type="body" sz="quarter" idx="36" hasCustomPrompt="1"/>
          </p:nvPr>
        </p:nvSpPr>
        <p:spPr>
          <a:xfrm>
            <a:off x="359832" y="4703245"/>
            <a:ext cx="2908256" cy="931992"/>
          </a:xfrm>
        </p:spPr>
        <p:txBody>
          <a:bodyPr lIns="0">
            <a:noAutofit/>
          </a:bodyPr>
          <a:lstStyle>
            <a:lvl1pPr marL="0" indent="0">
              <a:buNone/>
              <a:defRPr sz="1333">
                <a:solidFill>
                  <a:schemeClr val="tx1"/>
                </a:solidFill>
              </a:defRPr>
            </a:lvl1pPr>
            <a:lvl2pPr marL="457124" indent="0">
              <a:buNone/>
              <a:defRPr sz="1200"/>
            </a:lvl2pPr>
            <a:lvl3pPr marL="914248" indent="0">
              <a:buNone/>
              <a:defRPr sz="1200"/>
            </a:lvl3pPr>
            <a:lvl4pPr marL="1371372" indent="0">
              <a:buNone/>
              <a:defRPr sz="1200"/>
            </a:lvl4pPr>
            <a:lvl5pPr marL="1828495" indent="0">
              <a:buNone/>
              <a:defRPr sz="1200"/>
            </a:lvl5pPr>
          </a:lstStyle>
          <a:p>
            <a:pPr lvl="0"/>
            <a:r>
              <a:rPr lang="en-US"/>
              <a:t>Insert text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7"/>
          </p:nvPr>
        </p:nvSpPr>
        <p:spPr>
          <a:xfrm>
            <a:off x="359835" y="6360982"/>
            <a:ext cx="7309785" cy="344102"/>
          </a:xfrm>
          <a:prstGeom prst="rect">
            <a:avLst/>
          </a:prstGeom>
        </p:spPr>
        <p:txBody>
          <a:bodyPr/>
          <a:lstStyle/>
          <a:p>
            <a:r>
              <a:rPr lang="en-US"/>
              <a:t>MiQ | Nothing Bundt Cakes | Q1 2020</a:t>
            </a: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8"/>
          </p:nvPr>
        </p:nvSpPr>
        <p:spPr/>
        <p:txBody>
          <a:bodyPr/>
          <a:lstStyle/>
          <a:p>
            <a:fld id="{D169FC91-59AE-C64A-9DCD-3B3C91131C8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8" name="Picture Placeholder 2"/>
          <p:cNvSpPr>
            <a:spLocks noGrp="1" noChangeAspect="1"/>
          </p:cNvSpPr>
          <p:nvPr>
            <p:ph type="pic" idx="39" hasCustomPrompt="1"/>
          </p:nvPr>
        </p:nvSpPr>
        <p:spPr>
          <a:xfrm>
            <a:off x="8246534" y="595934"/>
            <a:ext cx="3032896" cy="1969090"/>
          </a:xfrm>
          <a:solidFill>
            <a:schemeClr val="bg2"/>
          </a:solidFill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124" indent="0">
              <a:buNone/>
              <a:defRPr sz="2799"/>
            </a:lvl2pPr>
            <a:lvl3pPr marL="914248" indent="0">
              <a:buNone/>
              <a:defRPr sz="2400"/>
            </a:lvl3pPr>
            <a:lvl4pPr marL="1371372" indent="0">
              <a:buNone/>
              <a:defRPr sz="2000"/>
            </a:lvl4pPr>
            <a:lvl5pPr marL="1828495" indent="0">
              <a:buNone/>
              <a:defRPr sz="2000"/>
            </a:lvl5pPr>
            <a:lvl6pPr marL="2285620" indent="0">
              <a:buNone/>
              <a:defRPr sz="2000"/>
            </a:lvl6pPr>
            <a:lvl7pPr marL="2742742" indent="0">
              <a:buNone/>
              <a:defRPr sz="2000"/>
            </a:lvl7pPr>
            <a:lvl8pPr marL="3199866" indent="0">
              <a:buNone/>
              <a:defRPr sz="2000"/>
            </a:lvl8pPr>
            <a:lvl9pPr marL="3656990" indent="0">
              <a:buNone/>
              <a:defRPr sz="2000"/>
            </a:lvl9pPr>
          </a:lstStyle>
          <a:p>
            <a:r>
              <a:rPr lang="en-US"/>
              <a:t>Click to insert screenshot</a:t>
            </a:r>
          </a:p>
        </p:txBody>
      </p:sp>
    </p:spTree>
    <p:extLst>
      <p:ext uri="{BB962C8B-B14F-4D97-AF65-F5344CB8AC3E}">
        <p14:creationId xmlns:p14="http://schemas.microsoft.com/office/powerpoint/2010/main" val="2707379813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up laptop and mobi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52002" y="12693"/>
            <a:ext cx="9739999" cy="6883841"/>
          </a:xfrm>
          <a:prstGeom prst="rect">
            <a:avLst/>
          </a:prstGeom>
        </p:spPr>
      </p:pic>
      <p:sp>
        <p:nvSpPr>
          <p:cNvPr id="10" name="Content Placeholder 2"/>
          <p:cNvSpPr>
            <a:spLocks noGrp="1"/>
          </p:cNvSpPr>
          <p:nvPr>
            <p:ph idx="14" hasCustomPrompt="1"/>
          </p:nvPr>
        </p:nvSpPr>
        <p:spPr>
          <a:xfrm>
            <a:off x="359834" y="1467192"/>
            <a:ext cx="2907227" cy="323365"/>
          </a:xfrm>
          <a:noFill/>
        </p:spPr>
        <p:txBody>
          <a:bodyPr lIns="0">
            <a:normAutofit/>
          </a:bodyPr>
          <a:lstStyle>
            <a:lvl1pPr marL="19050" indent="0">
              <a:buNone/>
              <a:tabLst/>
              <a:defRPr sz="1333" b="1">
                <a:solidFill>
                  <a:schemeClr val="accent2"/>
                </a:solidFill>
              </a:defRPr>
            </a:lvl1pPr>
            <a:lvl2pPr marL="19050" indent="0">
              <a:buNone/>
              <a:tabLst/>
              <a:defRPr sz="1200">
                <a:solidFill>
                  <a:schemeClr val="bg1"/>
                </a:solidFill>
              </a:defRPr>
            </a:lvl2pPr>
            <a:lvl3pPr marL="19050" indent="20108">
              <a:buNone/>
              <a:tabLst/>
              <a:defRPr sz="1200">
                <a:solidFill>
                  <a:schemeClr val="bg1"/>
                </a:solidFill>
              </a:defRPr>
            </a:lvl3pPr>
            <a:lvl4pPr marL="19050" indent="20108">
              <a:buNone/>
              <a:tabLst/>
              <a:defRPr sz="1200">
                <a:solidFill>
                  <a:schemeClr val="bg1"/>
                </a:solidFill>
              </a:defRPr>
            </a:lvl4pPr>
            <a:lvl5pPr marL="19050" indent="20108">
              <a:buNone/>
              <a:tabLst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359835" y="360056"/>
            <a:ext cx="7680325" cy="240037"/>
          </a:xfrm>
        </p:spPr>
        <p:txBody>
          <a:bodyPr vert="horz" lIns="0" tIns="0" rIns="91440" bIns="45720" rtlCol="0" anchor="t">
            <a:noAutofit/>
          </a:bodyPr>
          <a:lstStyle>
            <a:lvl1pPr>
              <a:defRPr lang="en-US" baseline="0" dirty="0"/>
            </a:lvl1pPr>
          </a:lstStyle>
          <a:p>
            <a:pPr lvl="0"/>
            <a:r>
              <a:rPr lang="en-US"/>
              <a:t>Insert title – laptop screenshot slide with longer text explanation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57600" y="1051362"/>
            <a:ext cx="7560734" cy="279115"/>
          </a:xfrm>
        </p:spPr>
        <p:txBody>
          <a:bodyPr vert="horz" lIns="0" tIns="0" rIns="91440" bIns="45720" rtlCol="0" anchor="t">
            <a:noAutofit/>
          </a:bodyPr>
          <a:lstStyle>
            <a:lvl1pPr marL="0" indent="0">
              <a:buFontTx/>
              <a:buNone/>
              <a:defRPr lang="en-US" sz="1600" b="0" dirty="0" smtClean="0"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/>
              <a:t>Subtitle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32" hasCustomPrompt="1"/>
          </p:nvPr>
        </p:nvSpPr>
        <p:spPr>
          <a:xfrm>
            <a:off x="359832" y="1746307"/>
            <a:ext cx="2908256" cy="931992"/>
          </a:xfrm>
        </p:spPr>
        <p:txBody>
          <a:bodyPr lIns="0">
            <a:noAutofit/>
          </a:bodyPr>
          <a:lstStyle>
            <a:lvl1pPr marL="0" indent="0">
              <a:buNone/>
              <a:defRPr sz="1333">
                <a:solidFill>
                  <a:schemeClr val="tx1"/>
                </a:solidFill>
              </a:defRPr>
            </a:lvl1pPr>
            <a:lvl2pPr marL="457124" indent="0">
              <a:buNone/>
              <a:defRPr sz="1200"/>
            </a:lvl2pPr>
            <a:lvl3pPr marL="914248" indent="0">
              <a:buNone/>
              <a:defRPr sz="1200"/>
            </a:lvl3pPr>
            <a:lvl4pPr marL="1371372" indent="0">
              <a:buNone/>
              <a:defRPr sz="1200"/>
            </a:lvl4pPr>
            <a:lvl5pPr marL="1828495" indent="0">
              <a:buNone/>
              <a:defRPr sz="1200"/>
            </a:lvl5pPr>
          </a:lstStyle>
          <a:p>
            <a:pPr lvl="0"/>
            <a:r>
              <a:rPr lang="en-US"/>
              <a:t>Insert text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33" hasCustomPrompt="1"/>
          </p:nvPr>
        </p:nvSpPr>
        <p:spPr>
          <a:xfrm>
            <a:off x="359834" y="2945662"/>
            <a:ext cx="2907227" cy="323365"/>
          </a:xfrm>
          <a:noFill/>
        </p:spPr>
        <p:txBody>
          <a:bodyPr lIns="0">
            <a:normAutofit/>
          </a:bodyPr>
          <a:lstStyle>
            <a:lvl1pPr marL="19050" indent="0">
              <a:buNone/>
              <a:tabLst/>
              <a:defRPr sz="1333" b="1">
                <a:solidFill>
                  <a:schemeClr val="accent2"/>
                </a:solidFill>
              </a:defRPr>
            </a:lvl1pPr>
            <a:lvl2pPr marL="19050" indent="0">
              <a:buNone/>
              <a:tabLst/>
              <a:defRPr sz="1200">
                <a:solidFill>
                  <a:schemeClr val="bg1"/>
                </a:solidFill>
              </a:defRPr>
            </a:lvl2pPr>
            <a:lvl3pPr marL="19050" indent="20108">
              <a:buNone/>
              <a:tabLst/>
              <a:defRPr sz="1200">
                <a:solidFill>
                  <a:schemeClr val="bg1"/>
                </a:solidFill>
              </a:defRPr>
            </a:lvl3pPr>
            <a:lvl4pPr marL="19050" indent="20108">
              <a:buNone/>
              <a:tabLst/>
              <a:defRPr sz="1200">
                <a:solidFill>
                  <a:schemeClr val="bg1"/>
                </a:solidFill>
              </a:defRPr>
            </a:lvl4pPr>
            <a:lvl5pPr marL="19050" indent="20108">
              <a:buNone/>
              <a:tabLst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34" hasCustomPrompt="1"/>
          </p:nvPr>
        </p:nvSpPr>
        <p:spPr>
          <a:xfrm>
            <a:off x="359832" y="3224776"/>
            <a:ext cx="2908256" cy="931992"/>
          </a:xfrm>
        </p:spPr>
        <p:txBody>
          <a:bodyPr lIns="0">
            <a:noAutofit/>
          </a:bodyPr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457124" indent="0">
              <a:buNone/>
              <a:defRPr sz="1200"/>
            </a:lvl2pPr>
            <a:lvl3pPr marL="914248" indent="0">
              <a:buNone/>
              <a:defRPr sz="1200"/>
            </a:lvl3pPr>
            <a:lvl4pPr marL="1371372" indent="0">
              <a:buNone/>
              <a:defRPr sz="1200"/>
            </a:lvl4pPr>
            <a:lvl5pPr marL="1828495" indent="0">
              <a:buNone/>
              <a:defRPr sz="1200"/>
            </a:lvl5pPr>
          </a:lstStyle>
          <a:p>
            <a:pPr lvl="0"/>
            <a:r>
              <a:rPr lang="en-US"/>
              <a:t>Insert text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35" hasCustomPrompt="1"/>
          </p:nvPr>
        </p:nvSpPr>
        <p:spPr>
          <a:xfrm>
            <a:off x="359834" y="4424131"/>
            <a:ext cx="2907227" cy="323365"/>
          </a:xfrm>
          <a:noFill/>
        </p:spPr>
        <p:txBody>
          <a:bodyPr lIns="0">
            <a:normAutofit/>
          </a:bodyPr>
          <a:lstStyle>
            <a:lvl1pPr marL="19050" indent="0">
              <a:buNone/>
              <a:tabLst/>
              <a:defRPr sz="1333" b="1">
                <a:solidFill>
                  <a:schemeClr val="accent2"/>
                </a:solidFill>
              </a:defRPr>
            </a:lvl1pPr>
            <a:lvl2pPr marL="19050" indent="0">
              <a:buNone/>
              <a:tabLst/>
              <a:defRPr sz="1200">
                <a:solidFill>
                  <a:schemeClr val="bg1"/>
                </a:solidFill>
              </a:defRPr>
            </a:lvl2pPr>
            <a:lvl3pPr marL="19050" indent="20108">
              <a:buNone/>
              <a:tabLst/>
              <a:defRPr sz="1200">
                <a:solidFill>
                  <a:schemeClr val="bg1"/>
                </a:solidFill>
              </a:defRPr>
            </a:lvl3pPr>
            <a:lvl4pPr marL="19050" indent="20108">
              <a:buNone/>
              <a:tabLst/>
              <a:defRPr sz="1200">
                <a:solidFill>
                  <a:schemeClr val="bg1"/>
                </a:solidFill>
              </a:defRPr>
            </a:lvl4pPr>
            <a:lvl5pPr marL="19050" indent="20108">
              <a:buNone/>
              <a:tabLst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15" name="Text Placeholder 6"/>
          <p:cNvSpPr>
            <a:spLocks noGrp="1"/>
          </p:cNvSpPr>
          <p:nvPr>
            <p:ph type="body" sz="quarter" idx="36" hasCustomPrompt="1"/>
          </p:nvPr>
        </p:nvSpPr>
        <p:spPr>
          <a:xfrm>
            <a:off x="359832" y="4703245"/>
            <a:ext cx="2908256" cy="931992"/>
          </a:xfrm>
        </p:spPr>
        <p:txBody>
          <a:bodyPr lIns="0">
            <a:noAutofit/>
          </a:bodyPr>
          <a:lstStyle>
            <a:lvl1pPr marL="0" indent="0">
              <a:buNone/>
              <a:defRPr sz="1333">
                <a:solidFill>
                  <a:schemeClr val="tx1"/>
                </a:solidFill>
              </a:defRPr>
            </a:lvl1pPr>
            <a:lvl2pPr marL="457124" indent="0">
              <a:buNone/>
              <a:defRPr sz="1200"/>
            </a:lvl2pPr>
            <a:lvl3pPr marL="914248" indent="0">
              <a:buNone/>
              <a:defRPr sz="1200"/>
            </a:lvl3pPr>
            <a:lvl4pPr marL="1371372" indent="0">
              <a:buNone/>
              <a:defRPr sz="1200"/>
            </a:lvl4pPr>
            <a:lvl5pPr marL="1828495" indent="0">
              <a:buNone/>
              <a:defRPr sz="1200"/>
            </a:lvl5pPr>
          </a:lstStyle>
          <a:p>
            <a:pPr lvl="0"/>
            <a:r>
              <a:rPr lang="en-US"/>
              <a:t>Insert text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7"/>
          </p:nvPr>
        </p:nvSpPr>
        <p:spPr>
          <a:xfrm>
            <a:off x="359835" y="6360982"/>
            <a:ext cx="7309785" cy="344102"/>
          </a:xfrm>
          <a:prstGeom prst="rect">
            <a:avLst/>
          </a:prstGeom>
        </p:spPr>
        <p:txBody>
          <a:bodyPr/>
          <a:lstStyle/>
          <a:p>
            <a:r>
              <a:rPr lang="en-US"/>
              <a:t>MiQ | Nothing Bundt Cakes | Q1 2020</a:t>
            </a: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8"/>
          </p:nvPr>
        </p:nvSpPr>
        <p:spPr/>
        <p:txBody>
          <a:bodyPr/>
          <a:lstStyle/>
          <a:p>
            <a:fld id="{D169FC91-59AE-C64A-9DCD-3B3C91131C8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951102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screenshot with text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975" r="52366"/>
          <a:stretch/>
        </p:blipFill>
        <p:spPr>
          <a:xfrm>
            <a:off x="5316694" y="-333393"/>
            <a:ext cx="7032625" cy="7331524"/>
          </a:xfrm>
          <a:prstGeom prst="rect">
            <a:avLst/>
          </a:prstGeom>
        </p:spPr>
      </p:pic>
      <p:sp>
        <p:nvSpPr>
          <p:cNvPr id="7" name="Rounded Rectangle 6"/>
          <p:cNvSpPr/>
          <p:nvPr userDrawn="1"/>
        </p:nvSpPr>
        <p:spPr>
          <a:xfrm>
            <a:off x="5139712" y="989421"/>
            <a:ext cx="2821681" cy="5264173"/>
          </a:xfrm>
          <a:prstGeom prst="roundRect">
            <a:avLst>
              <a:gd name="adj" fmla="val 1238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52464" y="328478"/>
            <a:ext cx="4191867" cy="6586058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359835" y="360056"/>
            <a:ext cx="7680325" cy="240037"/>
          </a:xfrm>
        </p:spPr>
        <p:txBody>
          <a:bodyPr vert="horz" lIns="0" tIns="0" rIns="91440" bIns="45720" rtlCol="0" anchor="t">
            <a:noAutofit/>
          </a:bodyPr>
          <a:lstStyle>
            <a:lvl1pPr>
              <a:defRPr lang="en-US" baseline="0" dirty="0"/>
            </a:lvl1pPr>
          </a:lstStyle>
          <a:p>
            <a:pPr lvl="0"/>
            <a:r>
              <a:rPr lang="en-US"/>
              <a:t>Insert title – mobile screenshot slide with longer text explanation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57600" y="1051362"/>
            <a:ext cx="7560734" cy="279115"/>
          </a:xfrm>
        </p:spPr>
        <p:txBody>
          <a:bodyPr vert="horz" lIns="0" tIns="0" rIns="91440" bIns="45720" rtlCol="0" anchor="t">
            <a:noAutofit/>
          </a:bodyPr>
          <a:lstStyle>
            <a:lvl1pPr marL="0" indent="0">
              <a:buFontTx/>
              <a:buNone/>
              <a:defRPr lang="en-US" sz="1600" b="0" dirty="0" smtClean="0"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/>
              <a:t>Subtitle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7"/>
          </p:nvPr>
        </p:nvSpPr>
        <p:spPr>
          <a:xfrm>
            <a:off x="359835" y="6360982"/>
            <a:ext cx="7309785" cy="344102"/>
          </a:xfrm>
          <a:prstGeom prst="rect">
            <a:avLst/>
          </a:prstGeom>
        </p:spPr>
        <p:txBody>
          <a:bodyPr/>
          <a:lstStyle/>
          <a:p>
            <a:r>
              <a:rPr lang="en-US"/>
              <a:t>MiQ | Nothing Bundt Cakes | Q1 2020</a:t>
            </a: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8"/>
          </p:nvPr>
        </p:nvSpPr>
        <p:spPr/>
        <p:txBody>
          <a:bodyPr/>
          <a:lstStyle/>
          <a:p>
            <a:fld id="{D169FC91-59AE-C64A-9DCD-3B3C91131C8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5182408" y="1025246"/>
            <a:ext cx="2731127" cy="5171463"/>
          </a:xfrm>
          <a:prstGeom prst="roundRect">
            <a:avLst>
              <a:gd name="adj" fmla="val 5813"/>
            </a:avLst>
          </a:prstGeom>
          <a:solidFill>
            <a:schemeClr val="bg2"/>
          </a:solidFill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124" indent="0">
              <a:buNone/>
              <a:defRPr sz="2799"/>
            </a:lvl2pPr>
            <a:lvl3pPr marL="914248" indent="0">
              <a:buNone/>
              <a:defRPr sz="2400"/>
            </a:lvl3pPr>
            <a:lvl4pPr marL="1371372" indent="0">
              <a:buNone/>
              <a:defRPr sz="2000"/>
            </a:lvl4pPr>
            <a:lvl5pPr marL="1828495" indent="0">
              <a:buNone/>
              <a:defRPr sz="2000"/>
            </a:lvl5pPr>
            <a:lvl6pPr marL="2285620" indent="0">
              <a:buNone/>
              <a:defRPr sz="2000"/>
            </a:lvl6pPr>
            <a:lvl7pPr marL="2742742" indent="0">
              <a:buNone/>
              <a:defRPr sz="2000"/>
            </a:lvl7pPr>
            <a:lvl8pPr marL="3199866" indent="0">
              <a:buNone/>
              <a:defRPr sz="2000"/>
            </a:lvl8pPr>
            <a:lvl9pPr marL="3656990" indent="0">
              <a:buNone/>
              <a:defRPr sz="2000"/>
            </a:lvl9pPr>
          </a:lstStyle>
          <a:p>
            <a:r>
              <a:rPr lang="en-US"/>
              <a:t>Click to insert screenshot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idx="14" hasCustomPrompt="1"/>
          </p:nvPr>
        </p:nvSpPr>
        <p:spPr>
          <a:xfrm>
            <a:off x="359834" y="1467192"/>
            <a:ext cx="3718727" cy="279115"/>
          </a:xfrm>
          <a:noFill/>
        </p:spPr>
        <p:txBody>
          <a:bodyPr lIns="0">
            <a:normAutofit/>
          </a:bodyPr>
          <a:lstStyle>
            <a:lvl1pPr marL="19050" indent="0">
              <a:buNone/>
              <a:tabLst/>
              <a:defRPr sz="1333" b="1">
                <a:solidFill>
                  <a:schemeClr val="accent2"/>
                </a:solidFill>
              </a:defRPr>
            </a:lvl1pPr>
            <a:lvl2pPr marL="19050" indent="0">
              <a:buNone/>
              <a:tabLst/>
              <a:defRPr sz="1200">
                <a:solidFill>
                  <a:schemeClr val="bg1"/>
                </a:solidFill>
              </a:defRPr>
            </a:lvl2pPr>
            <a:lvl3pPr marL="19050" indent="20108">
              <a:buNone/>
              <a:tabLst/>
              <a:defRPr sz="1200">
                <a:solidFill>
                  <a:schemeClr val="bg1"/>
                </a:solidFill>
              </a:defRPr>
            </a:lvl3pPr>
            <a:lvl4pPr marL="19050" indent="20108">
              <a:buNone/>
              <a:tabLst/>
              <a:defRPr sz="1200">
                <a:solidFill>
                  <a:schemeClr val="bg1"/>
                </a:solidFill>
              </a:defRPr>
            </a:lvl4pPr>
            <a:lvl5pPr marL="19050" indent="20108">
              <a:buNone/>
              <a:tabLst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18" name="Text Placeholder 6"/>
          <p:cNvSpPr>
            <a:spLocks noGrp="1"/>
          </p:cNvSpPr>
          <p:nvPr>
            <p:ph type="body" sz="quarter" idx="32" hasCustomPrompt="1"/>
          </p:nvPr>
        </p:nvSpPr>
        <p:spPr>
          <a:xfrm>
            <a:off x="359834" y="1746308"/>
            <a:ext cx="3720043" cy="804457"/>
          </a:xfrm>
        </p:spPr>
        <p:txBody>
          <a:bodyPr lIns="0">
            <a:noAutofit/>
          </a:bodyPr>
          <a:lstStyle>
            <a:lvl1pPr marL="0" indent="0">
              <a:buNone/>
              <a:defRPr sz="1333">
                <a:solidFill>
                  <a:schemeClr val="tx1"/>
                </a:solidFill>
              </a:defRPr>
            </a:lvl1pPr>
            <a:lvl2pPr marL="457124" indent="0">
              <a:buNone/>
              <a:defRPr sz="1200"/>
            </a:lvl2pPr>
            <a:lvl3pPr marL="914248" indent="0">
              <a:buNone/>
              <a:defRPr sz="1200"/>
            </a:lvl3pPr>
            <a:lvl4pPr marL="1371372" indent="0">
              <a:buNone/>
              <a:defRPr sz="1200"/>
            </a:lvl4pPr>
            <a:lvl5pPr marL="1828495" indent="0">
              <a:buNone/>
              <a:defRPr sz="1200"/>
            </a:lvl5pPr>
          </a:lstStyle>
          <a:p>
            <a:pPr lvl="0"/>
            <a:r>
              <a:rPr lang="en-US"/>
              <a:t>Insert text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idx="33" hasCustomPrompt="1"/>
          </p:nvPr>
        </p:nvSpPr>
        <p:spPr>
          <a:xfrm>
            <a:off x="359834" y="2945662"/>
            <a:ext cx="3718727" cy="279115"/>
          </a:xfrm>
          <a:noFill/>
        </p:spPr>
        <p:txBody>
          <a:bodyPr lIns="0">
            <a:normAutofit/>
          </a:bodyPr>
          <a:lstStyle>
            <a:lvl1pPr marL="19050" indent="0">
              <a:buNone/>
              <a:tabLst/>
              <a:defRPr sz="1333" b="1">
                <a:solidFill>
                  <a:schemeClr val="accent2"/>
                </a:solidFill>
              </a:defRPr>
            </a:lvl1pPr>
            <a:lvl2pPr marL="19050" indent="0">
              <a:buNone/>
              <a:tabLst/>
              <a:defRPr sz="1200">
                <a:solidFill>
                  <a:schemeClr val="bg1"/>
                </a:solidFill>
              </a:defRPr>
            </a:lvl2pPr>
            <a:lvl3pPr marL="19050" indent="20108">
              <a:buNone/>
              <a:tabLst/>
              <a:defRPr sz="1200">
                <a:solidFill>
                  <a:schemeClr val="bg1"/>
                </a:solidFill>
              </a:defRPr>
            </a:lvl3pPr>
            <a:lvl4pPr marL="19050" indent="20108">
              <a:buNone/>
              <a:tabLst/>
              <a:defRPr sz="1200">
                <a:solidFill>
                  <a:schemeClr val="bg1"/>
                </a:solidFill>
              </a:defRPr>
            </a:lvl4pPr>
            <a:lvl5pPr marL="19050" indent="20108">
              <a:buNone/>
              <a:tabLst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20" name="Text Placeholder 6"/>
          <p:cNvSpPr>
            <a:spLocks noGrp="1"/>
          </p:cNvSpPr>
          <p:nvPr>
            <p:ph type="body" sz="quarter" idx="34" hasCustomPrompt="1"/>
          </p:nvPr>
        </p:nvSpPr>
        <p:spPr>
          <a:xfrm>
            <a:off x="359834" y="3224777"/>
            <a:ext cx="3720043" cy="804457"/>
          </a:xfrm>
        </p:spPr>
        <p:txBody>
          <a:bodyPr lIns="0">
            <a:noAutofit/>
          </a:bodyPr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457124" indent="0">
              <a:buNone/>
              <a:defRPr sz="1200"/>
            </a:lvl2pPr>
            <a:lvl3pPr marL="914248" indent="0">
              <a:buNone/>
              <a:defRPr sz="1200"/>
            </a:lvl3pPr>
            <a:lvl4pPr marL="1371372" indent="0">
              <a:buNone/>
              <a:defRPr sz="1200"/>
            </a:lvl4pPr>
            <a:lvl5pPr marL="1828495" indent="0">
              <a:buNone/>
              <a:defRPr sz="1200"/>
            </a:lvl5pPr>
          </a:lstStyle>
          <a:p>
            <a:pPr lvl="0"/>
            <a:r>
              <a:rPr lang="en-US"/>
              <a:t>Insert text</a:t>
            </a:r>
          </a:p>
        </p:txBody>
      </p:sp>
      <p:sp>
        <p:nvSpPr>
          <p:cNvPr id="21" name="Content Placeholder 2"/>
          <p:cNvSpPr>
            <a:spLocks noGrp="1"/>
          </p:cNvSpPr>
          <p:nvPr>
            <p:ph idx="35" hasCustomPrompt="1"/>
          </p:nvPr>
        </p:nvSpPr>
        <p:spPr>
          <a:xfrm>
            <a:off x="359833" y="4424131"/>
            <a:ext cx="4653963" cy="279115"/>
          </a:xfrm>
          <a:noFill/>
        </p:spPr>
        <p:txBody>
          <a:bodyPr lIns="0">
            <a:normAutofit/>
          </a:bodyPr>
          <a:lstStyle>
            <a:lvl1pPr marL="19050" indent="0">
              <a:buNone/>
              <a:tabLst/>
              <a:defRPr sz="1333" b="1">
                <a:solidFill>
                  <a:schemeClr val="accent2"/>
                </a:solidFill>
              </a:defRPr>
            </a:lvl1pPr>
            <a:lvl2pPr marL="19050" indent="0">
              <a:buNone/>
              <a:tabLst/>
              <a:defRPr sz="1200">
                <a:solidFill>
                  <a:schemeClr val="bg1"/>
                </a:solidFill>
              </a:defRPr>
            </a:lvl2pPr>
            <a:lvl3pPr marL="19050" indent="20108">
              <a:buNone/>
              <a:tabLst/>
              <a:defRPr sz="1200">
                <a:solidFill>
                  <a:schemeClr val="bg1"/>
                </a:solidFill>
              </a:defRPr>
            </a:lvl3pPr>
            <a:lvl4pPr marL="19050" indent="20108">
              <a:buNone/>
              <a:tabLst/>
              <a:defRPr sz="1200">
                <a:solidFill>
                  <a:schemeClr val="bg1"/>
                </a:solidFill>
              </a:defRPr>
            </a:lvl4pPr>
            <a:lvl5pPr marL="19050" indent="20108">
              <a:buNone/>
              <a:tabLst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22" name="Text Placeholder 6"/>
          <p:cNvSpPr>
            <a:spLocks noGrp="1"/>
          </p:cNvSpPr>
          <p:nvPr>
            <p:ph type="body" sz="quarter" idx="36" hasCustomPrompt="1"/>
          </p:nvPr>
        </p:nvSpPr>
        <p:spPr>
          <a:xfrm>
            <a:off x="359833" y="4703247"/>
            <a:ext cx="4655609" cy="804457"/>
          </a:xfrm>
        </p:spPr>
        <p:txBody>
          <a:bodyPr lIns="0">
            <a:noAutofit/>
          </a:bodyPr>
          <a:lstStyle>
            <a:lvl1pPr marL="0" indent="0">
              <a:buNone/>
              <a:defRPr sz="1333">
                <a:solidFill>
                  <a:schemeClr val="tx1"/>
                </a:solidFill>
              </a:defRPr>
            </a:lvl1pPr>
            <a:lvl2pPr marL="457124" indent="0">
              <a:buNone/>
              <a:defRPr sz="1200"/>
            </a:lvl2pPr>
            <a:lvl3pPr marL="914248" indent="0">
              <a:buNone/>
              <a:defRPr sz="1200"/>
            </a:lvl3pPr>
            <a:lvl4pPr marL="1371372" indent="0">
              <a:buNone/>
              <a:defRPr sz="1200"/>
            </a:lvl4pPr>
            <a:lvl5pPr marL="1828495" indent="0">
              <a:buNone/>
              <a:defRPr sz="1200"/>
            </a:lvl5pPr>
          </a:lstStyle>
          <a:p>
            <a:pPr lvl="0"/>
            <a:r>
              <a:rPr lang="en-US"/>
              <a:t>Insert text</a:t>
            </a:r>
          </a:p>
        </p:txBody>
      </p:sp>
    </p:spTree>
    <p:extLst>
      <p:ext uri="{BB962C8B-B14F-4D97-AF65-F5344CB8AC3E}">
        <p14:creationId xmlns:p14="http://schemas.microsoft.com/office/powerpoint/2010/main" val="1051918717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2 up Mobile screenshot with text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1702" t="-263" r="18" b="263"/>
          <a:stretch/>
        </p:blipFill>
        <p:spPr>
          <a:xfrm>
            <a:off x="1319742" y="-654359"/>
            <a:ext cx="10877918" cy="6883841"/>
          </a:xfrm>
          <a:prstGeom prst="rect">
            <a:avLst/>
          </a:prstGeom>
        </p:spPr>
      </p:pic>
      <p:sp>
        <p:nvSpPr>
          <p:cNvPr id="7" name="Rounded Rectangle 6"/>
          <p:cNvSpPr/>
          <p:nvPr userDrawn="1"/>
        </p:nvSpPr>
        <p:spPr>
          <a:xfrm>
            <a:off x="8320887" y="922302"/>
            <a:ext cx="2821681" cy="5264173"/>
          </a:xfrm>
          <a:prstGeom prst="roundRect">
            <a:avLst>
              <a:gd name="adj" fmla="val 1238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67928" y="323176"/>
            <a:ext cx="4191867" cy="6586058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359835" y="360056"/>
            <a:ext cx="7680325" cy="240037"/>
          </a:xfrm>
        </p:spPr>
        <p:txBody>
          <a:bodyPr vert="horz" lIns="0" tIns="0" rIns="91440" bIns="45720" rtlCol="0" anchor="t">
            <a:noAutofit/>
          </a:bodyPr>
          <a:lstStyle>
            <a:lvl1pPr>
              <a:defRPr lang="en-US" baseline="0" dirty="0"/>
            </a:lvl1pPr>
          </a:lstStyle>
          <a:p>
            <a:pPr lvl="0"/>
            <a:r>
              <a:rPr lang="en-US"/>
              <a:t>Insert title – mobile screenshot slide with longer text explanation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57600" y="1051362"/>
            <a:ext cx="7560734" cy="279115"/>
          </a:xfrm>
        </p:spPr>
        <p:txBody>
          <a:bodyPr vert="horz" lIns="0" tIns="0" rIns="91440" bIns="45720" rtlCol="0" anchor="t">
            <a:noAutofit/>
          </a:bodyPr>
          <a:lstStyle>
            <a:lvl1pPr marL="0" indent="0">
              <a:buFontTx/>
              <a:buNone/>
              <a:defRPr lang="en-US" sz="1600" b="0" dirty="0" smtClean="0"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/>
              <a:t>Subtitle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7"/>
          </p:nvPr>
        </p:nvSpPr>
        <p:spPr>
          <a:xfrm>
            <a:off x="359835" y="6360982"/>
            <a:ext cx="7309785" cy="344102"/>
          </a:xfrm>
          <a:prstGeom prst="rect">
            <a:avLst/>
          </a:prstGeom>
        </p:spPr>
        <p:txBody>
          <a:bodyPr/>
          <a:lstStyle/>
          <a:p>
            <a:r>
              <a:rPr lang="en-US"/>
              <a:t>MiQ | Nothing Bundt Cakes | Q1 2020</a:t>
            </a: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8"/>
          </p:nvPr>
        </p:nvSpPr>
        <p:spPr/>
        <p:txBody>
          <a:bodyPr/>
          <a:lstStyle/>
          <a:p>
            <a:fld id="{D169FC91-59AE-C64A-9DCD-3B3C91131C8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8397872" y="1019943"/>
            <a:ext cx="2731127" cy="5171463"/>
          </a:xfrm>
          <a:prstGeom prst="roundRect">
            <a:avLst>
              <a:gd name="adj" fmla="val 5813"/>
            </a:avLst>
          </a:prstGeom>
          <a:solidFill>
            <a:schemeClr val="bg2"/>
          </a:solidFill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124" indent="0">
              <a:buNone/>
              <a:defRPr sz="2799"/>
            </a:lvl2pPr>
            <a:lvl3pPr marL="914248" indent="0">
              <a:buNone/>
              <a:defRPr sz="2400"/>
            </a:lvl3pPr>
            <a:lvl4pPr marL="1371372" indent="0">
              <a:buNone/>
              <a:defRPr sz="2000"/>
            </a:lvl4pPr>
            <a:lvl5pPr marL="1828495" indent="0">
              <a:buNone/>
              <a:defRPr sz="2000"/>
            </a:lvl5pPr>
            <a:lvl6pPr marL="2285620" indent="0">
              <a:buNone/>
              <a:defRPr sz="2000"/>
            </a:lvl6pPr>
            <a:lvl7pPr marL="2742742" indent="0">
              <a:buNone/>
              <a:defRPr sz="2000"/>
            </a:lvl7pPr>
            <a:lvl8pPr marL="3199866" indent="0">
              <a:buNone/>
              <a:defRPr sz="2000"/>
            </a:lvl8pPr>
            <a:lvl9pPr marL="3656990" indent="0">
              <a:buNone/>
              <a:defRPr sz="2000"/>
            </a:lvl9pPr>
          </a:lstStyle>
          <a:p>
            <a:r>
              <a:rPr lang="en-US"/>
              <a:t>Click to insert screenshot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idx="14" hasCustomPrompt="1"/>
          </p:nvPr>
        </p:nvSpPr>
        <p:spPr>
          <a:xfrm>
            <a:off x="359832" y="1467191"/>
            <a:ext cx="3820378" cy="342332"/>
          </a:xfrm>
          <a:noFill/>
        </p:spPr>
        <p:txBody>
          <a:bodyPr lIns="0">
            <a:normAutofit/>
          </a:bodyPr>
          <a:lstStyle>
            <a:lvl1pPr marL="19050" indent="0">
              <a:buNone/>
              <a:tabLst/>
              <a:defRPr sz="1333" b="1">
                <a:solidFill>
                  <a:schemeClr val="accent2"/>
                </a:solidFill>
              </a:defRPr>
            </a:lvl1pPr>
            <a:lvl2pPr marL="19050" indent="0">
              <a:buNone/>
              <a:tabLst/>
              <a:defRPr sz="1200">
                <a:solidFill>
                  <a:schemeClr val="bg1"/>
                </a:solidFill>
              </a:defRPr>
            </a:lvl2pPr>
            <a:lvl3pPr marL="19050" indent="20108">
              <a:buNone/>
              <a:tabLst/>
              <a:defRPr sz="1200">
                <a:solidFill>
                  <a:schemeClr val="bg1"/>
                </a:solidFill>
              </a:defRPr>
            </a:lvl3pPr>
            <a:lvl4pPr marL="19050" indent="20108">
              <a:buNone/>
              <a:tabLst/>
              <a:defRPr sz="1200">
                <a:solidFill>
                  <a:schemeClr val="bg1"/>
                </a:solidFill>
              </a:defRPr>
            </a:lvl4pPr>
            <a:lvl5pPr marL="19050" indent="20108">
              <a:buNone/>
              <a:tabLst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18" name="Text Placeholder 6"/>
          <p:cNvSpPr>
            <a:spLocks noGrp="1"/>
          </p:cNvSpPr>
          <p:nvPr>
            <p:ph type="body" sz="quarter" idx="32" hasCustomPrompt="1"/>
          </p:nvPr>
        </p:nvSpPr>
        <p:spPr>
          <a:xfrm>
            <a:off x="359832" y="1746307"/>
            <a:ext cx="3821730" cy="986660"/>
          </a:xfrm>
        </p:spPr>
        <p:txBody>
          <a:bodyPr lIns="0">
            <a:noAutofit/>
          </a:bodyPr>
          <a:lstStyle>
            <a:lvl1pPr marL="0" indent="0">
              <a:buNone/>
              <a:defRPr sz="1333">
                <a:solidFill>
                  <a:schemeClr val="tx1"/>
                </a:solidFill>
              </a:defRPr>
            </a:lvl1pPr>
            <a:lvl2pPr marL="457124" indent="0">
              <a:buNone/>
              <a:defRPr sz="1200"/>
            </a:lvl2pPr>
            <a:lvl3pPr marL="914248" indent="0">
              <a:buNone/>
              <a:defRPr sz="1200"/>
            </a:lvl3pPr>
            <a:lvl4pPr marL="1371372" indent="0">
              <a:buNone/>
              <a:defRPr sz="1200"/>
            </a:lvl4pPr>
            <a:lvl5pPr marL="1828495" indent="0">
              <a:buNone/>
              <a:defRPr sz="1200"/>
            </a:lvl5pPr>
          </a:lstStyle>
          <a:p>
            <a:pPr lvl="0"/>
            <a:r>
              <a:rPr lang="en-US"/>
              <a:t>Insert text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idx="33" hasCustomPrompt="1"/>
          </p:nvPr>
        </p:nvSpPr>
        <p:spPr>
          <a:xfrm>
            <a:off x="359832" y="2945662"/>
            <a:ext cx="3820378" cy="342332"/>
          </a:xfrm>
          <a:noFill/>
        </p:spPr>
        <p:txBody>
          <a:bodyPr lIns="0">
            <a:normAutofit/>
          </a:bodyPr>
          <a:lstStyle>
            <a:lvl1pPr marL="19050" indent="0">
              <a:buNone/>
              <a:tabLst/>
              <a:defRPr sz="1333" b="1">
                <a:solidFill>
                  <a:schemeClr val="accent2"/>
                </a:solidFill>
              </a:defRPr>
            </a:lvl1pPr>
            <a:lvl2pPr marL="19050" indent="0">
              <a:buNone/>
              <a:tabLst/>
              <a:defRPr sz="1200">
                <a:solidFill>
                  <a:schemeClr val="bg1"/>
                </a:solidFill>
              </a:defRPr>
            </a:lvl2pPr>
            <a:lvl3pPr marL="19050" indent="20108">
              <a:buNone/>
              <a:tabLst/>
              <a:defRPr sz="1200">
                <a:solidFill>
                  <a:schemeClr val="bg1"/>
                </a:solidFill>
              </a:defRPr>
            </a:lvl3pPr>
            <a:lvl4pPr marL="19050" indent="20108">
              <a:buNone/>
              <a:tabLst/>
              <a:defRPr sz="1200">
                <a:solidFill>
                  <a:schemeClr val="bg1"/>
                </a:solidFill>
              </a:defRPr>
            </a:lvl4pPr>
            <a:lvl5pPr marL="19050" indent="20108">
              <a:buNone/>
              <a:tabLst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20" name="Text Placeholder 6"/>
          <p:cNvSpPr>
            <a:spLocks noGrp="1"/>
          </p:cNvSpPr>
          <p:nvPr>
            <p:ph type="body" sz="quarter" idx="34" hasCustomPrompt="1"/>
          </p:nvPr>
        </p:nvSpPr>
        <p:spPr>
          <a:xfrm>
            <a:off x="359832" y="3224776"/>
            <a:ext cx="3821730" cy="986660"/>
          </a:xfrm>
        </p:spPr>
        <p:txBody>
          <a:bodyPr lIns="0">
            <a:noAutofit/>
          </a:bodyPr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457124" indent="0">
              <a:buNone/>
              <a:defRPr sz="1200"/>
            </a:lvl2pPr>
            <a:lvl3pPr marL="914248" indent="0">
              <a:buNone/>
              <a:defRPr sz="1200"/>
            </a:lvl3pPr>
            <a:lvl4pPr marL="1371372" indent="0">
              <a:buNone/>
              <a:defRPr sz="1200"/>
            </a:lvl4pPr>
            <a:lvl5pPr marL="1828495" indent="0">
              <a:buNone/>
              <a:defRPr sz="1200"/>
            </a:lvl5pPr>
          </a:lstStyle>
          <a:p>
            <a:pPr lvl="0"/>
            <a:r>
              <a:rPr lang="en-US"/>
              <a:t>Insert text</a:t>
            </a:r>
          </a:p>
        </p:txBody>
      </p:sp>
      <p:sp>
        <p:nvSpPr>
          <p:cNvPr id="21" name="Content Placeholder 2"/>
          <p:cNvSpPr>
            <a:spLocks noGrp="1"/>
          </p:cNvSpPr>
          <p:nvPr>
            <p:ph idx="35" hasCustomPrompt="1"/>
          </p:nvPr>
        </p:nvSpPr>
        <p:spPr>
          <a:xfrm>
            <a:off x="359832" y="4424130"/>
            <a:ext cx="3820378" cy="342332"/>
          </a:xfrm>
          <a:noFill/>
        </p:spPr>
        <p:txBody>
          <a:bodyPr lIns="0">
            <a:normAutofit/>
          </a:bodyPr>
          <a:lstStyle>
            <a:lvl1pPr marL="19050" indent="0">
              <a:buNone/>
              <a:tabLst/>
              <a:defRPr sz="1333" b="1">
                <a:solidFill>
                  <a:schemeClr val="accent2"/>
                </a:solidFill>
              </a:defRPr>
            </a:lvl1pPr>
            <a:lvl2pPr marL="19050" indent="0">
              <a:buNone/>
              <a:tabLst/>
              <a:defRPr sz="1200">
                <a:solidFill>
                  <a:schemeClr val="bg1"/>
                </a:solidFill>
              </a:defRPr>
            </a:lvl2pPr>
            <a:lvl3pPr marL="19050" indent="20108">
              <a:buNone/>
              <a:tabLst/>
              <a:defRPr sz="1200">
                <a:solidFill>
                  <a:schemeClr val="bg1"/>
                </a:solidFill>
              </a:defRPr>
            </a:lvl3pPr>
            <a:lvl4pPr marL="19050" indent="20108">
              <a:buNone/>
              <a:tabLst/>
              <a:defRPr sz="1200">
                <a:solidFill>
                  <a:schemeClr val="bg1"/>
                </a:solidFill>
              </a:defRPr>
            </a:lvl4pPr>
            <a:lvl5pPr marL="19050" indent="20108">
              <a:buNone/>
              <a:tabLst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22" name="Text Placeholder 6"/>
          <p:cNvSpPr>
            <a:spLocks noGrp="1"/>
          </p:cNvSpPr>
          <p:nvPr>
            <p:ph type="body" sz="quarter" idx="36" hasCustomPrompt="1"/>
          </p:nvPr>
        </p:nvSpPr>
        <p:spPr>
          <a:xfrm>
            <a:off x="359832" y="4703246"/>
            <a:ext cx="3821730" cy="986660"/>
          </a:xfrm>
        </p:spPr>
        <p:txBody>
          <a:bodyPr lIns="0">
            <a:noAutofit/>
          </a:bodyPr>
          <a:lstStyle>
            <a:lvl1pPr marL="0" indent="0">
              <a:buNone/>
              <a:defRPr sz="1333">
                <a:solidFill>
                  <a:schemeClr val="tx1"/>
                </a:solidFill>
              </a:defRPr>
            </a:lvl1pPr>
            <a:lvl2pPr marL="457124" indent="0">
              <a:buNone/>
              <a:defRPr sz="1200"/>
            </a:lvl2pPr>
            <a:lvl3pPr marL="914248" indent="0">
              <a:buNone/>
              <a:defRPr sz="1200"/>
            </a:lvl3pPr>
            <a:lvl4pPr marL="1371372" indent="0">
              <a:buNone/>
              <a:defRPr sz="1200"/>
            </a:lvl4pPr>
            <a:lvl5pPr marL="1828495" indent="0">
              <a:buNone/>
              <a:defRPr sz="1200"/>
            </a:lvl5pPr>
          </a:lstStyle>
          <a:p>
            <a:pPr lvl="0"/>
            <a:r>
              <a:rPr lang="en-US"/>
              <a:t>Insert text</a:t>
            </a:r>
          </a:p>
        </p:txBody>
      </p:sp>
      <p:sp>
        <p:nvSpPr>
          <p:cNvPr id="23" name="Rounded Rectangle 22"/>
          <p:cNvSpPr/>
          <p:nvPr userDrawn="1"/>
        </p:nvSpPr>
        <p:spPr>
          <a:xfrm>
            <a:off x="4911007" y="965308"/>
            <a:ext cx="2821681" cy="5264173"/>
          </a:xfrm>
          <a:prstGeom prst="roundRect">
            <a:avLst>
              <a:gd name="adj" fmla="val 1238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pic>
        <p:nvPicPr>
          <p:cNvPr id="24" name="Picture 23"/>
          <p:cNvPicPr>
            <a:picLocks noChangeAspect="1"/>
          </p:cNvPicPr>
          <p:nvPr userDrawn="1"/>
        </p:nvPicPr>
        <p:blipFill>
          <a:blip r:embed="rId3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34598" y="339374"/>
            <a:ext cx="4191867" cy="6586058"/>
          </a:xfrm>
          <a:prstGeom prst="rect">
            <a:avLst/>
          </a:prstGeom>
        </p:spPr>
      </p:pic>
      <p:sp>
        <p:nvSpPr>
          <p:cNvPr id="25" name="Picture Placeholder 2"/>
          <p:cNvSpPr>
            <a:spLocks noGrp="1" noChangeAspect="1"/>
          </p:cNvSpPr>
          <p:nvPr>
            <p:ph type="pic" idx="39" hasCustomPrompt="1"/>
          </p:nvPr>
        </p:nvSpPr>
        <p:spPr>
          <a:xfrm>
            <a:off x="5064542" y="1036143"/>
            <a:ext cx="2731127" cy="5171463"/>
          </a:xfrm>
          <a:prstGeom prst="roundRect">
            <a:avLst>
              <a:gd name="adj" fmla="val 5813"/>
            </a:avLst>
          </a:prstGeom>
          <a:solidFill>
            <a:schemeClr val="bg2"/>
          </a:solidFill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124" indent="0">
              <a:buNone/>
              <a:defRPr sz="2799"/>
            </a:lvl2pPr>
            <a:lvl3pPr marL="914248" indent="0">
              <a:buNone/>
              <a:defRPr sz="2400"/>
            </a:lvl3pPr>
            <a:lvl4pPr marL="1371372" indent="0">
              <a:buNone/>
              <a:defRPr sz="2000"/>
            </a:lvl4pPr>
            <a:lvl5pPr marL="1828495" indent="0">
              <a:buNone/>
              <a:defRPr sz="2000"/>
            </a:lvl5pPr>
            <a:lvl6pPr marL="2285620" indent="0">
              <a:buNone/>
              <a:defRPr sz="2000"/>
            </a:lvl6pPr>
            <a:lvl7pPr marL="2742742" indent="0">
              <a:buNone/>
              <a:defRPr sz="2000"/>
            </a:lvl7pPr>
            <a:lvl8pPr marL="3199866" indent="0">
              <a:buNone/>
              <a:defRPr sz="2000"/>
            </a:lvl8pPr>
            <a:lvl9pPr marL="3656990" indent="0">
              <a:buNone/>
              <a:defRPr sz="2000"/>
            </a:lvl9pPr>
          </a:lstStyle>
          <a:p>
            <a:r>
              <a:rPr lang="en-US"/>
              <a:t>Click to insert screenshot</a:t>
            </a:r>
          </a:p>
        </p:txBody>
      </p:sp>
    </p:spTree>
    <p:extLst>
      <p:ext uri="{BB962C8B-B14F-4D97-AF65-F5344CB8AC3E}">
        <p14:creationId xmlns:p14="http://schemas.microsoft.com/office/powerpoint/2010/main" val="2939454048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up Mobile her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944"/>
          <a:stretch/>
        </p:blipFill>
        <p:spPr>
          <a:xfrm>
            <a:off x="0" y="1"/>
            <a:ext cx="12192000" cy="6997173"/>
          </a:xfrm>
          <a:prstGeom prst="rect">
            <a:avLst/>
          </a:prstGeom>
        </p:spPr>
      </p:pic>
      <p:sp>
        <p:nvSpPr>
          <p:cNvPr id="7" name="Rounded Rectangle 6"/>
          <p:cNvSpPr/>
          <p:nvPr userDrawn="1"/>
        </p:nvSpPr>
        <p:spPr>
          <a:xfrm>
            <a:off x="8851488" y="1460725"/>
            <a:ext cx="2021310" cy="3735850"/>
          </a:xfrm>
          <a:prstGeom prst="roundRect">
            <a:avLst>
              <a:gd name="adj" fmla="val 1238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5786" y="1025528"/>
            <a:ext cx="2996575" cy="4708073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359834" y="360056"/>
            <a:ext cx="10261985" cy="235878"/>
          </a:xfrm>
        </p:spPr>
        <p:txBody>
          <a:bodyPr vert="horz" lIns="0" tIns="0" rIns="91440" bIns="45720" rtlCol="0" anchor="t">
            <a:noAutofit/>
          </a:bodyPr>
          <a:lstStyle>
            <a:lvl1pPr>
              <a:defRPr lang="en-US" baseline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Insert title – mobile screenshot slide with longer text explanation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7"/>
          </p:nvPr>
        </p:nvSpPr>
        <p:spPr>
          <a:xfrm>
            <a:off x="359835" y="6360982"/>
            <a:ext cx="7309785" cy="34410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MiQ | Nothing Bundt Cakes | Q1 2020</a:t>
            </a: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8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169FC91-59AE-C64A-9DCD-3B3C91131C8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1" name="Content Placeholder 2"/>
          <p:cNvSpPr>
            <a:spLocks noGrp="1"/>
          </p:cNvSpPr>
          <p:nvPr>
            <p:ph idx="35" hasCustomPrompt="1"/>
          </p:nvPr>
        </p:nvSpPr>
        <p:spPr>
          <a:xfrm>
            <a:off x="1209102" y="5522792"/>
            <a:ext cx="3820378" cy="342332"/>
          </a:xfrm>
          <a:noFill/>
        </p:spPr>
        <p:txBody>
          <a:bodyPr lIns="0">
            <a:normAutofit/>
          </a:bodyPr>
          <a:lstStyle>
            <a:lvl1pPr marL="19050" indent="0">
              <a:buNone/>
              <a:tabLst/>
              <a:defRPr sz="1333" b="1">
                <a:solidFill>
                  <a:schemeClr val="bg1"/>
                </a:solidFill>
              </a:defRPr>
            </a:lvl1pPr>
            <a:lvl2pPr marL="19050" indent="0">
              <a:buNone/>
              <a:tabLst/>
              <a:defRPr sz="1200">
                <a:solidFill>
                  <a:schemeClr val="bg1"/>
                </a:solidFill>
              </a:defRPr>
            </a:lvl2pPr>
            <a:lvl3pPr marL="19050" indent="20108">
              <a:buNone/>
              <a:tabLst/>
              <a:defRPr sz="1200">
                <a:solidFill>
                  <a:schemeClr val="bg1"/>
                </a:solidFill>
              </a:defRPr>
            </a:lvl3pPr>
            <a:lvl4pPr marL="19050" indent="20108">
              <a:buNone/>
              <a:tabLst/>
              <a:defRPr sz="1200">
                <a:solidFill>
                  <a:schemeClr val="bg1"/>
                </a:solidFill>
              </a:defRPr>
            </a:lvl4pPr>
            <a:lvl5pPr marL="19050" indent="20108">
              <a:buNone/>
              <a:tabLst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22" name="Text Placeholder 6"/>
          <p:cNvSpPr>
            <a:spLocks noGrp="1"/>
          </p:cNvSpPr>
          <p:nvPr>
            <p:ph type="body" sz="quarter" idx="36" hasCustomPrompt="1"/>
          </p:nvPr>
        </p:nvSpPr>
        <p:spPr>
          <a:xfrm>
            <a:off x="1209103" y="5801908"/>
            <a:ext cx="9711841" cy="559074"/>
          </a:xfrm>
        </p:spPr>
        <p:txBody>
          <a:bodyPr lIns="0">
            <a:noAutofit/>
          </a:bodyPr>
          <a:lstStyle>
            <a:lvl1pPr marL="0" indent="0">
              <a:buNone/>
              <a:defRPr sz="1333">
                <a:solidFill>
                  <a:schemeClr val="bg1"/>
                </a:solidFill>
              </a:defRPr>
            </a:lvl1pPr>
            <a:lvl2pPr marL="457124" indent="0">
              <a:buNone/>
              <a:defRPr sz="1200"/>
            </a:lvl2pPr>
            <a:lvl3pPr marL="914248" indent="0">
              <a:buNone/>
              <a:defRPr sz="1200"/>
            </a:lvl3pPr>
            <a:lvl4pPr marL="1371372" indent="0">
              <a:buNone/>
              <a:defRPr sz="1200"/>
            </a:lvl4pPr>
            <a:lvl5pPr marL="1828495" indent="0">
              <a:buNone/>
              <a:defRPr sz="1200"/>
            </a:lvl5pPr>
          </a:lstStyle>
          <a:p>
            <a:pPr lvl="0"/>
            <a:r>
              <a:rPr lang="en-US"/>
              <a:t>Insert text</a:t>
            </a:r>
          </a:p>
        </p:txBody>
      </p:sp>
      <p:sp>
        <p:nvSpPr>
          <p:cNvPr id="23" name="Rounded Rectangle 22"/>
          <p:cNvSpPr/>
          <p:nvPr userDrawn="1"/>
        </p:nvSpPr>
        <p:spPr>
          <a:xfrm>
            <a:off x="4960880" y="1439310"/>
            <a:ext cx="2119371" cy="3757266"/>
          </a:xfrm>
          <a:prstGeom prst="roundRect">
            <a:avLst>
              <a:gd name="adj" fmla="val 1238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pic>
        <p:nvPicPr>
          <p:cNvPr id="24" name="Picture 23"/>
          <p:cNvPicPr>
            <a:picLocks noChangeAspect="1"/>
          </p:cNvPicPr>
          <p:nvPr userDrawn="1"/>
        </p:nvPicPr>
        <p:blipFill>
          <a:blip r:embed="rId3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45480" y="1025528"/>
            <a:ext cx="2996575" cy="4708073"/>
          </a:xfrm>
          <a:prstGeom prst="rect">
            <a:avLst/>
          </a:prstGeom>
        </p:spPr>
      </p:pic>
      <p:sp>
        <p:nvSpPr>
          <p:cNvPr id="3" name="Picture Placehold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1250405" y="1533622"/>
            <a:ext cx="1989155" cy="3694841"/>
          </a:xfrm>
          <a:prstGeom prst="roundRect">
            <a:avLst>
              <a:gd name="adj" fmla="val 5813"/>
            </a:avLst>
          </a:prstGeom>
          <a:solidFill>
            <a:schemeClr val="bg2"/>
          </a:solidFill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124" indent="0">
              <a:buNone/>
              <a:defRPr sz="2799"/>
            </a:lvl2pPr>
            <a:lvl3pPr marL="914248" indent="0">
              <a:buNone/>
              <a:defRPr sz="2400"/>
            </a:lvl3pPr>
            <a:lvl4pPr marL="1371372" indent="0">
              <a:buNone/>
              <a:defRPr sz="2000"/>
            </a:lvl4pPr>
            <a:lvl5pPr marL="1828495" indent="0">
              <a:buNone/>
              <a:defRPr sz="2000"/>
            </a:lvl5pPr>
            <a:lvl6pPr marL="2285620" indent="0">
              <a:buNone/>
              <a:defRPr sz="2000"/>
            </a:lvl6pPr>
            <a:lvl7pPr marL="2742742" indent="0">
              <a:buNone/>
              <a:defRPr sz="2000"/>
            </a:lvl7pPr>
            <a:lvl8pPr marL="3199866" indent="0">
              <a:buNone/>
              <a:defRPr sz="2000"/>
            </a:lvl8pPr>
            <a:lvl9pPr marL="3656990" indent="0">
              <a:buNone/>
              <a:defRPr sz="2000"/>
            </a:lvl9pPr>
          </a:lstStyle>
          <a:p>
            <a:r>
              <a:rPr lang="en-US"/>
              <a:t>Click to insert screenshot</a:t>
            </a:r>
          </a:p>
        </p:txBody>
      </p:sp>
      <p:sp>
        <p:nvSpPr>
          <p:cNvPr id="25" name="Picture Placeholder 2"/>
          <p:cNvSpPr>
            <a:spLocks noGrp="1" noChangeAspect="1"/>
          </p:cNvSpPr>
          <p:nvPr>
            <p:ph type="pic" idx="39" hasCustomPrompt="1"/>
          </p:nvPr>
        </p:nvSpPr>
        <p:spPr>
          <a:xfrm>
            <a:off x="8851488" y="1530665"/>
            <a:ext cx="1952861" cy="3697796"/>
          </a:xfrm>
          <a:prstGeom prst="roundRect">
            <a:avLst>
              <a:gd name="adj" fmla="val 5813"/>
            </a:avLst>
          </a:prstGeom>
          <a:solidFill>
            <a:schemeClr val="bg2"/>
          </a:solidFill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124" indent="0">
              <a:buNone/>
              <a:defRPr sz="2799"/>
            </a:lvl2pPr>
            <a:lvl3pPr marL="914248" indent="0">
              <a:buNone/>
              <a:defRPr sz="2400"/>
            </a:lvl3pPr>
            <a:lvl4pPr marL="1371372" indent="0">
              <a:buNone/>
              <a:defRPr sz="2000"/>
            </a:lvl4pPr>
            <a:lvl5pPr marL="1828495" indent="0">
              <a:buNone/>
              <a:defRPr sz="2000"/>
            </a:lvl5pPr>
            <a:lvl6pPr marL="2285620" indent="0">
              <a:buNone/>
              <a:defRPr sz="2000"/>
            </a:lvl6pPr>
            <a:lvl7pPr marL="2742742" indent="0">
              <a:buNone/>
              <a:defRPr sz="2000"/>
            </a:lvl7pPr>
            <a:lvl8pPr marL="3199866" indent="0">
              <a:buNone/>
              <a:defRPr sz="2000"/>
            </a:lvl8pPr>
            <a:lvl9pPr marL="3656990" indent="0">
              <a:buNone/>
              <a:defRPr sz="2000"/>
            </a:lvl9pPr>
          </a:lstStyle>
          <a:p>
            <a:r>
              <a:rPr lang="en-US"/>
              <a:t>Click to insert screenshot</a:t>
            </a:r>
          </a:p>
        </p:txBody>
      </p:sp>
      <p:sp>
        <p:nvSpPr>
          <p:cNvPr id="27" name="Picture Placeholder 2"/>
          <p:cNvSpPr>
            <a:spLocks noGrp="1" noChangeAspect="1"/>
          </p:cNvSpPr>
          <p:nvPr>
            <p:ph type="pic" idx="40" hasCustomPrompt="1"/>
          </p:nvPr>
        </p:nvSpPr>
        <p:spPr>
          <a:xfrm>
            <a:off x="5063896" y="1533622"/>
            <a:ext cx="1937322" cy="3694841"/>
          </a:xfrm>
          <a:prstGeom prst="roundRect">
            <a:avLst>
              <a:gd name="adj" fmla="val 5813"/>
            </a:avLst>
          </a:prstGeom>
          <a:solidFill>
            <a:schemeClr val="bg2"/>
          </a:solidFill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124" indent="0">
              <a:buNone/>
              <a:defRPr sz="2799"/>
            </a:lvl2pPr>
            <a:lvl3pPr marL="914248" indent="0">
              <a:buNone/>
              <a:defRPr sz="2400"/>
            </a:lvl3pPr>
            <a:lvl4pPr marL="1371372" indent="0">
              <a:buNone/>
              <a:defRPr sz="2000"/>
            </a:lvl4pPr>
            <a:lvl5pPr marL="1828495" indent="0">
              <a:buNone/>
              <a:defRPr sz="2000"/>
            </a:lvl5pPr>
            <a:lvl6pPr marL="2285620" indent="0">
              <a:buNone/>
              <a:defRPr sz="2000"/>
            </a:lvl6pPr>
            <a:lvl7pPr marL="2742742" indent="0">
              <a:buNone/>
              <a:defRPr sz="2000"/>
            </a:lvl7pPr>
            <a:lvl8pPr marL="3199866" indent="0">
              <a:buNone/>
              <a:defRPr sz="2000"/>
            </a:lvl8pPr>
            <a:lvl9pPr marL="3656990" indent="0">
              <a:buNone/>
              <a:defRPr sz="2000"/>
            </a:lvl9pPr>
          </a:lstStyle>
          <a:p>
            <a:r>
              <a:rPr lang="en-US"/>
              <a:t>Click to insert screenshot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41" hasCustomPrompt="1"/>
          </p:nvPr>
        </p:nvSpPr>
        <p:spPr>
          <a:xfrm>
            <a:off x="359834" y="729421"/>
            <a:ext cx="7680326" cy="256868"/>
          </a:xfrm>
        </p:spPr>
        <p:txBody>
          <a:bodyPr vert="horz" lIns="0" tIns="0" rIns="91440" bIns="45720" rtlCol="0" anchor="t">
            <a:noAutofit/>
          </a:bodyPr>
          <a:lstStyle>
            <a:lvl1pPr marL="0" indent="0">
              <a:buFontTx/>
              <a:buNone/>
              <a:defRPr lang="en-US" sz="1600" b="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  <a:buNone/>
            </a:pPr>
            <a:r>
              <a:rPr lang="en-US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3326576625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t screenshot with text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52002" y="-25840"/>
            <a:ext cx="9739999" cy="688384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02956" y="857862"/>
            <a:ext cx="5619271" cy="5620138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359834" y="360055"/>
            <a:ext cx="11277985" cy="270722"/>
          </a:xfrm>
        </p:spPr>
        <p:txBody>
          <a:bodyPr vert="horz" lIns="0" tIns="0" rIns="91440" bIns="45720" rtlCol="0" anchor="t">
            <a:noAutofit/>
          </a:bodyPr>
          <a:lstStyle>
            <a:lvl1pPr>
              <a:defRPr lang="en-US" baseline="0" dirty="0"/>
            </a:lvl1pPr>
          </a:lstStyle>
          <a:p>
            <a:pPr lvl="0"/>
            <a:r>
              <a:rPr lang="en-US"/>
              <a:t>Insert title – tablet screenshot slide with longer text explanation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7"/>
          </p:nvPr>
        </p:nvSpPr>
        <p:spPr>
          <a:xfrm>
            <a:off x="359835" y="6360982"/>
            <a:ext cx="7309785" cy="344102"/>
          </a:xfrm>
          <a:prstGeom prst="rect">
            <a:avLst/>
          </a:prstGeom>
        </p:spPr>
        <p:txBody>
          <a:bodyPr/>
          <a:lstStyle/>
          <a:p>
            <a:r>
              <a:rPr lang="en-US"/>
              <a:t>MiQ | Nothing Bundt Cakes | Q1 2020</a:t>
            </a: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8"/>
          </p:nvPr>
        </p:nvSpPr>
        <p:spPr/>
        <p:txBody>
          <a:bodyPr/>
          <a:lstStyle/>
          <a:p>
            <a:fld id="{D169FC91-59AE-C64A-9DCD-3B3C91131C8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5966460" y="1379434"/>
            <a:ext cx="3491026" cy="4580327"/>
          </a:xfrm>
          <a:prstGeom prst="rect">
            <a:avLst/>
          </a:prstGeom>
          <a:solidFill>
            <a:schemeClr val="bg2"/>
          </a:solidFill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124" indent="0">
              <a:buNone/>
              <a:defRPr sz="2799"/>
            </a:lvl2pPr>
            <a:lvl3pPr marL="914248" indent="0">
              <a:buNone/>
              <a:defRPr sz="2400"/>
            </a:lvl3pPr>
            <a:lvl4pPr marL="1371372" indent="0">
              <a:buNone/>
              <a:defRPr sz="2000"/>
            </a:lvl4pPr>
            <a:lvl5pPr marL="1828495" indent="0">
              <a:buNone/>
              <a:defRPr sz="2000"/>
            </a:lvl5pPr>
            <a:lvl6pPr marL="2285620" indent="0">
              <a:buNone/>
              <a:defRPr sz="2000"/>
            </a:lvl6pPr>
            <a:lvl7pPr marL="2742742" indent="0">
              <a:buNone/>
              <a:defRPr sz="2000"/>
            </a:lvl7pPr>
            <a:lvl8pPr marL="3199866" indent="0">
              <a:buNone/>
              <a:defRPr sz="2000"/>
            </a:lvl8pPr>
            <a:lvl9pPr marL="3656990" indent="0">
              <a:buNone/>
              <a:defRPr sz="2000"/>
            </a:lvl9pPr>
          </a:lstStyle>
          <a:p>
            <a:r>
              <a:rPr lang="en-US"/>
              <a:t>Click to insert screenshot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idx="14" hasCustomPrompt="1"/>
          </p:nvPr>
        </p:nvSpPr>
        <p:spPr>
          <a:xfrm>
            <a:off x="359834" y="1467193"/>
            <a:ext cx="3718727" cy="269777"/>
          </a:xfrm>
          <a:noFill/>
        </p:spPr>
        <p:txBody>
          <a:bodyPr lIns="0">
            <a:normAutofit/>
          </a:bodyPr>
          <a:lstStyle>
            <a:lvl1pPr marL="19050" indent="0">
              <a:buNone/>
              <a:tabLst/>
              <a:defRPr sz="1333" b="1">
                <a:solidFill>
                  <a:schemeClr val="accent2"/>
                </a:solidFill>
              </a:defRPr>
            </a:lvl1pPr>
            <a:lvl2pPr marL="19050" indent="0">
              <a:buNone/>
              <a:tabLst/>
              <a:defRPr sz="1200">
                <a:solidFill>
                  <a:schemeClr val="bg1"/>
                </a:solidFill>
              </a:defRPr>
            </a:lvl2pPr>
            <a:lvl3pPr marL="19050" indent="20108">
              <a:buNone/>
              <a:tabLst/>
              <a:defRPr sz="1200">
                <a:solidFill>
                  <a:schemeClr val="bg1"/>
                </a:solidFill>
              </a:defRPr>
            </a:lvl3pPr>
            <a:lvl4pPr marL="19050" indent="20108">
              <a:buNone/>
              <a:tabLst/>
              <a:defRPr sz="1200">
                <a:solidFill>
                  <a:schemeClr val="bg1"/>
                </a:solidFill>
              </a:defRPr>
            </a:lvl4pPr>
            <a:lvl5pPr marL="19050" indent="20108">
              <a:buNone/>
              <a:tabLst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32" hasCustomPrompt="1"/>
          </p:nvPr>
        </p:nvSpPr>
        <p:spPr>
          <a:xfrm>
            <a:off x="359834" y="1746308"/>
            <a:ext cx="3720043" cy="777543"/>
          </a:xfrm>
        </p:spPr>
        <p:txBody>
          <a:bodyPr lIns="0">
            <a:noAutofit/>
          </a:bodyPr>
          <a:lstStyle>
            <a:lvl1pPr marL="0" indent="0">
              <a:buNone/>
              <a:defRPr sz="1333">
                <a:solidFill>
                  <a:schemeClr val="tx1"/>
                </a:solidFill>
              </a:defRPr>
            </a:lvl1pPr>
            <a:lvl2pPr marL="457124" indent="0">
              <a:buNone/>
              <a:defRPr sz="1200"/>
            </a:lvl2pPr>
            <a:lvl3pPr marL="914248" indent="0">
              <a:buNone/>
              <a:defRPr sz="1200"/>
            </a:lvl3pPr>
            <a:lvl4pPr marL="1371372" indent="0">
              <a:buNone/>
              <a:defRPr sz="1200"/>
            </a:lvl4pPr>
            <a:lvl5pPr marL="1828495" indent="0">
              <a:buNone/>
              <a:defRPr sz="1200"/>
            </a:lvl5pPr>
          </a:lstStyle>
          <a:p>
            <a:pPr lvl="0"/>
            <a:r>
              <a:rPr lang="en-US"/>
              <a:t>Insert text</a:t>
            </a:r>
          </a:p>
        </p:txBody>
      </p:sp>
      <p:sp>
        <p:nvSpPr>
          <p:cNvPr id="18" name="Content Placeholder 2"/>
          <p:cNvSpPr>
            <a:spLocks noGrp="1"/>
          </p:cNvSpPr>
          <p:nvPr>
            <p:ph idx="33" hasCustomPrompt="1"/>
          </p:nvPr>
        </p:nvSpPr>
        <p:spPr>
          <a:xfrm>
            <a:off x="359834" y="2945662"/>
            <a:ext cx="3718727" cy="269777"/>
          </a:xfrm>
          <a:noFill/>
        </p:spPr>
        <p:txBody>
          <a:bodyPr lIns="0">
            <a:normAutofit/>
          </a:bodyPr>
          <a:lstStyle>
            <a:lvl1pPr marL="19050" indent="0">
              <a:buNone/>
              <a:tabLst/>
              <a:defRPr sz="1333" b="1">
                <a:solidFill>
                  <a:schemeClr val="accent2"/>
                </a:solidFill>
              </a:defRPr>
            </a:lvl1pPr>
            <a:lvl2pPr marL="19050" indent="0">
              <a:buNone/>
              <a:tabLst/>
              <a:defRPr sz="1200">
                <a:solidFill>
                  <a:schemeClr val="bg1"/>
                </a:solidFill>
              </a:defRPr>
            </a:lvl2pPr>
            <a:lvl3pPr marL="19050" indent="20108">
              <a:buNone/>
              <a:tabLst/>
              <a:defRPr sz="1200">
                <a:solidFill>
                  <a:schemeClr val="bg1"/>
                </a:solidFill>
              </a:defRPr>
            </a:lvl3pPr>
            <a:lvl4pPr marL="19050" indent="20108">
              <a:buNone/>
              <a:tabLst/>
              <a:defRPr sz="1200">
                <a:solidFill>
                  <a:schemeClr val="bg1"/>
                </a:solidFill>
              </a:defRPr>
            </a:lvl4pPr>
            <a:lvl5pPr marL="19050" indent="20108">
              <a:buNone/>
              <a:tabLst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19" name="Text Placeholder 6"/>
          <p:cNvSpPr>
            <a:spLocks noGrp="1"/>
          </p:cNvSpPr>
          <p:nvPr>
            <p:ph type="body" sz="quarter" idx="34" hasCustomPrompt="1"/>
          </p:nvPr>
        </p:nvSpPr>
        <p:spPr>
          <a:xfrm>
            <a:off x="359834" y="3224778"/>
            <a:ext cx="3720043" cy="777543"/>
          </a:xfrm>
        </p:spPr>
        <p:txBody>
          <a:bodyPr lIns="0">
            <a:noAutofit/>
          </a:bodyPr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457124" indent="0">
              <a:buNone/>
              <a:defRPr sz="1200"/>
            </a:lvl2pPr>
            <a:lvl3pPr marL="914248" indent="0">
              <a:buNone/>
              <a:defRPr sz="1200"/>
            </a:lvl3pPr>
            <a:lvl4pPr marL="1371372" indent="0">
              <a:buNone/>
              <a:defRPr sz="1200"/>
            </a:lvl4pPr>
            <a:lvl5pPr marL="1828495" indent="0">
              <a:buNone/>
              <a:defRPr sz="1200"/>
            </a:lvl5pPr>
          </a:lstStyle>
          <a:p>
            <a:pPr lvl="0"/>
            <a:r>
              <a:rPr lang="en-US"/>
              <a:t>Insert text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idx="35" hasCustomPrompt="1"/>
          </p:nvPr>
        </p:nvSpPr>
        <p:spPr>
          <a:xfrm>
            <a:off x="359833" y="4424131"/>
            <a:ext cx="4653963" cy="279115"/>
          </a:xfrm>
          <a:noFill/>
        </p:spPr>
        <p:txBody>
          <a:bodyPr lIns="0">
            <a:normAutofit/>
          </a:bodyPr>
          <a:lstStyle>
            <a:lvl1pPr marL="19050" indent="0">
              <a:buNone/>
              <a:tabLst/>
              <a:defRPr sz="1333" b="1">
                <a:solidFill>
                  <a:schemeClr val="accent2"/>
                </a:solidFill>
              </a:defRPr>
            </a:lvl1pPr>
            <a:lvl2pPr marL="19050" indent="0">
              <a:buNone/>
              <a:tabLst/>
              <a:defRPr sz="1200">
                <a:solidFill>
                  <a:schemeClr val="bg1"/>
                </a:solidFill>
              </a:defRPr>
            </a:lvl2pPr>
            <a:lvl3pPr marL="19050" indent="20108">
              <a:buNone/>
              <a:tabLst/>
              <a:defRPr sz="1200">
                <a:solidFill>
                  <a:schemeClr val="bg1"/>
                </a:solidFill>
              </a:defRPr>
            </a:lvl3pPr>
            <a:lvl4pPr marL="19050" indent="20108">
              <a:buNone/>
              <a:tabLst/>
              <a:defRPr sz="1200">
                <a:solidFill>
                  <a:schemeClr val="bg1"/>
                </a:solidFill>
              </a:defRPr>
            </a:lvl4pPr>
            <a:lvl5pPr marL="19050" indent="20108">
              <a:buNone/>
              <a:tabLst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21" name="Text Placeholder 6"/>
          <p:cNvSpPr>
            <a:spLocks noGrp="1"/>
          </p:cNvSpPr>
          <p:nvPr>
            <p:ph type="body" sz="quarter" idx="36" hasCustomPrompt="1"/>
          </p:nvPr>
        </p:nvSpPr>
        <p:spPr>
          <a:xfrm>
            <a:off x="359833" y="4703247"/>
            <a:ext cx="4655609" cy="804457"/>
          </a:xfrm>
        </p:spPr>
        <p:txBody>
          <a:bodyPr lIns="0">
            <a:noAutofit/>
          </a:bodyPr>
          <a:lstStyle>
            <a:lvl1pPr marL="0" indent="0">
              <a:buNone/>
              <a:defRPr sz="1333">
                <a:solidFill>
                  <a:schemeClr val="tx1"/>
                </a:solidFill>
              </a:defRPr>
            </a:lvl1pPr>
            <a:lvl2pPr marL="457124" indent="0">
              <a:buNone/>
              <a:defRPr sz="1200"/>
            </a:lvl2pPr>
            <a:lvl3pPr marL="914248" indent="0">
              <a:buNone/>
              <a:defRPr sz="1200"/>
            </a:lvl3pPr>
            <a:lvl4pPr marL="1371372" indent="0">
              <a:buNone/>
              <a:defRPr sz="1200"/>
            </a:lvl4pPr>
            <a:lvl5pPr marL="1828495" indent="0">
              <a:buNone/>
              <a:defRPr sz="1200"/>
            </a:lvl5pPr>
          </a:lstStyle>
          <a:p>
            <a:pPr lvl="0"/>
            <a:r>
              <a:rPr lang="en-US"/>
              <a:t>Insert text</a:t>
            </a:r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59834" y="729421"/>
            <a:ext cx="7680326" cy="256868"/>
          </a:xfrm>
        </p:spPr>
        <p:txBody>
          <a:bodyPr vert="horz" lIns="0" tIns="0" rIns="91440" bIns="45720" rtlCol="0" anchor="t">
            <a:noAutofit/>
          </a:bodyPr>
          <a:lstStyle>
            <a:lvl1pPr marL="0" indent="0">
              <a:buFontTx/>
              <a:buNone/>
              <a:defRPr lang="en-US" sz="1600" b="0" dirty="0" smtClean="0"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  <a:buNone/>
            </a:pPr>
            <a:r>
              <a:rPr lang="en-US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31856763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o-brand choose image CROP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1" y="0"/>
            <a:ext cx="12191999" cy="6858000"/>
          </a:xfrm>
          <a:custGeom>
            <a:avLst/>
            <a:gdLst>
              <a:gd name="connsiteX0" fmla="*/ 0 w 18287999"/>
              <a:gd name="connsiteY0" fmla="*/ 0 h 10285413"/>
              <a:gd name="connsiteX1" fmla="*/ 18287999 w 18287999"/>
              <a:gd name="connsiteY1" fmla="*/ 0 h 10285413"/>
              <a:gd name="connsiteX2" fmla="*/ 18287999 w 18287999"/>
              <a:gd name="connsiteY2" fmla="*/ 10285413 h 10285413"/>
              <a:gd name="connsiteX3" fmla="*/ 0 w 18287999"/>
              <a:gd name="connsiteY3" fmla="*/ 10285413 h 10285413"/>
              <a:gd name="connsiteX4" fmla="*/ 0 w 18287999"/>
              <a:gd name="connsiteY4" fmla="*/ 0 h 10285413"/>
              <a:gd name="connsiteX0" fmla="*/ 0 w 18287999"/>
              <a:gd name="connsiteY0" fmla="*/ 0 h 10285413"/>
              <a:gd name="connsiteX1" fmla="*/ 18287999 w 18287999"/>
              <a:gd name="connsiteY1" fmla="*/ 0 h 10285413"/>
              <a:gd name="connsiteX2" fmla="*/ 8059479 w 18287999"/>
              <a:gd name="connsiteY2" fmla="*/ 10264148 h 10285413"/>
              <a:gd name="connsiteX3" fmla="*/ 0 w 18287999"/>
              <a:gd name="connsiteY3" fmla="*/ 10285413 h 10285413"/>
              <a:gd name="connsiteX4" fmla="*/ 0 w 18287999"/>
              <a:gd name="connsiteY4" fmla="*/ 0 h 10285413"/>
              <a:gd name="connsiteX0" fmla="*/ 0 w 18287999"/>
              <a:gd name="connsiteY0" fmla="*/ 0 h 10285413"/>
              <a:gd name="connsiteX1" fmla="*/ 18287999 w 18287999"/>
              <a:gd name="connsiteY1" fmla="*/ 0 h 10285413"/>
              <a:gd name="connsiteX2" fmla="*/ 8038214 w 18287999"/>
              <a:gd name="connsiteY2" fmla="*/ 10285413 h 10285413"/>
              <a:gd name="connsiteX3" fmla="*/ 0 w 18287999"/>
              <a:gd name="connsiteY3" fmla="*/ 10285413 h 10285413"/>
              <a:gd name="connsiteX4" fmla="*/ 0 w 18287999"/>
              <a:gd name="connsiteY4" fmla="*/ 0 h 10285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87999" h="10285413">
                <a:moveTo>
                  <a:pt x="0" y="0"/>
                </a:moveTo>
                <a:lnTo>
                  <a:pt x="18287999" y="0"/>
                </a:lnTo>
                <a:lnTo>
                  <a:pt x="8038214" y="10285413"/>
                </a:lnTo>
                <a:lnTo>
                  <a:pt x="0" y="10285413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/>
          </a:p>
        </p:txBody>
      </p:sp>
      <p:sp>
        <p:nvSpPr>
          <p:cNvPr id="8" name="Picture Placeholder 2"/>
          <p:cNvSpPr>
            <a:spLocks noGrp="1" noChangeAspect="1"/>
          </p:cNvSpPr>
          <p:nvPr>
            <p:ph type="pic" idx="27" hasCustomPrompt="1"/>
          </p:nvPr>
        </p:nvSpPr>
        <p:spPr>
          <a:xfrm>
            <a:off x="5316279" y="1"/>
            <a:ext cx="6875720" cy="6857999"/>
          </a:xfrm>
        </p:spPr>
        <p:txBody>
          <a:bodyPr anchor="b">
            <a:normAutofit/>
          </a:bodyPr>
          <a:lstStyle>
            <a:lvl1pPr marL="0" indent="0" algn="r">
              <a:buNone/>
              <a:defRPr sz="1200">
                <a:solidFill>
                  <a:schemeClr val="tx1"/>
                </a:solidFill>
              </a:defRPr>
            </a:lvl1pPr>
            <a:lvl2pPr marL="457124" indent="0">
              <a:buNone/>
              <a:defRPr sz="2799"/>
            </a:lvl2pPr>
            <a:lvl3pPr marL="914248" indent="0">
              <a:buNone/>
              <a:defRPr sz="2400"/>
            </a:lvl3pPr>
            <a:lvl4pPr marL="1371372" indent="0">
              <a:buNone/>
              <a:defRPr sz="2000"/>
            </a:lvl4pPr>
            <a:lvl5pPr marL="1828495" indent="0">
              <a:buNone/>
              <a:defRPr sz="2000"/>
            </a:lvl5pPr>
            <a:lvl6pPr marL="2285620" indent="0">
              <a:buNone/>
              <a:defRPr sz="2000"/>
            </a:lvl6pPr>
            <a:lvl7pPr marL="2742742" indent="0">
              <a:buNone/>
              <a:defRPr sz="2000"/>
            </a:lvl7pPr>
            <a:lvl8pPr marL="3199866" indent="0">
              <a:buNone/>
              <a:defRPr sz="2000"/>
            </a:lvl8pPr>
            <a:lvl9pPr marL="3656990" indent="0">
              <a:buNone/>
              <a:defRPr sz="2000"/>
            </a:lvl9pPr>
          </a:lstStyle>
          <a:p>
            <a:r>
              <a:rPr lang="en-US"/>
              <a:t>Insert image to crop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9834" y="1460727"/>
            <a:ext cx="4956447" cy="4036785"/>
          </a:xfrm>
        </p:spPr>
        <p:txBody>
          <a:bodyPr anchor="ctr"/>
          <a:lstStyle>
            <a:lvl1pPr marL="0" indent="0" algn="l" defTabSz="914248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4000" b="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248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Presentation title goes here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59834" y="4254048"/>
            <a:ext cx="6720417" cy="1655762"/>
          </a:xfrm>
        </p:spPr>
        <p:txBody>
          <a:bodyPr vert="horz" lIns="0" tIns="0" rIns="0" bIns="0" rtlCol="0">
            <a:normAutofit/>
          </a:bodyPr>
          <a:lstStyle>
            <a:lvl1pPr marL="228562" indent="-228562">
              <a:spcBef>
                <a:spcPts val="0"/>
              </a:spcBef>
              <a:buNone/>
              <a:defRPr lang="en-US" sz="2133" b="1" baseline="0" dirty="0">
                <a:solidFill>
                  <a:schemeClr val="bg1"/>
                </a:solidFill>
              </a:defRPr>
            </a:lvl1pPr>
          </a:lstStyle>
          <a:p>
            <a:pPr marL="0" lvl="0" indent="0"/>
            <a:r>
              <a:rPr lang="en-US"/>
              <a:t>Use this space for a subtitle if you need one. When you’re done, move it up so it’s just under the title.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1850" y="380001"/>
            <a:ext cx="2584303" cy="863461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>
          <a:xfrm>
            <a:off x="359835" y="6360982"/>
            <a:ext cx="7680325" cy="2619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MiQ | Nothing Bundt Cakes | Q1 2020</a:t>
            </a:r>
            <a:endParaRPr lang="en-GB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3119968" y="414267"/>
            <a:ext cx="2879725" cy="794931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GB"/>
              <a:t>Client Logo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2874209" y="334515"/>
            <a:ext cx="0" cy="1008156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18540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239">
          <p15:clr>
            <a:srgbClr val="FBAE40"/>
          </p15:clr>
        </p15:guide>
        <p15:guide id="2" orient="horz" pos="3625">
          <p15:clr>
            <a:srgbClr val="FBAE40"/>
          </p15:clr>
        </p15:guide>
      </p15:sldGuideLst>
    </p:ext>
  </p:extLs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ktop screenshot with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Content Placeholder 19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9058"/>
          </a:xfrm>
          <a:custGeom>
            <a:avLst/>
            <a:gdLst>
              <a:gd name="connsiteX0" fmla="*/ 5979106 w 18288000"/>
              <a:gd name="connsiteY0" fmla="*/ 1876269 h 10287000"/>
              <a:gd name="connsiteX1" fmla="*/ 5979106 w 18288000"/>
              <a:gd name="connsiteY1" fmla="*/ 8348786 h 10287000"/>
              <a:gd name="connsiteX2" fmla="*/ 17396956 w 18288000"/>
              <a:gd name="connsiteY2" fmla="*/ 8348786 h 10287000"/>
              <a:gd name="connsiteX3" fmla="*/ 17396956 w 18288000"/>
              <a:gd name="connsiteY3" fmla="*/ 1876269 h 10287000"/>
              <a:gd name="connsiteX4" fmla="*/ 0 w 18288000"/>
              <a:gd name="connsiteY4" fmla="*/ 0 h 10287000"/>
              <a:gd name="connsiteX5" fmla="*/ 18288000 w 18288000"/>
              <a:gd name="connsiteY5" fmla="*/ 0 h 10287000"/>
              <a:gd name="connsiteX6" fmla="*/ 18288000 w 18288000"/>
              <a:gd name="connsiteY6" fmla="*/ 10287000 h 10287000"/>
              <a:gd name="connsiteX7" fmla="*/ 0 w 18288000"/>
              <a:gd name="connsiteY7" fmla="*/ 10287000 h 1028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288000" h="10287000">
                <a:moveTo>
                  <a:pt x="5979106" y="1876269"/>
                </a:moveTo>
                <a:lnTo>
                  <a:pt x="5979106" y="8348786"/>
                </a:lnTo>
                <a:lnTo>
                  <a:pt x="17396956" y="8348786"/>
                </a:lnTo>
                <a:lnTo>
                  <a:pt x="17396956" y="1876269"/>
                </a:lnTo>
                <a:close/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close/>
              </a:path>
            </a:pathLst>
          </a:custGeom>
        </p:spPr>
      </p:pic>
      <p:sp>
        <p:nvSpPr>
          <p:cNvPr id="10" name="Content Placeholder 2"/>
          <p:cNvSpPr>
            <a:spLocks noGrp="1"/>
          </p:cNvSpPr>
          <p:nvPr>
            <p:ph idx="14" hasCustomPrompt="1"/>
          </p:nvPr>
        </p:nvSpPr>
        <p:spPr>
          <a:xfrm>
            <a:off x="359834" y="1467192"/>
            <a:ext cx="2878707" cy="279115"/>
          </a:xfrm>
          <a:noFill/>
        </p:spPr>
        <p:txBody>
          <a:bodyPr lIns="0">
            <a:normAutofit/>
          </a:bodyPr>
          <a:lstStyle>
            <a:lvl1pPr marL="19050" indent="0">
              <a:buNone/>
              <a:tabLst/>
              <a:defRPr sz="1333" b="1">
                <a:solidFill>
                  <a:schemeClr val="accent2"/>
                </a:solidFill>
              </a:defRPr>
            </a:lvl1pPr>
            <a:lvl2pPr marL="19050" indent="0">
              <a:buNone/>
              <a:tabLst/>
              <a:defRPr sz="1200">
                <a:solidFill>
                  <a:schemeClr val="bg1"/>
                </a:solidFill>
              </a:defRPr>
            </a:lvl2pPr>
            <a:lvl3pPr marL="19050" indent="20108">
              <a:buNone/>
              <a:tabLst/>
              <a:defRPr sz="1200">
                <a:solidFill>
                  <a:schemeClr val="bg1"/>
                </a:solidFill>
              </a:defRPr>
            </a:lvl3pPr>
            <a:lvl4pPr marL="19050" indent="20108">
              <a:buNone/>
              <a:tabLst/>
              <a:defRPr sz="1200">
                <a:solidFill>
                  <a:schemeClr val="bg1"/>
                </a:solidFill>
              </a:defRPr>
            </a:lvl4pPr>
            <a:lvl5pPr marL="19050" indent="20108">
              <a:buNone/>
              <a:tabLst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4003782" y="1287025"/>
            <a:ext cx="7594661" cy="4220679"/>
          </a:xfrm>
          <a:solidFill>
            <a:schemeClr val="bg2"/>
          </a:solidFill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124" indent="0">
              <a:buNone/>
              <a:defRPr sz="2799"/>
            </a:lvl2pPr>
            <a:lvl3pPr marL="914248" indent="0">
              <a:buNone/>
              <a:defRPr sz="2400"/>
            </a:lvl3pPr>
            <a:lvl4pPr marL="1371372" indent="0">
              <a:buNone/>
              <a:defRPr sz="2000"/>
            </a:lvl4pPr>
            <a:lvl5pPr marL="1828495" indent="0">
              <a:buNone/>
              <a:defRPr sz="2000"/>
            </a:lvl5pPr>
            <a:lvl6pPr marL="2285620" indent="0">
              <a:buNone/>
              <a:defRPr sz="2000"/>
            </a:lvl6pPr>
            <a:lvl7pPr marL="2742742" indent="0">
              <a:buNone/>
              <a:defRPr sz="2000"/>
            </a:lvl7pPr>
            <a:lvl8pPr marL="3199866" indent="0">
              <a:buNone/>
              <a:defRPr sz="2000"/>
            </a:lvl8pPr>
            <a:lvl9pPr marL="3656990" indent="0">
              <a:buNone/>
              <a:defRPr sz="2000"/>
            </a:lvl9pPr>
          </a:lstStyle>
          <a:p>
            <a:r>
              <a:rPr lang="en-US"/>
              <a:t>Click to insert screenshot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359834" y="384347"/>
            <a:ext cx="9338349" cy="325097"/>
          </a:xfrm>
        </p:spPr>
        <p:txBody>
          <a:bodyPr vert="horz" lIns="0" tIns="0" rIns="91440" bIns="45720" rtlCol="0" anchor="t">
            <a:noAutofit/>
          </a:bodyPr>
          <a:lstStyle>
            <a:lvl1pPr>
              <a:defRPr lang="en-US" baseline="0" dirty="0"/>
            </a:lvl1pPr>
          </a:lstStyle>
          <a:p>
            <a:pPr lvl="0"/>
            <a:r>
              <a:rPr lang="en-US"/>
              <a:t>Insert title – desktop screenshot slide with short text explanation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32" hasCustomPrompt="1"/>
          </p:nvPr>
        </p:nvSpPr>
        <p:spPr>
          <a:xfrm>
            <a:off x="359834" y="1746308"/>
            <a:ext cx="2879726" cy="804457"/>
          </a:xfrm>
        </p:spPr>
        <p:txBody>
          <a:bodyPr lIns="0">
            <a:noAutofit/>
          </a:bodyPr>
          <a:lstStyle>
            <a:lvl1pPr marL="0" indent="0">
              <a:buNone/>
              <a:defRPr sz="1333">
                <a:solidFill>
                  <a:schemeClr val="tx1"/>
                </a:solidFill>
              </a:defRPr>
            </a:lvl1pPr>
            <a:lvl2pPr marL="457124" indent="0">
              <a:buNone/>
              <a:defRPr sz="1200"/>
            </a:lvl2pPr>
            <a:lvl3pPr marL="914248" indent="0">
              <a:buNone/>
              <a:defRPr sz="1200"/>
            </a:lvl3pPr>
            <a:lvl4pPr marL="1371372" indent="0">
              <a:buNone/>
              <a:defRPr sz="1200"/>
            </a:lvl4pPr>
            <a:lvl5pPr marL="1828495" indent="0">
              <a:buNone/>
              <a:defRPr sz="1200"/>
            </a:lvl5pPr>
          </a:lstStyle>
          <a:p>
            <a:pPr lvl="0"/>
            <a:r>
              <a:rPr lang="en-US"/>
              <a:t>Insert text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33" hasCustomPrompt="1"/>
          </p:nvPr>
        </p:nvSpPr>
        <p:spPr>
          <a:xfrm>
            <a:off x="359834" y="2945662"/>
            <a:ext cx="2878707" cy="279115"/>
          </a:xfrm>
          <a:noFill/>
        </p:spPr>
        <p:txBody>
          <a:bodyPr lIns="0">
            <a:normAutofit/>
          </a:bodyPr>
          <a:lstStyle>
            <a:lvl1pPr marL="19050" indent="0">
              <a:buNone/>
              <a:tabLst/>
              <a:defRPr sz="1333" b="1">
                <a:solidFill>
                  <a:schemeClr val="accent2"/>
                </a:solidFill>
              </a:defRPr>
            </a:lvl1pPr>
            <a:lvl2pPr marL="19050" indent="0">
              <a:buNone/>
              <a:tabLst/>
              <a:defRPr sz="1200">
                <a:solidFill>
                  <a:schemeClr val="bg1"/>
                </a:solidFill>
              </a:defRPr>
            </a:lvl2pPr>
            <a:lvl3pPr marL="19050" indent="20108">
              <a:buNone/>
              <a:tabLst/>
              <a:defRPr sz="1200">
                <a:solidFill>
                  <a:schemeClr val="bg1"/>
                </a:solidFill>
              </a:defRPr>
            </a:lvl3pPr>
            <a:lvl4pPr marL="19050" indent="20108">
              <a:buNone/>
              <a:tabLst/>
              <a:defRPr sz="1200">
                <a:solidFill>
                  <a:schemeClr val="bg1"/>
                </a:solidFill>
              </a:defRPr>
            </a:lvl4pPr>
            <a:lvl5pPr marL="19050" indent="20108">
              <a:buNone/>
              <a:tabLst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34" hasCustomPrompt="1"/>
          </p:nvPr>
        </p:nvSpPr>
        <p:spPr>
          <a:xfrm>
            <a:off x="359832" y="3224777"/>
            <a:ext cx="2879726" cy="804457"/>
          </a:xfrm>
        </p:spPr>
        <p:txBody>
          <a:bodyPr lIns="0">
            <a:noAutofit/>
          </a:bodyPr>
          <a:lstStyle>
            <a:lvl1pPr marL="0" indent="0">
              <a:buNone/>
              <a:defRPr sz="1333">
                <a:solidFill>
                  <a:schemeClr val="tx1"/>
                </a:solidFill>
              </a:defRPr>
            </a:lvl1pPr>
            <a:lvl2pPr marL="457124" indent="0">
              <a:buNone/>
              <a:defRPr sz="1200"/>
            </a:lvl2pPr>
            <a:lvl3pPr marL="914248" indent="0">
              <a:buNone/>
              <a:defRPr sz="1200"/>
            </a:lvl3pPr>
            <a:lvl4pPr marL="1371372" indent="0">
              <a:buNone/>
              <a:defRPr sz="1200"/>
            </a:lvl4pPr>
            <a:lvl5pPr marL="1828495" indent="0">
              <a:buNone/>
              <a:defRPr sz="1200"/>
            </a:lvl5pPr>
          </a:lstStyle>
          <a:p>
            <a:pPr lvl="0"/>
            <a:r>
              <a:rPr lang="en-US"/>
              <a:t>Insert text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35" hasCustomPrompt="1"/>
          </p:nvPr>
        </p:nvSpPr>
        <p:spPr>
          <a:xfrm>
            <a:off x="361482" y="4424131"/>
            <a:ext cx="2878707" cy="279115"/>
          </a:xfrm>
          <a:noFill/>
        </p:spPr>
        <p:txBody>
          <a:bodyPr lIns="0">
            <a:normAutofit/>
          </a:bodyPr>
          <a:lstStyle>
            <a:lvl1pPr marL="19050" indent="0">
              <a:buNone/>
              <a:tabLst/>
              <a:defRPr sz="1333" b="1">
                <a:solidFill>
                  <a:schemeClr val="accent2"/>
                </a:solidFill>
              </a:defRPr>
            </a:lvl1pPr>
            <a:lvl2pPr marL="19050" indent="0">
              <a:buNone/>
              <a:tabLst/>
              <a:defRPr sz="1200">
                <a:solidFill>
                  <a:schemeClr val="bg1"/>
                </a:solidFill>
              </a:defRPr>
            </a:lvl2pPr>
            <a:lvl3pPr marL="19050" indent="20108">
              <a:buNone/>
              <a:tabLst/>
              <a:defRPr sz="1200">
                <a:solidFill>
                  <a:schemeClr val="bg1"/>
                </a:solidFill>
              </a:defRPr>
            </a:lvl3pPr>
            <a:lvl4pPr marL="19050" indent="20108">
              <a:buNone/>
              <a:tabLst/>
              <a:defRPr sz="1200">
                <a:solidFill>
                  <a:schemeClr val="bg1"/>
                </a:solidFill>
              </a:defRPr>
            </a:lvl4pPr>
            <a:lvl5pPr marL="19050" indent="20108">
              <a:buNone/>
              <a:tabLst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15" name="Text Placeholder 6"/>
          <p:cNvSpPr>
            <a:spLocks noGrp="1"/>
          </p:cNvSpPr>
          <p:nvPr>
            <p:ph type="body" sz="quarter" idx="36" hasCustomPrompt="1"/>
          </p:nvPr>
        </p:nvSpPr>
        <p:spPr>
          <a:xfrm>
            <a:off x="361482" y="4703247"/>
            <a:ext cx="2879726" cy="804457"/>
          </a:xfrm>
        </p:spPr>
        <p:txBody>
          <a:bodyPr lIns="0">
            <a:noAutofit/>
          </a:bodyPr>
          <a:lstStyle>
            <a:lvl1pPr marL="0" indent="0">
              <a:buNone/>
              <a:defRPr sz="1333">
                <a:solidFill>
                  <a:schemeClr val="tx1"/>
                </a:solidFill>
              </a:defRPr>
            </a:lvl1pPr>
            <a:lvl2pPr marL="457124" indent="0">
              <a:buNone/>
              <a:defRPr sz="1200"/>
            </a:lvl2pPr>
            <a:lvl3pPr marL="914248" indent="0">
              <a:buNone/>
              <a:defRPr sz="1200"/>
            </a:lvl3pPr>
            <a:lvl4pPr marL="1371372" indent="0">
              <a:buNone/>
              <a:defRPr sz="1200"/>
            </a:lvl4pPr>
            <a:lvl5pPr marL="1828495" indent="0">
              <a:buNone/>
              <a:defRPr sz="1200"/>
            </a:lvl5pPr>
          </a:lstStyle>
          <a:p>
            <a:pPr lvl="0"/>
            <a:r>
              <a:rPr lang="en-US"/>
              <a:t>Insert text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7"/>
          </p:nvPr>
        </p:nvSpPr>
        <p:spPr>
          <a:xfrm>
            <a:off x="359835" y="6360982"/>
            <a:ext cx="7309785" cy="344102"/>
          </a:xfrm>
          <a:prstGeom prst="rect">
            <a:avLst/>
          </a:prstGeom>
        </p:spPr>
        <p:txBody>
          <a:bodyPr/>
          <a:lstStyle/>
          <a:p>
            <a:r>
              <a:rPr lang="en-US"/>
              <a:t>MiQ | Nothing Bundt Cakes | Q1 2020</a:t>
            </a: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8"/>
          </p:nvPr>
        </p:nvSpPr>
        <p:spPr/>
        <p:txBody>
          <a:bodyPr/>
          <a:lstStyle/>
          <a:p>
            <a:fld id="{D169FC91-59AE-C64A-9DCD-3B3C91131C8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59834" y="729421"/>
            <a:ext cx="7680326" cy="256868"/>
          </a:xfrm>
        </p:spPr>
        <p:txBody>
          <a:bodyPr vert="horz" lIns="0" tIns="0" rIns="91440" bIns="45720" rtlCol="0" anchor="t">
            <a:noAutofit/>
          </a:bodyPr>
          <a:lstStyle>
            <a:lvl1pPr marL="0" indent="0">
              <a:buFontTx/>
              <a:buNone/>
              <a:defRPr lang="en-US" sz="1600" b="0" dirty="0" smtClean="0"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  <a:buNone/>
            </a:pPr>
            <a:r>
              <a:rPr lang="en-US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733124890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suite mock up with text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-8468"/>
            <a:ext cx="12205171" cy="6866468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 userDrawn="1"/>
        </p:nvPicPr>
        <p:blipFill rotWithShape="1">
          <a:blip r:embed="rId3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53551" y="1785645"/>
            <a:ext cx="1163361" cy="1988975"/>
          </a:xfrm>
          <a:prstGeom prst="rect">
            <a:avLst/>
          </a:prstGeom>
        </p:spPr>
      </p:pic>
      <p:sp>
        <p:nvSpPr>
          <p:cNvPr id="26" name="Picture Placeholder 2"/>
          <p:cNvSpPr>
            <a:spLocks noGrp="1" noChangeAspect="1"/>
          </p:cNvSpPr>
          <p:nvPr>
            <p:ph type="pic" idx="36" hasCustomPrompt="1"/>
          </p:nvPr>
        </p:nvSpPr>
        <p:spPr>
          <a:xfrm>
            <a:off x="6071595" y="1998690"/>
            <a:ext cx="835589" cy="1567761"/>
          </a:xfrm>
          <a:prstGeom prst="roundRect">
            <a:avLst>
              <a:gd name="adj" fmla="val 5318"/>
            </a:avLst>
          </a:prstGeom>
          <a:solidFill>
            <a:schemeClr val="bg2"/>
          </a:solidFill>
        </p:spPr>
        <p:txBody>
          <a:bodyPr anchor="t">
            <a:normAutofit/>
          </a:bodyPr>
          <a:lstStyle>
            <a:lvl1pPr marL="0" indent="0">
              <a:buNone/>
              <a:defRPr sz="933"/>
            </a:lvl1pPr>
            <a:lvl2pPr marL="457124" indent="0">
              <a:buNone/>
              <a:defRPr sz="2799"/>
            </a:lvl2pPr>
            <a:lvl3pPr marL="914248" indent="0">
              <a:buNone/>
              <a:defRPr sz="2400"/>
            </a:lvl3pPr>
            <a:lvl4pPr marL="1371372" indent="0">
              <a:buNone/>
              <a:defRPr sz="2000"/>
            </a:lvl4pPr>
            <a:lvl5pPr marL="1828495" indent="0">
              <a:buNone/>
              <a:defRPr sz="2000"/>
            </a:lvl5pPr>
            <a:lvl6pPr marL="2285620" indent="0">
              <a:buNone/>
              <a:defRPr sz="2000"/>
            </a:lvl6pPr>
            <a:lvl7pPr marL="2742742" indent="0">
              <a:buNone/>
              <a:defRPr sz="2000"/>
            </a:lvl7pPr>
            <a:lvl8pPr marL="3199866" indent="0">
              <a:buNone/>
              <a:defRPr sz="2000"/>
            </a:lvl8pPr>
            <a:lvl9pPr marL="3656990" indent="0">
              <a:buNone/>
              <a:defRPr sz="2000"/>
            </a:lvl9pPr>
          </a:lstStyle>
          <a:p>
            <a:r>
              <a:rPr lang="en-US"/>
              <a:t>Click to insert screenshot</a:t>
            </a:r>
          </a:p>
        </p:txBody>
      </p:sp>
      <p:sp>
        <p:nvSpPr>
          <p:cNvPr id="19" name="Rectangle 18"/>
          <p:cNvSpPr/>
          <p:nvPr userDrawn="1"/>
        </p:nvSpPr>
        <p:spPr>
          <a:xfrm>
            <a:off x="7206929" y="1087285"/>
            <a:ext cx="6141211" cy="35590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69FC91-59AE-C64A-9DCD-3B3C91131C8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MiQ | Nothing Bundt Cakes | Q1 2020</a:t>
            </a:r>
            <a:endParaRPr lang="en-GB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80251" y="932536"/>
            <a:ext cx="6435993" cy="5182400"/>
          </a:xfrm>
          <a:prstGeom prst="rect">
            <a:avLst/>
          </a:prstGeom>
        </p:spPr>
      </p:pic>
      <p:grpSp>
        <p:nvGrpSpPr>
          <p:cNvPr id="10" name="Group 9"/>
          <p:cNvGrpSpPr/>
          <p:nvPr userDrawn="1"/>
        </p:nvGrpSpPr>
        <p:grpSpPr>
          <a:xfrm>
            <a:off x="3751429" y="3668094"/>
            <a:ext cx="4151847" cy="2461624"/>
            <a:chOff x="7139426" y="5065329"/>
            <a:chExt cx="7992148" cy="4737802"/>
          </a:xfrm>
        </p:grpSpPr>
        <p:sp>
          <p:nvSpPr>
            <p:cNvPr id="11" name="Rectangle 10"/>
            <p:cNvSpPr/>
            <p:nvPr/>
          </p:nvSpPr>
          <p:spPr>
            <a:xfrm>
              <a:off x="8217107" y="5351450"/>
              <a:ext cx="5866617" cy="40372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139426" y="5065329"/>
              <a:ext cx="7992148" cy="4737802"/>
            </a:xfrm>
            <a:prstGeom prst="rect">
              <a:avLst/>
            </a:prstGeom>
          </p:spPr>
        </p:pic>
      </p:grpSp>
      <p:sp>
        <p:nvSpPr>
          <p:cNvPr id="13" name="Content Placeholder 2"/>
          <p:cNvSpPr>
            <a:spLocks noGrp="1"/>
          </p:cNvSpPr>
          <p:nvPr>
            <p:ph idx="14" hasCustomPrompt="1"/>
          </p:nvPr>
        </p:nvSpPr>
        <p:spPr>
          <a:xfrm>
            <a:off x="359834" y="1467191"/>
            <a:ext cx="2759158" cy="279116"/>
          </a:xfrm>
          <a:noFill/>
        </p:spPr>
        <p:txBody>
          <a:bodyPr lIns="0">
            <a:normAutofit/>
          </a:bodyPr>
          <a:lstStyle>
            <a:lvl1pPr marL="19050" indent="0">
              <a:buNone/>
              <a:tabLst/>
              <a:defRPr sz="1333" b="1">
                <a:solidFill>
                  <a:schemeClr val="accent2"/>
                </a:solidFill>
              </a:defRPr>
            </a:lvl1pPr>
            <a:lvl2pPr marL="19050" indent="0">
              <a:buNone/>
              <a:tabLst/>
              <a:defRPr sz="1200">
                <a:solidFill>
                  <a:schemeClr val="bg1"/>
                </a:solidFill>
              </a:defRPr>
            </a:lvl2pPr>
            <a:lvl3pPr marL="19050" indent="20108">
              <a:buNone/>
              <a:tabLst/>
              <a:defRPr sz="1200">
                <a:solidFill>
                  <a:schemeClr val="bg1"/>
                </a:solidFill>
              </a:defRPr>
            </a:lvl3pPr>
            <a:lvl4pPr marL="19050" indent="20108">
              <a:buNone/>
              <a:tabLst/>
              <a:defRPr sz="1200">
                <a:solidFill>
                  <a:schemeClr val="bg1"/>
                </a:solidFill>
              </a:defRPr>
            </a:lvl4pPr>
            <a:lvl5pPr marL="19050" indent="20108">
              <a:buNone/>
              <a:tabLst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14" name="Text Placeholder 6"/>
          <p:cNvSpPr>
            <a:spLocks noGrp="1"/>
          </p:cNvSpPr>
          <p:nvPr>
            <p:ph type="body" sz="quarter" idx="32" hasCustomPrompt="1"/>
          </p:nvPr>
        </p:nvSpPr>
        <p:spPr>
          <a:xfrm>
            <a:off x="359834" y="1746308"/>
            <a:ext cx="2760134" cy="2963054"/>
          </a:xfrm>
        </p:spPr>
        <p:txBody>
          <a:bodyPr lIns="0">
            <a:noAutofit/>
          </a:bodyPr>
          <a:lstStyle>
            <a:lvl1pPr marL="0" indent="0">
              <a:buNone/>
              <a:defRPr sz="1333">
                <a:solidFill>
                  <a:schemeClr val="tx1"/>
                </a:solidFill>
              </a:defRPr>
            </a:lvl1pPr>
            <a:lvl2pPr marL="457124" indent="0">
              <a:buNone/>
              <a:defRPr sz="1200"/>
            </a:lvl2pPr>
            <a:lvl3pPr marL="914248" indent="0">
              <a:buNone/>
              <a:defRPr sz="1200"/>
            </a:lvl3pPr>
            <a:lvl4pPr marL="1371372" indent="0">
              <a:buNone/>
              <a:defRPr sz="1200"/>
            </a:lvl4pPr>
            <a:lvl5pPr marL="1828495" indent="0">
              <a:buNone/>
              <a:defRPr sz="1200"/>
            </a:lvl5pPr>
          </a:lstStyle>
          <a:p>
            <a:pPr lvl="0"/>
            <a:r>
              <a:rPr lang="en-US"/>
              <a:t>Insert text</a:t>
            </a:r>
          </a:p>
        </p:txBody>
      </p:sp>
      <p:sp>
        <p:nvSpPr>
          <p:cNvPr id="18" name="Picture Placehold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7470371" y="1263730"/>
            <a:ext cx="5741325" cy="3137153"/>
          </a:xfrm>
          <a:solidFill>
            <a:schemeClr val="bg2"/>
          </a:solidFill>
        </p:spPr>
        <p:txBody>
          <a:bodyPr anchor="t">
            <a:normAutofit/>
          </a:bodyPr>
          <a:lstStyle>
            <a:lvl1pPr marL="0" indent="0">
              <a:buNone/>
              <a:defRPr sz="933"/>
            </a:lvl1pPr>
            <a:lvl2pPr marL="457124" indent="0">
              <a:buNone/>
              <a:defRPr sz="2799"/>
            </a:lvl2pPr>
            <a:lvl3pPr marL="914248" indent="0">
              <a:buNone/>
              <a:defRPr sz="2400"/>
            </a:lvl3pPr>
            <a:lvl4pPr marL="1371372" indent="0">
              <a:buNone/>
              <a:defRPr sz="2000"/>
            </a:lvl4pPr>
            <a:lvl5pPr marL="1828495" indent="0">
              <a:buNone/>
              <a:defRPr sz="2000"/>
            </a:lvl5pPr>
            <a:lvl6pPr marL="2285620" indent="0">
              <a:buNone/>
              <a:defRPr sz="2000"/>
            </a:lvl6pPr>
            <a:lvl7pPr marL="2742742" indent="0">
              <a:buNone/>
              <a:defRPr sz="2000"/>
            </a:lvl7pPr>
            <a:lvl8pPr marL="3199866" indent="0">
              <a:buNone/>
              <a:defRPr sz="2000"/>
            </a:lvl8pPr>
            <a:lvl9pPr marL="3656990" indent="0">
              <a:buNone/>
              <a:defRPr sz="2000"/>
            </a:lvl9pPr>
          </a:lstStyle>
          <a:p>
            <a:r>
              <a:rPr lang="en-US"/>
              <a:t>Click to insert screenshot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33" hasCustomPrompt="1"/>
          </p:nvPr>
        </p:nvSpPr>
        <p:spPr>
          <a:xfrm>
            <a:off x="4325908" y="3861397"/>
            <a:ext cx="3013922" cy="1995362"/>
          </a:xfrm>
          <a:solidFill>
            <a:schemeClr val="bg2"/>
          </a:solidFill>
        </p:spPr>
        <p:txBody>
          <a:bodyPr anchor="t">
            <a:normAutofit/>
          </a:bodyPr>
          <a:lstStyle>
            <a:lvl1pPr marL="0" indent="0">
              <a:buNone/>
              <a:defRPr sz="933"/>
            </a:lvl1pPr>
            <a:lvl2pPr marL="457124" indent="0">
              <a:buNone/>
              <a:defRPr sz="2799"/>
            </a:lvl2pPr>
            <a:lvl3pPr marL="914248" indent="0">
              <a:buNone/>
              <a:defRPr sz="2400"/>
            </a:lvl3pPr>
            <a:lvl4pPr marL="1371372" indent="0">
              <a:buNone/>
              <a:defRPr sz="2000"/>
            </a:lvl4pPr>
            <a:lvl5pPr marL="1828495" indent="0">
              <a:buNone/>
              <a:defRPr sz="2000"/>
            </a:lvl5pPr>
            <a:lvl6pPr marL="2285620" indent="0">
              <a:buNone/>
              <a:defRPr sz="2000"/>
            </a:lvl6pPr>
            <a:lvl7pPr marL="2742742" indent="0">
              <a:buNone/>
              <a:defRPr sz="2000"/>
            </a:lvl7pPr>
            <a:lvl8pPr marL="3199866" indent="0">
              <a:buNone/>
              <a:defRPr sz="2000"/>
            </a:lvl8pPr>
            <a:lvl9pPr marL="3656990" indent="0">
              <a:buNone/>
              <a:defRPr sz="2000"/>
            </a:lvl9pPr>
          </a:lstStyle>
          <a:p>
            <a:r>
              <a:rPr lang="en-US"/>
              <a:t>Click to insert screenshot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04442" y="4392682"/>
            <a:ext cx="1883742" cy="1884033"/>
          </a:xfrm>
          <a:prstGeom prst="rect">
            <a:avLst/>
          </a:prstGeom>
        </p:spPr>
      </p:pic>
      <p:sp>
        <p:nvSpPr>
          <p:cNvPr id="21" name="Picture Placeholder 2"/>
          <p:cNvSpPr>
            <a:spLocks noGrp="1" noChangeAspect="1"/>
          </p:cNvSpPr>
          <p:nvPr>
            <p:ph type="pic" idx="34" hasCustomPrompt="1"/>
          </p:nvPr>
        </p:nvSpPr>
        <p:spPr>
          <a:xfrm>
            <a:off x="7753092" y="4538904"/>
            <a:ext cx="1182925" cy="1565097"/>
          </a:xfrm>
          <a:solidFill>
            <a:schemeClr val="bg2"/>
          </a:solidFill>
        </p:spPr>
        <p:txBody>
          <a:bodyPr anchor="t">
            <a:normAutofit/>
          </a:bodyPr>
          <a:lstStyle>
            <a:lvl1pPr marL="0" indent="0">
              <a:buNone/>
              <a:defRPr sz="933"/>
            </a:lvl1pPr>
            <a:lvl2pPr marL="457124" indent="0">
              <a:buNone/>
              <a:defRPr sz="2799"/>
            </a:lvl2pPr>
            <a:lvl3pPr marL="914248" indent="0">
              <a:buNone/>
              <a:defRPr sz="2400"/>
            </a:lvl3pPr>
            <a:lvl4pPr marL="1371372" indent="0">
              <a:buNone/>
              <a:defRPr sz="2000"/>
            </a:lvl4pPr>
            <a:lvl5pPr marL="1828495" indent="0">
              <a:buNone/>
              <a:defRPr sz="2000"/>
            </a:lvl5pPr>
            <a:lvl6pPr marL="2285620" indent="0">
              <a:buNone/>
              <a:defRPr sz="2000"/>
            </a:lvl6pPr>
            <a:lvl7pPr marL="2742742" indent="0">
              <a:buNone/>
              <a:defRPr sz="2000"/>
            </a:lvl7pPr>
            <a:lvl8pPr marL="3199866" indent="0">
              <a:buNone/>
              <a:defRPr sz="2000"/>
            </a:lvl8pPr>
            <a:lvl9pPr marL="3656990" indent="0">
              <a:buNone/>
              <a:defRPr sz="2000"/>
            </a:lvl9pPr>
          </a:lstStyle>
          <a:p>
            <a:r>
              <a:rPr lang="en-US"/>
              <a:t>Click to insert screenshot</a:t>
            </a:r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59834" y="729421"/>
            <a:ext cx="7680326" cy="256868"/>
          </a:xfrm>
        </p:spPr>
        <p:txBody>
          <a:bodyPr vert="horz" lIns="0" tIns="0" rIns="91440" bIns="45720" rtlCol="0" anchor="t">
            <a:noAutofit/>
          </a:bodyPr>
          <a:lstStyle>
            <a:lvl1pPr marL="0" indent="0">
              <a:buFontTx/>
              <a:buNone/>
              <a:defRPr lang="en-US" sz="1600" b="0" dirty="0" smtClean="0"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  <a:buNone/>
            </a:pPr>
            <a:r>
              <a:rPr lang="en-US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1996027325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suite mock up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622" y="2"/>
            <a:ext cx="12571059" cy="6857999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>
            <a:off x="4302545" y="831414"/>
            <a:ext cx="6853437" cy="37909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36016" y="602030"/>
            <a:ext cx="7152010" cy="575895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69FC91-59AE-C64A-9DCD-3B3C91131C8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MiQ | Nothing Bundt Cakes | Q1 2020</a:t>
            </a:r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82560" y="1279033"/>
            <a:ext cx="2093312" cy="209363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1198" y="1473775"/>
            <a:ext cx="1163361" cy="1988975"/>
          </a:xfrm>
          <a:prstGeom prst="rect">
            <a:avLst/>
          </a:prstGeom>
        </p:spPr>
      </p:pic>
      <p:grpSp>
        <p:nvGrpSpPr>
          <p:cNvPr id="10" name="Group 9"/>
          <p:cNvGrpSpPr/>
          <p:nvPr userDrawn="1"/>
        </p:nvGrpSpPr>
        <p:grpSpPr>
          <a:xfrm>
            <a:off x="356456" y="3570309"/>
            <a:ext cx="4613749" cy="2735485"/>
            <a:chOff x="7139426" y="5065329"/>
            <a:chExt cx="7992148" cy="4737802"/>
          </a:xfrm>
        </p:grpSpPr>
        <p:sp>
          <p:nvSpPr>
            <p:cNvPr id="11" name="Rectangle 10"/>
            <p:cNvSpPr/>
            <p:nvPr/>
          </p:nvSpPr>
          <p:spPr>
            <a:xfrm>
              <a:off x="8217107" y="5351450"/>
              <a:ext cx="5866617" cy="40372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139426" y="5065329"/>
              <a:ext cx="7992148" cy="4737802"/>
            </a:xfrm>
            <a:prstGeom prst="rect">
              <a:avLst/>
            </a:prstGeom>
          </p:spPr>
        </p:pic>
      </p:grpSp>
      <p:sp>
        <p:nvSpPr>
          <p:cNvPr id="18" name="Picture Placehold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4560149" y="932536"/>
            <a:ext cx="6262651" cy="3520882"/>
          </a:xfrm>
          <a:solidFill>
            <a:schemeClr val="bg2"/>
          </a:solidFill>
        </p:spPr>
        <p:txBody>
          <a:bodyPr anchor="t">
            <a:normAutofit/>
          </a:bodyPr>
          <a:lstStyle>
            <a:lvl1pPr marL="0" indent="0">
              <a:buNone/>
              <a:defRPr sz="933"/>
            </a:lvl1pPr>
            <a:lvl2pPr marL="457124" indent="0">
              <a:buNone/>
              <a:defRPr sz="2799"/>
            </a:lvl2pPr>
            <a:lvl3pPr marL="914248" indent="0">
              <a:buNone/>
              <a:defRPr sz="2400"/>
            </a:lvl3pPr>
            <a:lvl4pPr marL="1371372" indent="0">
              <a:buNone/>
              <a:defRPr sz="2000"/>
            </a:lvl4pPr>
            <a:lvl5pPr marL="1828495" indent="0">
              <a:buNone/>
              <a:defRPr sz="2000"/>
            </a:lvl5pPr>
            <a:lvl6pPr marL="2285620" indent="0">
              <a:buNone/>
              <a:defRPr sz="2000"/>
            </a:lvl6pPr>
            <a:lvl7pPr marL="2742742" indent="0">
              <a:buNone/>
              <a:defRPr sz="2000"/>
            </a:lvl7pPr>
            <a:lvl8pPr marL="3199866" indent="0">
              <a:buNone/>
              <a:defRPr sz="2000"/>
            </a:lvl8pPr>
            <a:lvl9pPr marL="3656990" indent="0">
              <a:buNone/>
              <a:defRPr sz="2000"/>
            </a:lvl9pPr>
          </a:lstStyle>
          <a:p>
            <a:r>
              <a:rPr lang="en-US"/>
              <a:t>Click to insert screenshot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33" hasCustomPrompt="1"/>
          </p:nvPr>
        </p:nvSpPr>
        <p:spPr>
          <a:xfrm>
            <a:off x="978585" y="3778503"/>
            <a:ext cx="3342325" cy="2271462"/>
          </a:xfrm>
          <a:solidFill>
            <a:schemeClr val="bg2"/>
          </a:solidFill>
        </p:spPr>
        <p:txBody>
          <a:bodyPr anchor="t">
            <a:normAutofit/>
          </a:bodyPr>
          <a:lstStyle>
            <a:lvl1pPr marL="0" indent="0">
              <a:buNone/>
              <a:defRPr sz="933"/>
            </a:lvl1pPr>
            <a:lvl2pPr marL="457124" indent="0">
              <a:buNone/>
              <a:defRPr sz="2799"/>
            </a:lvl2pPr>
            <a:lvl3pPr marL="914248" indent="0">
              <a:buNone/>
              <a:defRPr sz="2400"/>
            </a:lvl3pPr>
            <a:lvl4pPr marL="1371372" indent="0">
              <a:buNone/>
              <a:defRPr sz="2000"/>
            </a:lvl4pPr>
            <a:lvl5pPr marL="1828495" indent="0">
              <a:buNone/>
              <a:defRPr sz="2000"/>
            </a:lvl5pPr>
            <a:lvl6pPr marL="2285620" indent="0">
              <a:buNone/>
              <a:defRPr sz="2000"/>
            </a:lvl6pPr>
            <a:lvl7pPr marL="2742742" indent="0">
              <a:buNone/>
              <a:defRPr sz="2000"/>
            </a:lvl7pPr>
            <a:lvl8pPr marL="3199866" indent="0">
              <a:buNone/>
              <a:defRPr sz="2000"/>
            </a:lvl8pPr>
            <a:lvl9pPr marL="3656990" indent="0">
              <a:buNone/>
              <a:defRPr sz="2000"/>
            </a:lvl9pPr>
          </a:lstStyle>
          <a:p>
            <a:r>
              <a:rPr lang="en-US"/>
              <a:t>Click to insert screenshot</a:t>
            </a:r>
          </a:p>
        </p:txBody>
      </p:sp>
      <p:sp>
        <p:nvSpPr>
          <p:cNvPr id="21" name="Picture Placeholder 2"/>
          <p:cNvSpPr>
            <a:spLocks noGrp="1" noChangeAspect="1"/>
          </p:cNvSpPr>
          <p:nvPr>
            <p:ph type="pic" idx="34" hasCustomPrompt="1"/>
          </p:nvPr>
        </p:nvSpPr>
        <p:spPr>
          <a:xfrm>
            <a:off x="2473694" y="1473776"/>
            <a:ext cx="1350010" cy="1712893"/>
          </a:xfrm>
          <a:solidFill>
            <a:schemeClr val="bg2"/>
          </a:solidFill>
        </p:spPr>
        <p:txBody>
          <a:bodyPr anchor="t">
            <a:normAutofit/>
          </a:bodyPr>
          <a:lstStyle>
            <a:lvl1pPr marL="0" indent="0">
              <a:buNone/>
              <a:defRPr sz="933"/>
            </a:lvl1pPr>
            <a:lvl2pPr marL="457124" indent="0">
              <a:buNone/>
              <a:defRPr sz="2799"/>
            </a:lvl2pPr>
            <a:lvl3pPr marL="914248" indent="0">
              <a:buNone/>
              <a:defRPr sz="2400"/>
            </a:lvl3pPr>
            <a:lvl4pPr marL="1371372" indent="0">
              <a:buNone/>
              <a:defRPr sz="2000"/>
            </a:lvl4pPr>
            <a:lvl5pPr marL="1828495" indent="0">
              <a:buNone/>
              <a:defRPr sz="2000"/>
            </a:lvl5pPr>
            <a:lvl6pPr marL="2285620" indent="0">
              <a:buNone/>
              <a:defRPr sz="2000"/>
            </a:lvl6pPr>
            <a:lvl7pPr marL="2742742" indent="0">
              <a:buNone/>
              <a:defRPr sz="2000"/>
            </a:lvl7pPr>
            <a:lvl8pPr marL="3199866" indent="0">
              <a:buNone/>
              <a:defRPr sz="2000"/>
            </a:lvl8pPr>
            <a:lvl9pPr marL="3656990" indent="0">
              <a:buNone/>
              <a:defRPr sz="2000"/>
            </a:lvl9pPr>
          </a:lstStyle>
          <a:p>
            <a:r>
              <a:rPr lang="en-US"/>
              <a:t>Click to insert screenshot</a:t>
            </a:r>
          </a:p>
        </p:txBody>
      </p:sp>
      <p:sp>
        <p:nvSpPr>
          <p:cNvPr id="22" name="Picture Placeholder 2"/>
          <p:cNvSpPr>
            <a:spLocks noGrp="1" noChangeAspect="1"/>
          </p:cNvSpPr>
          <p:nvPr>
            <p:ph type="pic" idx="35" hasCustomPrompt="1"/>
          </p:nvPr>
        </p:nvSpPr>
        <p:spPr>
          <a:xfrm>
            <a:off x="1329242" y="1686821"/>
            <a:ext cx="835589" cy="1567761"/>
          </a:xfrm>
          <a:prstGeom prst="roundRect">
            <a:avLst>
              <a:gd name="adj" fmla="val 5318"/>
            </a:avLst>
          </a:prstGeom>
          <a:solidFill>
            <a:schemeClr val="bg2"/>
          </a:solidFill>
        </p:spPr>
        <p:txBody>
          <a:bodyPr anchor="t">
            <a:normAutofit/>
          </a:bodyPr>
          <a:lstStyle>
            <a:lvl1pPr marL="0" indent="0">
              <a:buNone/>
              <a:defRPr sz="933"/>
            </a:lvl1pPr>
            <a:lvl2pPr marL="457124" indent="0">
              <a:buNone/>
              <a:defRPr sz="2799"/>
            </a:lvl2pPr>
            <a:lvl3pPr marL="914248" indent="0">
              <a:buNone/>
              <a:defRPr sz="2400"/>
            </a:lvl3pPr>
            <a:lvl4pPr marL="1371372" indent="0">
              <a:buNone/>
              <a:defRPr sz="2000"/>
            </a:lvl4pPr>
            <a:lvl5pPr marL="1828495" indent="0">
              <a:buNone/>
              <a:defRPr sz="2000"/>
            </a:lvl5pPr>
            <a:lvl6pPr marL="2285620" indent="0">
              <a:buNone/>
              <a:defRPr sz="2000"/>
            </a:lvl6pPr>
            <a:lvl7pPr marL="2742742" indent="0">
              <a:buNone/>
              <a:defRPr sz="2000"/>
            </a:lvl7pPr>
            <a:lvl8pPr marL="3199866" indent="0">
              <a:buNone/>
              <a:defRPr sz="2000"/>
            </a:lvl8pPr>
            <a:lvl9pPr marL="3656990" indent="0">
              <a:buNone/>
              <a:defRPr sz="2000"/>
            </a:lvl9pPr>
          </a:lstStyle>
          <a:p>
            <a:r>
              <a:rPr lang="en-US"/>
              <a:t>Click to insert screenshot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59834" y="729421"/>
            <a:ext cx="7680326" cy="256868"/>
          </a:xfrm>
        </p:spPr>
        <p:txBody>
          <a:bodyPr vert="horz" lIns="0" tIns="0" rIns="91440" bIns="45720" rtlCol="0" anchor="t">
            <a:noAutofit/>
          </a:bodyPr>
          <a:lstStyle>
            <a:lvl1pPr marL="0" indent="0">
              <a:buFontTx/>
              <a:buNone/>
              <a:defRPr lang="en-US" sz="1600" b="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  <a:buNone/>
            </a:pPr>
            <a:r>
              <a:rPr lang="en-US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325276069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le screenshotstext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1702" t="-263" r="18" b="263"/>
          <a:stretch/>
        </p:blipFill>
        <p:spPr>
          <a:xfrm>
            <a:off x="1310092" y="-25840"/>
            <a:ext cx="10877918" cy="6883841"/>
          </a:xfrm>
          <a:prstGeom prst="rect">
            <a:avLst/>
          </a:prstGeom>
        </p:spPr>
      </p:pic>
      <p:sp>
        <p:nvSpPr>
          <p:cNvPr id="10" name="Content Placeholder 2"/>
          <p:cNvSpPr>
            <a:spLocks noGrp="1"/>
          </p:cNvSpPr>
          <p:nvPr>
            <p:ph idx="14" hasCustomPrompt="1"/>
          </p:nvPr>
        </p:nvSpPr>
        <p:spPr>
          <a:xfrm>
            <a:off x="359834" y="1467192"/>
            <a:ext cx="4653963" cy="279115"/>
          </a:xfrm>
          <a:noFill/>
        </p:spPr>
        <p:txBody>
          <a:bodyPr lIns="0">
            <a:normAutofit/>
          </a:bodyPr>
          <a:lstStyle>
            <a:lvl1pPr marL="19050" indent="0">
              <a:buNone/>
              <a:tabLst/>
              <a:defRPr sz="1200" b="1">
                <a:solidFill>
                  <a:schemeClr val="tx1"/>
                </a:solidFill>
              </a:defRPr>
            </a:lvl1pPr>
            <a:lvl2pPr marL="19050" indent="0">
              <a:buNone/>
              <a:tabLst/>
              <a:defRPr sz="1200">
                <a:solidFill>
                  <a:schemeClr val="bg1"/>
                </a:solidFill>
              </a:defRPr>
            </a:lvl2pPr>
            <a:lvl3pPr marL="19050" indent="20108">
              <a:buNone/>
              <a:tabLst/>
              <a:defRPr sz="1200">
                <a:solidFill>
                  <a:schemeClr val="bg1"/>
                </a:solidFill>
              </a:defRPr>
            </a:lvl3pPr>
            <a:lvl4pPr marL="19050" indent="20108">
              <a:buNone/>
              <a:tabLst/>
              <a:defRPr sz="1200">
                <a:solidFill>
                  <a:schemeClr val="bg1"/>
                </a:solidFill>
              </a:defRPr>
            </a:lvl4pPr>
            <a:lvl5pPr marL="19050" indent="20108">
              <a:buNone/>
              <a:tabLst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359835" y="360056"/>
            <a:ext cx="9874057" cy="235878"/>
          </a:xfrm>
        </p:spPr>
        <p:txBody>
          <a:bodyPr vert="horz" lIns="0" tIns="0" rIns="91440" bIns="45720" rtlCol="0" anchor="t">
            <a:noAutofit/>
          </a:bodyPr>
          <a:lstStyle>
            <a:lvl1pPr>
              <a:defRPr lang="en-US" baseline="0" dirty="0"/>
            </a:lvl1pPr>
          </a:lstStyle>
          <a:p>
            <a:pPr lvl="0"/>
            <a:r>
              <a:rPr lang="en-US"/>
              <a:t>Insert title – multiple  screenshot slide with longer text explanation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32" hasCustomPrompt="1"/>
          </p:nvPr>
        </p:nvSpPr>
        <p:spPr>
          <a:xfrm>
            <a:off x="359834" y="1746308"/>
            <a:ext cx="4655609" cy="804457"/>
          </a:xfrm>
        </p:spPr>
        <p:txBody>
          <a:bodyPr lIns="0">
            <a:noAutofit/>
          </a:bodyPr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457124" indent="0">
              <a:buNone/>
              <a:defRPr sz="1200"/>
            </a:lvl2pPr>
            <a:lvl3pPr marL="914248" indent="0">
              <a:buNone/>
              <a:defRPr sz="1200"/>
            </a:lvl3pPr>
            <a:lvl4pPr marL="1371372" indent="0">
              <a:buNone/>
              <a:defRPr sz="1200"/>
            </a:lvl4pPr>
            <a:lvl5pPr marL="1828495" indent="0">
              <a:buNone/>
              <a:defRPr sz="1200"/>
            </a:lvl5pPr>
          </a:lstStyle>
          <a:p>
            <a:pPr lvl="0"/>
            <a:r>
              <a:rPr lang="en-US"/>
              <a:t>Insert text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33" hasCustomPrompt="1"/>
          </p:nvPr>
        </p:nvSpPr>
        <p:spPr>
          <a:xfrm>
            <a:off x="359833" y="2945662"/>
            <a:ext cx="4653963" cy="279115"/>
          </a:xfrm>
          <a:noFill/>
        </p:spPr>
        <p:txBody>
          <a:bodyPr lIns="0">
            <a:normAutofit/>
          </a:bodyPr>
          <a:lstStyle>
            <a:lvl1pPr marL="19050" indent="0">
              <a:buNone/>
              <a:tabLst/>
              <a:defRPr sz="1200" b="1">
                <a:solidFill>
                  <a:schemeClr val="tx1"/>
                </a:solidFill>
              </a:defRPr>
            </a:lvl1pPr>
            <a:lvl2pPr marL="19050" indent="0">
              <a:buNone/>
              <a:tabLst/>
              <a:defRPr sz="1200">
                <a:solidFill>
                  <a:schemeClr val="bg1"/>
                </a:solidFill>
              </a:defRPr>
            </a:lvl2pPr>
            <a:lvl3pPr marL="19050" indent="20108">
              <a:buNone/>
              <a:tabLst/>
              <a:defRPr sz="1200">
                <a:solidFill>
                  <a:schemeClr val="bg1"/>
                </a:solidFill>
              </a:defRPr>
            </a:lvl3pPr>
            <a:lvl4pPr marL="19050" indent="20108">
              <a:buNone/>
              <a:tabLst/>
              <a:defRPr sz="1200">
                <a:solidFill>
                  <a:schemeClr val="bg1"/>
                </a:solidFill>
              </a:defRPr>
            </a:lvl4pPr>
            <a:lvl5pPr marL="19050" indent="20108">
              <a:buNone/>
              <a:tabLst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34" hasCustomPrompt="1"/>
          </p:nvPr>
        </p:nvSpPr>
        <p:spPr>
          <a:xfrm>
            <a:off x="359833" y="3224777"/>
            <a:ext cx="4655609" cy="804457"/>
          </a:xfrm>
        </p:spPr>
        <p:txBody>
          <a:bodyPr lIns="0">
            <a:noAutofit/>
          </a:bodyPr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457124" indent="0">
              <a:buNone/>
              <a:defRPr sz="1200"/>
            </a:lvl2pPr>
            <a:lvl3pPr marL="914248" indent="0">
              <a:buNone/>
              <a:defRPr sz="1200"/>
            </a:lvl3pPr>
            <a:lvl4pPr marL="1371372" indent="0">
              <a:buNone/>
              <a:defRPr sz="1200"/>
            </a:lvl4pPr>
            <a:lvl5pPr marL="1828495" indent="0">
              <a:buNone/>
              <a:defRPr sz="1200"/>
            </a:lvl5pPr>
          </a:lstStyle>
          <a:p>
            <a:pPr lvl="0"/>
            <a:r>
              <a:rPr lang="en-US"/>
              <a:t>Insert text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35" hasCustomPrompt="1"/>
          </p:nvPr>
        </p:nvSpPr>
        <p:spPr>
          <a:xfrm>
            <a:off x="361482" y="4424131"/>
            <a:ext cx="4653963" cy="279115"/>
          </a:xfrm>
          <a:noFill/>
        </p:spPr>
        <p:txBody>
          <a:bodyPr lIns="0">
            <a:normAutofit/>
          </a:bodyPr>
          <a:lstStyle>
            <a:lvl1pPr marL="19050" indent="0">
              <a:buNone/>
              <a:tabLst/>
              <a:defRPr sz="1200" b="1">
                <a:solidFill>
                  <a:schemeClr val="tx1"/>
                </a:solidFill>
              </a:defRPr>
            </a:lvl1pPr>
            <a:lvl2pPr marL="19050" indent="0">
              <a:buNone/>
              <a:tabLst/>
              <a:defRPr sz="1200">
                <a:solidFill>
                  <a:schemeClr val="bg1"/>
                </a:solidFill>
              </a:defRPr>
            </a:lvl2pPr>
            <a:lvl3pPr marL="19050" indent="20108">
              <a:buNone/>
              <a:tabLst/>
              <a:defRPr sz="1200">
                <a:solidFill>
                  <a:schemeClr val="bg1"/>
                </a:solidFill>
              </a:defRPr>
            </a:lvl3pPr>
            <a:lvl4pPr marL="19050" indent="20108">
              <a:buNone/>
              <a:tabLst/>
              <a:defRPr sz="1200">
                <a:solidFill>
                  <a:schemeClr val="bg1"/>
                </a:solidFill>
              </a:defRPr>
            </a:lvl4pPr>
            <a:lvl5pPr marL="19050" indent="20108">
              <a:buNone/>
              <a:tabLst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15" name="Text Placeholder 6"/>
          <p:cNvSpPr>
            <a:spLocks noGrp="1"/>
          </p:cNvSpPr>
          <p:nvPr>
            <p:ph type="body" sz="quarter" idx="36" hasCustomPrompt="1"/>
          </p:nvPr>
        </p:nvSpPr>
        <p:spPr>
          <a:xfrm>
            <a:off x="361482" y="4703247"/>
            <a:ext cx="4655609" cy="804457"/>
          </a:xfrm>
        </p:spPr>
        <p:txBody>
          <a:bodyPr lIns="0">
            <a:noAutofit/>
          </a:bodyPr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457124" indent="0">
              <a:buNone/>
              <a:defRPr sz="1200"/>
            </a:lvl2pPr>
            <a:lvl3pPr marL="914248" indent="0">
              <a:buNone/>
              <a:defRPr sz="1200"/>
            </a:lvl3pPr>
            <a:lvl4pPr marL="1371372" indent="0">
              <a:buNone/>
              <a:defRPr sz="1200"/>
            </a:lvl4pPr>
            <a:lvl5pPr marL="1828495" indent="0">
              <a:buNone/>
              <a:defRPr sz="1200"/>
            </a:lvl5pPr>
          </a:lstStyle>
          <a:p>
            <a:pPr lvl="0"/>
            <a:r>
              <a:rPr lang="en-US"/>
              <a:t>Insert text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7"/>
          </p:nvPr>
        </p:nvSpPr>
        <p:spPr>
          <a:xfrm>
            <a:off x="359835" y="6360982"/>
            <a:ext cx="7309785" cy="344102"/>
          </a:xfrm>
          <a:prstGeom prst="rect">
            <a:avLst/>
          </a:prstGeom>
        </p:spPr>
        <p:txBody>
          <a:bodyPr/>
          <a:lstStyle/>
          <a:p>
            <a:r>
              <a:rPr lang="en-US"/>
              <a:t>MiQ | Nothing Bundt Cakes | Q1 2020</a:t>
            </a: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8"/>
          </p:nvPr>
        </p:nvSpPr>
        <p:spPr/>
        <p:txBody>
          <a:bodyPr/>
          <a:lstStyle/>
          <a:p>
            <a:fld id="{D169FC91-59AE-C64A-9DCD-3B3C91131C8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59834" y="729421"/>
            <a:ext cx="7680326" cy="256868"/>
          </a:xfrm>
        </p:spPr>
        <p:txBody>
          <a:bodyPr vert="horz" lIns="0" tIns="0" rIns="91440" bIns="45720" rtlCol="0" anchor="t">
            <a:noAutofit/>
          </a:bodyPr>
          <a:lstStyle>
            <a:lvl1pPr marL="0" indent="0">
              <a:buFontTx/>
              <a:buNone/>
              <a:defRPr lang="en-US" sz="1600" b="0" dirty="0" smtClean="0"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  <a:buNone/>
            </a:pPr>
            <a:r>
              <a:rPr lang="en-US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2681527850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char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39" hasCustomPrompt="1"/>
          </p:nvPr>
        </p:nvSpPr>
        <p:spPr>
          <a:xfrm>
            <a:off x="359835" y="1460725"/>
            <a:ext cx="9600141" cy="4658656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GB"/>
              <a:t>Insert chart or table or graphic here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359833" y="360056"/>
            <a:ext cx="8496300" cy="240037"/>
          </a:xfrm>
        </p:spPr>
        <p:txBody>
          <a:bodyPr vert="horz" lIns="0" tIns="0" rIns="91440" bIns="45720" rtlCol="0" anchor="t">
            <a:noAutofit/>
          </a:bodyPr>
          <a:lstStyle>
            <a:lvl1pPr>
              <a:defRPr lang="en-US" baseline="0" dirty="0"/>
            </a:lvl1pPr>
          </a:lstStyle>
          <a:p>
            <a:pPr lvl="0"/>
            <a:r>
              <a:rPr lang="en-US"/>
              <a:t>One big chart graph or table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7"/>
          </p:nvPr>
        </p:nvSpPr>
        <p:spPr>
          <a:xfrm>
            <a:off x="359834" y="6360981"/>
            <a:ext cx="5760509" cy="233631"/>
          </a:xfrm>
          <a:prstGeom prst="rect">
            <a:avLst/>
          </a:prstGeom>
        </p:spPr>
        <p:txBody>
          <a:bodyPr/>
          <a:lstStyle/>
          <a:p>
            <a:r>
              <a:rPr lang="en-US"/>
              <a:t>MiQ | Nothing Bundt Cakes | Q1 2020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38"/>
          </p:nvPr>
        </p:nvSpPr>
        <p:spPr/>
        <p:txBody>
          <a:bodyPr/>
          <a:lstStyle/>
          <a:p>
            <a:fld id="{D169FC91-59AE-C64A-9DCD-3B3C91131C8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59834" y="729421"/>
            <a:ext cx="7680326" cy="256868"/>
          </a:xfrm>
        </p:spPr>
        <p:txBody>
          <a:bodyPr vert="horz" lIns="0" tIns="0" rIns="91440" bIns="45720" rtlCol="0" anchor="t">
            <a:noAutofit/>
          </a:bodyPr>
          <a:lstStyle>
            <a:lvl1pPr marL="0" indent="0">
              <a:buFontTx/>
              <a:buNone/>
              <a:defRPr lang="en-US" sz="1600" b="0" dirty="0" smtClean="0"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  <a:buNone/>
            </a:pPr>
            <a:r>
              <a:rPr lang="en-US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3113170569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hart comparis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39" hasCustomPrompt="1"/>
          </p:nvPr>
        </p:nvSpPr>
        <p:spPr>
          <a:xfrm>
            <a:off x="373087" y="1821906"/>
            <a:ext cx="5626605" cy="4204141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GB"/>
              <a:t>Insert chart or table or graphic here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359833" y="360056"/>
            <a:ext cx="8496300" cy="240037"/>
          </a:xfrm>
        </p:spPr>
        <p:txBody>
          <a:bodyPr vert="horz" lIns="0" tIns="0" rIns="91440" bIns="45720" rtlCol="0" anchor="t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Comparison of 2 charts or tables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32" hasCustomPrompt="1"/>
          </p:nvPr>
        </p:nvSpPr>
        <p:spPr>
          <a:xfrm>
            <a:off x="359834" y="1460726"/>
            <a:ext cx="7560734" cy="354178"/>
          </a:xfrm>
        </p:spPr>
        <p:txBody>
          <a:bodyPr lIns="0">
            <a:noAutofit/>
          </a:bodyPr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457124" indent="0">
              <a:buNone/>
              <a:defRPr sz="1200"/>
            </a:lvl2pPr>
            <a:lvl3pPr marL="914248" indent="0">
              <a:buNone/>
              <a:defRPr sz="1200"/>
            </a:lvl3pPr>
            <a:lvl4pPr marL="1371372" indent="0">
              <a:buNone/>
              <a:defRPr sz="1200"/>
            </a:lvl4pPr>
            <a:lvl5pPr marL="1828495" indent="0">
              <a:buNone/>
              <a:defRPr sz="1200"/>
            </a:lvl5pPr>
          </a:lstStyle>
          <a:p>
            <a:pPr lvl="0"/>
            <a:r>
              <a:rPr lang="en-US"/>
              <a:t>You can add a line of explanation here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7"/>
          </p:nvPr>
        </p:nvSpPr>
        <p:spPr>
          <a:xfrm>
            <a:off x="359834" y="6360981"/>
            <a:ext cx="5760509" cy="233631"/>
          </a:xfrm>
          <a:prstGeom prst="rect">
            <a:avLst/>
          </a:prstGeom>
        </p:spPr>
        <p:txBody>
          <a:bodyPr/>
          <a:lstStyle/>
          <a:p>
            <a:r>
              <a:rPr lang="en-US"/>
              <a:t>MiQ | Nothing Bundt Cakes | Q1 2020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38"/>
          </p:nvPr>
        </p:nvSpPr>
        <p:spPr/>
        <p:txBody>
          <a:bodyPr/>
          <a:lstStyle/>
          <a:p>
            <a:fld id="{D169FC91-59AE-C64A-9DCD-3B3C91131C8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6"/>
          <p:cNvSpPr>
            <a:spLocks noGrp="1"/>
          </p:cNvSpPr>
          <p:nvPr>
            <p:ph sz="quarter" idx="40" hasCustomPrompt="1"/>
          </p:nvPr>
        </p:nvSpPr>
        <p:spPr>
          <a:xfrm>
            <a:off x="6120343" y="1821906"/>
            <a:ext cx="5688541" cy="4204141"/>
          </a:xfrm>
        </p:spPr>
        <p:txBody>
          <a:bodyPr/>
          <a:lstStyle>
            <a:lvl1pPr marL="0" marR="0" indent="0" algn="l" defTabSz="914248" rtl="0" eaLnBrk="1" fontAlgn="auto" latinLnBrk="0" hangingPunct="1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Tx/>
              <a:buSzPct val="85000"/>
              <a:buFontTx/>
              <a:buNone/>
              <a:tabLst/>
              <a:defRPr/>
            </a:lvl1pPr>
          </a:lstStyle>
          <a:p>
            <a:pPr lvl="0"/>
            <a:r>
              <a:rPr lang="en-GB"/>
              <a:t>Insert chart or table or graphic here</a:t>
            </a:r>
          </a:p>
          <a:p>
            <a:pPr lvl="0"/>
            <a:endParaRPr lang="en-GB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59834" y="729421"/>
            <a:ext cx="7680326" cy="256868"/>
          </a:xfrm>
        </p:spPr>
        <p:txBody>
          <a:bodyPr vert="horz" lIns="0" tIns="0" rIns="91440" bIns="45720" rtlCol="0" anchor="t">
            <a:noAutofit/>
          </a:bodyPr>
          <a:lstStyle>
            <a:lvl1pPr marL="0" indent="0">
              <a:buFontTx/>
              <a:buNone/>
              <a:defRPr lang="en-US" sz="1600" b="0" dirty="0" smtClean="0"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  <a:buNone/>
            </a:pPr>
            <a:r>
              <a:rPr lang="en-US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4293538800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hart comparis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39" hasCustomPrompt="1"/>
          </p:nvPr>
        </p:nvSpPr>
        <p:spPr>
          <a:xfrm>
            <a:off x="373086" y="1460727"/>
            <a:ext cx="4560000" cy="2105659"/>
          </a:xfrm>
        </p:spPr>
        <p:txBody>
          <a:bodyPr/>
          <a:lstStyle>
            <a:lvl1pPr marL="0" marR="0" indent="0" algn="l" defTabSz="914248" rtl="0" eaLnBrk="1" fontAlgn="auto" latinLnBrk="0" hangingPunct="1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Tx/>
              <a:buSzPct val="85000"/>
              <a:buFontTx/>
              <a:buNone/>
              <a:tabLst/>
              <a:defRPr/>
            </a:lvl1pPr>
          </a:lstStyle>
          <a:p>
            <a:pPr marL="0" marR="0" lvl="0" indent="0" algn="l" defTabSz="914248" rtl="0" eaLnBrk="1" fontAlgn="auto" latinLnBrk="0" hangingPunct="1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Tx/>
              <a:buSzPct val="85000"/>
              <a:buFontTx/>
              <a:buNone/>
              <a:tabLst/>
              <a:defRPr/>
            </a:pPr>
            <a:r>
              <a:rPr lang="en-GB"/>
              <a:t>Insert chart or table or graphic here</a:t>
            </a:r>
          </a:p>
          <a:p>
            <a:pPr lvl="0"/>
            <a:endParaRPr lang="en-GB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359833" y="360056"/>
            <a:ext cx="8496300" cy="240037"/>
          </a:xfrm>
        </p:spPr>
        <p:txBody>
          <a:bodyPr vert="horz" lIns="0" tIns="0" rIns="91440" bIns="45720" rtlCol="0" anchor="t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Comparison of 4 charts or tables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7"/>
          </p:nvPr>
        </p:nvSpPr>
        <p:spPr>
          <a:xfrm>
            <a:off x="359834" y="6360981"/>
            <a:ext cx="5760509" cy="233631"/>
          </a:xfrm>
          <a:prstGeom prst="rect">
            <a:avLst/>
          </a:prstGeom>
        </p:spPr>
        <p:txBody>
          <a:bodyPr/>
          <a:lstStyle/>
          <a:p>
            <a:r>
              <a:rPr lang="en-US"/>
              <a:t>MiQ | Nothing Bundt Cakes | Q1 2020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38"/>
          </p:nvPr>
        </p:nvSpPr>
        <p:spPr/>
        <p:txBody>
          <a:bodyPr/>
          <a:lstStyle/>
          <a:p>
            <a:fld id="{D169FC91-59AE-C64A-9DCD-3B3C91131C8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6"/>
          <p:cNvSpPr>
            <a:spLocks noGrp="1"/>
          </p:cNvSpPr>
          <p:nvPr>
            <p:ph sz="quarter" idx="40" hasCustomPrompt="1"/>
          </p:nvPr>
        </p:nvSpPr>
        <p:spPr>
          <a:xfrm>
            <a:off x="5318375" y="1460727"/>
            <a:ext cx="4560000" cy="2105659"/>
          </a:xfrm>
        </p:spPr>
        <p:txBody>
          <a:bodyPr/>
          <a:lstStyle>
            <a:lvl1pPr marL="0" marR="0" indent="0" algn="l" defTabSz="914248" rtl="0" eaLnBrk="1" fontAlgn="auto" latinLnBrk="0" hangingPunct="1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Tx/>
              <a:buSzPct val="85000"/>
              <a:buFontTx/>
              <a:buNone/>
              <a:tabLst/>
              <a:defRPr/>
            </a:lvl1pPr>
          </a:lstStyle>
          <a:p>
            <a:pPr marL="0" marR="0" lvl="0" indent="0" algn="l" defTabSz="914248" rtl="0" eaLnBrk="1" fontAlgn="auto" latinLnBrk="0" hangingPunct="1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Tx/>
              <a:buSzPct val="85000"/>
              <a:buFontTx/>
              <a:buNone/>
              <a:tabLst/>
              <a:defRPr/>
            </a:pPr>
            <a:r>
              <a:rPr lang="en-GB"/>
              <a:t>Insert chart or table or graphic here</a:t>
            </a:r>
          </a:p>
          <a:p>
            <a:pPr lvl="0"/>
            <a:endParaRPr lang="en-GB"/>
          </a:p>
        </p:txBody>
      </p:sp>
      <p:sp>
        <p:nvSpPr>
          <p:cNvPr id="10" name="Content Placeholder 6"/>
          <p:cNvSpPr>
            <a:spLocks noGrp="1"/>
          </p:cNvSpPr>
          <p:nvPr>
            <p:ph sz="quarter" idx="41" hasCustomPrompt="1"/>
          </p:nvPr>
        </p:nvSpPr>
        <p:spPr>
          <a:xfrm>
            <a:off x="359833" y="3727472"/>
            <a:ext cx="4560000" cy="2105659"/>
          </a:xfrm>
        </p:spPr>
        <p:txBody>
          <a:bodyPr/>
          <a:lstStyle>
            <a:lvl1pPr marL="0" marR="0" indent="0" algn="l" defTabSz="914248" rtl="0" eaLnBrk="1" fontAlgn="auto" latinLnBrk="0" hangingPunct="1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Tx/>
              <a:buSzPct val="85000"/>
              <a:buFontTx/>
              <a:buNone/>
              <a:tabLst/>
              <a:defRPr/>
            </a:lvl1pPr>
          </a:lstStyle>
          <a:p>
            <a:pPr marL="0" marR="0" lvl="0" indent="0" algn="l" defTabSz="914248" rtl="0" eaLnBrk="1" fontAlgn="auto" latinLnBrk="0" hangingPunct="1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Tx/>
              <a:buSzPct val="85000"/>
              <a:buFontTx/>
              <a:buNone/>
              <a:tabLst/>
              <a:defRPr/>
            </a:pPr>
            <a:r>
              <a:rPr lang="en-GB"/>
              <a:t>Insert chart or table or graphic here</a:t>
            </a:r>
          </a:p>
          <a:p>
            <a:pPr lvl="0"/>
            <a:endParaRPr lang="en-GB"/>
          </a:p>
        </p:txBody>
      </p:sp>
      <p:sp>
        <p:nvSpPr>
          <p:cNvPr id="13" name="Content Placeholder 6"/>
          <p:cNvSpPr>
            <a:spLocks noGrp="1"/>
          </p:cNvSpPr>
          <p:nvPr>
            <p:ph sz="quarter" idx="42" hasCustomPrompt="1"/>
          </p:nvPr>
        </p:nvSpPr>
        <p:spPr>
          <a:xfrm>
            <a:off x="5305122" y="3727472"/>
            <a:ext cx="4560000" cy="2105659"/>
          </a:xfrm>
        </p:spPr>
        <p:txBody>
          <a:bodyPr/>
          <a:lstStyle>
            <a:lvl1pPr marL="0" marR="0" indent="0" algn="l" defTabSz="914248" rtl="0" eaLnBrk="1" fontAlgn="auto" latinLnBrk="0" hangingPunct="1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Tx/>
              <a:buSzPct val="85000"/>
              <a:buFontTx/>
              <a:buNone/>
              <a:tabLst/>
              <a:defRPr/>
            </a:lvl1pPr>
          </a:lstStyle>
          <a:p>
            <a:pPr marL="0" marR="0" lvl="0" indent="0" algn="l" defTabSz="914248" rtl="0" eaLnBrk="1" fontAlgn="auto" latinLnBrk="0" hangingPunct="1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Tx/>
              <a:buSzPct val="85000"/>
              <a:buFontTx/>
              <a:buNone/>
              <a:tabLst/>
              <a:defRPr/>
            </a:pPr>
            <a:r>
              <a:rPr lang="en-GB"/>
              <a:t>Insert chart or table or graphic here</a:t>
            </a:r>
          </a:p>
          <a:p>
            <a:pPr lvl="0"/>
            <a:endParaRPr lang="en-GB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59834" y="729421"/>
            <a:ext cx="7680326" cy="256868"/>
          </a:xfrm>
        </p:spPr>
        <p:txBody>
          <a:bodyPr vert="horz" lIns="0" tIns="0" rIns="91440" bIns="45720" rtlCol="0" anchor="t">
            <a:noAutofit/>
          </a:bodyPr>
          <a:lstStyle>
            <a:lvl1pPr marL="0" indent="0">
              <a:buFontTx/>
              <a:buNone/>
              <a:defRPr lang="en-US" sz="1600" b="0" dirty="0" smtClean="0"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  <a:buNone/>
            </a:pPr>
            <a:r>
              <a:rPr lang="en-US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10555165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743">
          <p15:clr>
            <a:srgbClr val="FBAE40"/>
          </p15:clr>
        </p15:guide>
        <p15:guide id="2" orient="horz" pos="3523">
          <p15:clr>
            <a:srgbClr val="FBAE40"/>
          </p15:clr>
        </p15:guide>
        <p15:guide id="4" orient="horz" pos="3897">
          <p15:clr>
            <a:srgbClr val="FBAE40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hart comparis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39" hasCustomPrompt="1"/>
          </p:nvPr>
        </p:nvSpPr>
        <p:spPr>
          <a:xfrm>
            <a:off x="373086" y="1460725"/>
            <a:ext cx="4560000" cy="4372404"/>
          </a:xfrm>
        </p:spPr>
        <p:txBody>
          <a:bodyPr/>
          <a:lstStyle>
            <a:lvl1pPr marL="0" marR="0" indent="0" algn="l" defTabSz="914248" rtl="0" eaLnBrk="1" fontAlgn="auto" latinLnBrk="0" hangingPunct="1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Tx/>
              <a:buSzPct val="85000"/>
              <a:buFontTx/>
              <a:buNone/>
              <a:tabLst/>
              <a:defRPr/>
            </a:lvl1pPr>
          </a:lstStyle>
          <a:p>
            <a:pPr marL="0" marR="0" lvl="0" indent="0" algn="l" defTabSz="914248" rtl="0" eaLnBrk="1" fontAlgn="auto" latinLnBrk="0" hangingPunct="1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Tx/>
              <a:buSzPct val="85000"/>
              <a:buFontTx/>
              <a:buNone/>
              <a:tabLst/>
              <a:defRPr/>
            </a:pPr>
            <a:r>
              <a:rPr lang="en-GB"/>
              <a:t>Insert chart or table or graphic here</a:t>
            </a:r>
          </a:p>
          <a:p>
            <a:pPr lvl="0"/>
            <a:endParaRPr lang="en-GB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359833" y="360056"/>
            <a:ext cx="8496300" cy="240037"/>
          </a:xfrm>
        </p:spPr>
        <p:txBody>
          <a:bodyPr vert="horz" lIns="0" tIns="0" rIns="91440" bIns="45720" rtlCol="0" anchor="t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Comparison of 3 charts or tables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7"/>
          </p:nvPr>
        </p:nvSpPr>
        <p:spPr>
          <a:xfrm>
            <a:off x="359834" y="6360981"/>
            <a:ext cx="5760509" cy="233631"/>
          </a:xfrm>
          <a:prstGeom prst="rect">
            <a:avLst/>
          </a:prstGeom>
        </p:spPr>
        <p:txBody>
          <a:bodyPr/>
          <a:lstStyle/>
          <a:p>
            <a:r>
              <a:rPr lang="en-US"/>
              <a:t>MiQ | Nothing Bundt Cakes | Q1 2020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38"/>
          </p:nvPr>
        </p:nvSpPr>
        <p:spPr/>
        <p:txBody>
          <a:bodyPr/>
          <a:lstStyle/>
          <a:p>
            <a:fld id="{D169FC91-59AE-C64A-9DCD-3B3C91131C8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6"/>
          <p:cNvSpPr>
            <a:spLocks noGrp="1"/>
          </p:cNvSpPr>
          <p:nvPr>
            <p:ph sz="quarter" idx="40" hasCustomPrompt="1"/>
          </p:nvPr>
        </p:nvSpPr>
        <p:spPr>
          <a:xfrm>
            <a:off x="5318375" y="1460727"/>
            <a:ext cx="4560000" cy="2105659"/>
          </a:xfrm>
        </p:spPr>
        <p:txBody>
          <a:bodyPr/>
          <a:lstStyle>
            <a:lvl1pPr marL="0" marR="0" indent="0" algn="l" defTabSz="914248" rtl="0" eaLnBrk="1" fontAlgn="auto" latinLnBrk="0" hangingPunct="1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Tx/>
              <a:buSzPct val="85000"/>
              <a:buFontTx/>
              <a:buNone/>
              <a:tabLst/>
              <a:defRPr/>
            </a:lvl1pPr>
          </a:lstStyle>
          <a:p>
            <a:pPr marL="0" marR="0" lvl="0" indent="0" algn="l" defTabSz="914248" rtl="0" eaLnBrk="1" fontAlgn="auto" latinLnBrk="0" hangingPunct="1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Tx/>
              <a:buSzPct val="85000"/>
              <a:buFontTx/>
              <a:buNone/>
              <a:tabLst/>
              <a:defRPr/>
            </a:pPr>
            <a:r>
              <a:rPr lang="en-GB"/>
              <a:t>Insert chart or table or graphic here</a:t>
            </a:r>
          </a:p>
          <a:p>
            <a:pPr lvl="0"/>
            <a:endParaRPr lang="en-GB"/>
          </a:p>
        </p:txBody>
      </p:sp>
      <p:sp>
        <p:nvSpPr>
          <p:cNvPr id="13" name="Content Placeholder 6"/>
          <p:cNvSpPr>
            <a:spLocks noGrp="1"/>
          </p:cNvSpPr>
          <p:nvPr>
            <p:ph sz="quarter" idx="42" hasCustomPrompt="1"/>
          </p:nvPr>
        </p:nvSpPr>
        <p:spPr>
          <a:xfrm>
            <a:off x="5305122" y="3727472"/>
            <a:ext cx="4560000" cy="2105659"/>
          </a:xfrm>
        </p:spPr>
        <p:txBody>
          <a:bodyPr/>
          <a:lstStyle>
            <a:lvl1pPr marL="0" marR="0" indent="0" algn="l" defTabSz="914248" rtl="0" eaLnBrk="1" fontAlgn="auto" latinLnBrk="0" hangingPunct="1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Tx/>
              <a:buSzPct val="85000"/>
              <a:buFontTx/>
              <a:buNone/>
              <a:tabLst/>
              <a:defRPr/>
            </a:lvl1pPr>
          </a:lstStyle>
          <a:p>
            <a:pPr marL="0" marR="0" lvl="0" indent="0" algn="l" defTabSz="914248" rtl="0" eaLnBrk="1" fontAlgn="auto" latinLnBrk="0" hangingPunct="1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Tx/>
              <a:buSzPct val="85000"/>
              <a:buFontTx/>
              <a:buNone/>
              <a:tabLst/>
              <a:defRPr/>
            </a:pPr>
            <a:r>
              <a:rPr lang="en-GB"/>
              <a:t>Insert chart or table or graphic here</a:t>
            </a:r>
          </a:p>
          <a:p>
            <a:pPr lvl="0"/>
            <a:endParaRPr lang="en-GB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59834" y="729421"/>
            <a:ext cx="7680326" cy="256868"/>
          </a:xfrm>
        </p:spPr>
        <p:txBody>
          <a:bodyPr vert="horz" lIns="0" tIns="0" rIns="91440" bIns="45720" rtlCol="0" anchor="t">
            <a:noAutofit/>
          </a:bodyPr>
          <a:lstStyle>
            <a:lvl1pPr marL="0" indent="0">
              <a:buFontTx/>
              <a:buNone/>
              <a:defRPr lang="en-US" sz="1600" b="0" dirty="0" smtClean="0"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  <a:buNone/>
            </a:pPr>
            <a:r>
              <a:rPr lang="en-US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29027416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743">
          <p15:clr>
            <a:srgbClr val="FBAE40"/>
          </p15:clr>
        </p15:guide>
        <p15:guide id="2" orient="horz" pos="3523">
          <p15:clr>
            <a:srgbClr val="FBAE40"/>
          </p15:clr>
        </p15:guide>
        <p15:guide id="4" orient="horz" pos="3897">
          <p15:clr>
            <a:srgbClr val="FBAE40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echar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39" hasCustomPrompt="1"/>
          </p:nvPr>
        </p:nvSpPr>
        <p:spPr>
          <a:xfrm>
            <a:off x="359835" y="1460727"/>
            <a:ext cx="2797369" cy="2105659"/>
          </a:xfrm>
        </p:spPr>
        <p:txBody>
          <a:bodyPr/>
          <a:lstStyle>
            <a:lvl1pPr marL="0" marR="0" indent="0" algn="l" defTabSz="914248" rtl="0" eaLnBrk="1" fontAlgn="auto" latinLnBrk="0" hangingPunct="1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Tx/>
              <a:buSzPct val="85000"/>
              <a:buFontTx/>
              <a:buNone/>
              <a:tabLst/>
              <a:defRPr/>
            </a:lvl1pPr>
          </a:lstStyle>
          <a:p>
            <a:pPr marL="0" marR="0" lvl="0" indent="0" algn="l" defTabSz="914248" rtl="0" eaLnBrk="1" fontAlgn="auto" latinLnBrk="0" hangingPunct="1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Tx/>
              <a:buSzPct val="85000"/>
              <a:buFontTx/>
              <a:buNone/>
              <a:tabLst/>
              <a:defRPr/>
            </a:pPr>
            <a:r>
              <a:rPr lang="en-GB"/>
              <a:t>Insert chart or table or graphic here</a:t>
            </a:r>
          </a:p>
          <a:p>
            <a:pPr lvl="0"/>
            <a:endParaRPr lang="en-GB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359833" y="360056"/>
            <a:ext cx="8496300" cy="240037"/>
          </a:xfrm>
        </p:spPr>
        <p:txBody>
          <a:bodyPr vert="horz" lIns="0" tIns="0" rIns="91440" bIns="45720" rtlCol="0" anchor="t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Comparison of 6 charts or tables – ideal for </a:t>
            </a:r>
            <a:r>
              <a:rPr lang="en-US" err="1"/>
              <a:t>piecharts</a:t>
            </a:r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7"/>
          </p:nvPr>
        </p:nvSpPr>
        <p:spPr>
          <a:xfrm>
            <a:off x="359834" y="6360981"/>
            <a:ext cx="5760509" cy="233631"/>
          </a:xfrm>
          <a:prstGeom prst="rect">
            <a:avLst/>
          </a:prstGeom>
        </p:spPr>
        <p:txBody>
          <a:bodyPr/>
          <a:lstStyle/>
          <a:p>
            <a:r>
              <a:rPr lang="en-US"/>
              <a:t>MiQ | Nothing Bundt Cakes | Q1 2020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38"/>
          </p:nvPr>
        </p:nvSpPr>
        <p:spPr/>
        <p:txBody>
          <a:bodyPr/>
          <a:lstStyle/>
          <a:p>
            <a:fld id="{D169FC91-59AE-C64A-9DCD-3B3C91131C8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6"/>
          <p:cNvSpPr>
            <a:spLocks noGrp="1"/>
          </p:cNvSpPr>
          <p:nvPr>
            <p:ph sz="quarter" idx="40" hasCustomPrompt="1"/>
          </p:nvPr>
        </p:nvSpPr>
        <p:spPr>
          <a:xfrm>
            <a:off x="4199468" y="1484266"/>
            <a:ext cx="2797369" cy="2105659"/>
          </a:xfrm>
        </p:spPr>
        <p:txBody>
          <a:bodyPr/>
          <a:lstStyle>
            <a:lvl1pPr marL="0" marR="0" indent="0" algn="l" defTabSz="914248" rtl="0" eaLnBrk="1" fontAlgn="auto" latinLnBrk="0" hangingPunct="1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Tx/>
              <a:buSzPct val="85000"/>
              <a:buFontTx/>
              <a:buNone/>
              <a:tabLst/>
              <a:defRPr/>
            </a:lvl1pPr>
          </a:lstStyle>
          <a:p>
            <a:pPr marL="0" marR="0" lvl="0" indent="0" algn="l" defTabSz="914248" rtl="0" eaLnBrk="1" fontAlgn="auto" latinLnBrk="0" hangingPunct="1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Tx/>
              <a:buSzPct val="85000"/>
              <a:buFontTx/>
              <a:buNone/>
              <a:tabLst/>
              <a:defRPr/>
            </a:pPr>
            <a:r>
              <a:rPr lang="en-GB"/>
              <a:t>Insert chart or table or graphic here</a:t>
            </a:r>
          </a:p>
          <a:p>
            <a:pPr lvl="0"/>
            <a:endParaRPr lang="en-GB"/>
          </a:p>
        </p:txBody>
      </p:sp>
      <p:sp>
        <p:nvSpPr>
          <p:cNvPr id="10" name="Content Placeholder 6"/>
          <p:cNvSpPr>
            <a:spLocks noGrp="1"/>
          </p:cNvSpPr>
          <p:nvPr>
            <p:ph sz="quarter" idx="41" hasCustomPrompt="1"/>
          </p:nvPr>
        </p:nvSpPr>
        <p:spPr>
          <a:xfrm>
            <a:off x="346581" y="3727472"/>
            <a:ext cx="2797369" cy="2105659"/>
          </a:xfrm>
        </p:spPr>
        <p:txBody>
          <a:bodyPr/>
          <a:lstStyle>
            <a:lvl1pPr marL="0" marR="0" indent="0" algn="l" defTabSz="914248" rtl="0" eaLnBrk="1" fontAlgn="auto" latinLnBrk="0" hangingPunct="1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Tx/>
              <a:buSzPct val="85000"/>
              <a:buFontTx/>
              <a:buNone/>
              <a:tabLst/>
              <a:defRPr/>
            </a:lvl1pPr>
          </a:lstStyle>
          <a:p>
            <a:pPr marL="0" marR="0" lvl="0" indent="0" algn="l" defTabSz="914248" rtl="0" eaLnBrk="1" fontAlgn="auto" latinLnBrk="0" hangingPunct="1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Tx/>
              <a:buSzPct val="85000"/>
              <a:buFontTx/>
              <a:buNone/>
              <a:tabLst/>
              <a:defRPr/>
            </a:pPr>
            <a:r>
              <a:rPr lang="en-GB"/>
              <a:t>Insert chart or table or graphic here</a:t>
            </a:r>
          </a:p>
          <a:p>
            <a:pPr lvl="0"/>
            <a:endParaRPr lang="en-GB"/>
          </a:p>
        </p:txBody>
      </p:sp>
      <p:sp>
        <p:nvSpPr>
          <p:cNvPr id="13" name="Content Placeholder 6"/>
          <p:cNvSpPr>
            <a:spLocks noGrp="1"/>
          </p:cNvSpPr>
          <p:nvPr>
            <p:ph sz="quarter" idx="42" hasCustomPrompt="1"/>
          </p:nvPr>
        </p:nvSpPr>
        <p:spPr>
          <a:xfrm>
            <a:off x="4186215" y="3751011"/>
            <a:ext cx="2797369" cy="2105659"/>
          </a:xfrm>
        </p:spPr>
        <p:txBody>
          <a:bodyPr/>
          <a:lstStyle>
            <a:lvl1pPr marL="0" marR="0" indent="0" algn="l" defTabSz="914248" rtl="0" eaLnBrk="1" fontAlgn="auto" latinLnBrk="0" hangingPunct="1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Tx/>
              <a:buSzPct val="85000"/>
              <a:buFontTx/>
              <a:buNone/>
              <a:tabLst/>
              <a:defRPr/>
            </a:lvl1pPr>
          </a:lstStyle>
          <a:p>
            <a:pPr marL="0" marR="0" lvl="0" indent="0" algn="l" defTabSz="914248" rtl="0" eaLnBrk="1" fontAlgn="auto" latinLnBrk="0" hangingPunct="1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Tx/>
              <a:buSzPct val="85000"/>
              <a:buFontTx/>
              <a:buNone/>
              <a:tabLst/>
              <a:defRPr/>
            </a:pPr>
            <a:r>
              <a:rPr lang="en-GB"/>
              <a:t>Insert chart or table or graphic here</a:t>
            </a:r>
          </a:p>
          <a:p>
            <a:pPr lvl="0"/>
            <a:endParaRPr lang="en-GB"/>
          </a:p>
        </p:txBody>
      </p:sp>
      <p:sp>
        <p:nvSpPr>
          <p:cNvPr id="11" name="Content Placeholder 6"/>
          <p:cNvSpPr>
            <a:spLocks noGrp="1"/>
          </p:cNvSpPr>
          <p:nvPr>
            <p:ph sz="quarter" idx="43" hasCustomPrompt="1"/>
          </p:nvPr>
        </p:nvSpPr>
        <p:spPr>
          <a:xfrm>
            <a:off x="8053413" y="1484266"/>
            <a:ext cx="2797369" cy="2105659"/>
          </a:xfrm>
        </p:spPr>
        <p:txBody>
          <a:bodyPr/>
          <a:lstStyle>
            <a:lvl1pPr marL="0" marR="0" indent="0" algn="l" defTabSz="914248" rtl="0" eaLnBrk="1" fontAlgn="auto" latinLnBrk="0" hangingPunct="1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Tx/>
              <a:buSzPct val="85000"/>
              <a:buFontTx/>
              <a:buNone/>
              <a:tabLst/>
              <a:defRPr/>
            </a:lvl1pPr>
          </a:lstStyle>
          <a:p>
            <a:pPr marL="0" marR="0" lvl="0" indent="0" algn="l" defTabSz="914248" rtl="0" eaLnBrk="1" fontAlgn="auto" latinLnBrk="0" hangingPunct="1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Tx/>
              <a:buSzPct val="85000"/>
              <a:buFontTx/>
              <a:buNone/>
              <a:tabLst/>
              <a:defRPr/>
            </a:pPr>
            <a:r>
              <a:rPr lang="en-GB"/>
              <a:t>Insert chart or table or graphic here</a:t>
            </a:r>
          </a:p>
          <a:p>
            <a:pPr lvl="0"/>
            <a:endParaRPr lang="en-GB"/>
          </a:p>
        </p:txBody>
      </p:sp>
      <p:sp>
        <p:nvSpPr>
          <p:cNvPr id="14" name="Content Placeholder 6"/>
          <p:cNvSpPr>
            <a:spLocks noGrp="1"/>
          </p:cNvSpPr>
          <p:nvPr>
            <p:ph sz="quarter" idx="44" hasCustomPrompt="1"/>
          </p:nvPr>
        </p:nvSpPr>
        <p:spPr>
          <a:xfrm>
            <a:off x="8040160" y="3751011"/>
            <a:ext cx="2797369" cy="2105659"/>
          </a:xfrm>
        </p:spPr>
        <p:txBody>
          <a:bodyPr/>
          <a:lstStyle>
            <a:lvl1pPr marL="0" marR="0" indent="0" algn="l" defTabSz="914248" rtl="0" eaLnBrk="1" fontAlgn="auto" latinLnBrk="0" hangingPunct="1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Tx/>
              <a:buSzPct val="85000"/>
              <a:buFontTx/>
              <a:buNone/>
              <a:tabLst/>
              <a:defRPr/>
            </a:lvl1pPr>
          </a:lstStyle>
          <a:p>
            <a:pPr marL="0" marR="0" lvl="0" indent="0" algn="l" defTabSz="914248" rtl="0" eaLnBrk="1" fontAlgn="auto" latinLnBrk="0" hangingPunct="1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Tx/>
              <a:buSzPct val="85000"/>
              <a:buFontTx/>
              <a:buNone/>
              <a:tabLst/>
              <a:defRPr/>
            </a:pPr>
            <a:r>
              <a:rPr lang="en-GB"/>
              <a:t>Insert chart or table or graphic here</a:t>
            </a:r>
          </a:p>
          <a:p>
            <a:pPr lvl="0"/>
            <a:endParaRPr lang="en-GB"/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59834" y="729421"/>
            <a:ext cx="7680326" cy="256868"/>
          </a:xfrm>
        </p:spPr>
        <p:txBody>
          <a:bodyPr vert="horz" lIns="0" tIns="0" rIns="91440" bIns="45720" rtlCol="0" anchor="t">
            <a:noAutofit/>
          </a:bodyPr>
          <a:lstStyle>
            <a:lvl1pPr marL="0" indent="0">
              <a:buFontTx/>
              <a:buNone/>
              <a:defRPr lang="en-US" sz="1600" b="0" dirty="0" smtClean="0"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  <a:buNone/>
            </a:pPr>
            <a:r>
              <a:rPr lang="en-US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15938811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743">
          <p15:clr>
            <a:srgbClr val="FBAE40"/>
          </p15:clr>
        </p15:guide>
        <p15:guide id="2" orient="horz" pos="3523">
          <p15:clr>
            <a:srgbClr val="FBAE40"/>
          </p15:clr>
        </p15:guide>
        <p15:guide id="4" orient="horz" pos="3897">
          <p15:clr>
            <a:srgbClr val="FBAE40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9835" y="360055"/>
            <a:ext cx="8496299" cy="379834"/>
          </a:xfrm>
        </p:spPr>
        <p:txBody>
          <a:bodyPr/>
          <a:lstStyle>
            <a:lvl1pPr>
              <a:defRPr sz="2000"/>
            </a:lvl1pPr>
          </a:lstStyle>
          <a:p>
            <a:r>
              <a:rPr lang="en-US"/>
              <a:t>Insert title here – this is a blank slide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>
          <a:xfrm>
            <a:off x="359833" y="6355396"/>
            <a:ext cx="6218176" cy="233631"/>
          </a:xfrm>
          <a:prstGeom prst="rect">
            <a:avLst/>
          </a:prstGeom>
        </p:spPr>
        <p:txBody>
          <a:bodyPr/>
          <a:lstStyle/>
          <a:p>
            <a:r>
              <a:rPr lang="en-US"/>
              <a:t>MiQ | Nothing Bundt Cakes | Q1 2020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169FC91-59AE-C64A-9DCD-3B3C91131C8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59834" y="729421"/>
            <a:ext cx="7680326" cy="256868"/>
          </a:xfrm>
        </p:spPr>
        <p:txBody>
          <a:bodyPr vert="horz" lIns="0" tIns="0" rIns="91440" bIns="45720" rtlCol="0" anchor="t">
            <a:noAutofit/>
          </a:bodyPr>
          <a:lstStyle>
            <a:lvl1pPr marL="0" indent="0">
              <a:buFontTx/>
              <a:buNone/>
              <a:defRPr lang="en-US" sz="1600" b="0" dirty="0" smtClean="0"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  <a:buNone/>
            </a:pPr>
            <a:r>
              <a:rPr lang="en-US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14900229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59835" y="1467622"/>
            <a:ext cx="1919817" cy="224671"/>
          </a:xfrm>
        </p:spPr>
        <p:txBody>
          <a:bodyPr vert="horz" lIns="0" tIns="0" rIns="91440" bIns="45720" rtlCol="0" anchor="t">
            <a:noAutofit/>
          </a:bodyPr>
          <a:lstStyle>
            <a:lvl1pPr marL="0" indent="0">
              <a:buFontTx/>
              <a:buNone/>
              <a:defRPr lang="en-US" b="1" dirty="0" smtClean="0"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/>
              <a:t>Section title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59835" y="360056"/>
            <a:ext cx="7680325" cy="240036"/>
          </a:xfrm>
        </p:spPr>
        <p:txBody>
          <a:bodyPr vert="horz" lIns="0" tIns="0" rIns="91440" bIns="45720" rtlCol="0" anchor="t">
            <a:noAutofit/>
          </a:bodyPr>
          <a:lstStyle>
            <a:lvl1pPr>
              <a:buFontTx/>
              <a:buNone/>
              <a:defRPr lang="en-US" dirty="0"/>
            </a:lvl1pPr>
          </a:lstStyle>
          <a:p>
            <a:pPr lvl="0"/>
            <a:r>
              <a:rPr lang="en-US"/>
              <a:t>Contents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59834" y="729421"/>
            <a:ext cx="7680326" cy="256868"/>
          </a:xfrm>
        </p:spPr>
        <p:txBody>
          <a:bodyPr vert="horz" lIns="0" tIns="0" rIns="91440" bIns="45720" rtlCol="0" anchor="t">
            <a:noAutofit/>
          </a:bodyPr>
          <a:lstStyle>
            <a:lvl1pPr marL="0" indent="0">
              <a:buFontTx/>
              <a:buNone/>
              <a:defRPr lang="en-US" sz="1600" b="0" dirty="0" smtClean="0"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  <a:buNone/>
            </a:pPr>
            <a:r>
              <a:rPr lang="en-US"/>
              <a:t>subtitle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>
          <a:xfrm>
            <a:off x="359835" y="6360981"/>
            <a:ext cx="7680325" cy="455990"/>
          </a:xfrm>
          <a:prstGeom prst="rect">
            <a:avLst/>
          </a:prstGeom>
        </p:spPr>
        <p:txBody>
          <a:bodyPr/>
          <a:lstStyle>
            <a:lvl1pPr>
              <a:buFontTx/>
              <a:buNone/>
              <a:defRPr/>
            </a:lvl1pPr>
          </a:lstStyle>
          <a:p>
            <a:r>
              <a:rPr lang="en-US"/>
              <a:t>MiQ | Nothing Bundt Cakes | Q1 2020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buFontTx/>
              <a:buNone/>
              <a:defRPr/>
            </a:lvl1pPr>
          </a:lstStyle>
          <a:p>
            <a:fld id="{D169FC91-59AE-C64A-9DCD-3B3C91131C8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Content Placeholder 2"/>
          <p:cNvSpPr>
            <a:spLocks noGrp="1"/>
          </p:cNvSpPr>
          <p:nvPr>
            <p:ph idx="16" hasCustomPrompt="1"/>
          </p:nvPr>
        </p:nvSpPr>
        <p:spPr>
          <a:xfrm>
            <a:off x="359834" y="1692293"/>
            <a:ext cx="1919817" cy="1739640"/>
          </a:xfrm>
        </p:spPr>
        <p:txBody>
          <a:bodyPr vert="horz" lIns="0" tIns="0" rIns="91440" bIns="45720" rtlCol="0" anchor="t">
            <a:noAutofit/>
          </a:bodyPr>
          <a:lstStyle>
            <a:lvl1pPr marL="0" indent="0">
              <a:buFontTx/>
              <a:buNone/>
              <a:defRPr lang="en-US" b="0" dirty="0" smtClean="0"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/>
              <a:t>Page title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7" hasCustomPrompt="1"/>
          </p:nvPr>
        </p:nvSpPr>
        <p:spPr>
          <a:xfrm>
            <a:off x="359835" y="3420293"/>
            <a:ext cx="1919817" cy="224671"/>
          </a:xfrm>
        </p:spPr>
        <p:txBody>
          <a:bodyPr vert="horz" lIns="0" tIns="0" rIns="91440" bIns="45720" rtlCol="0" anchor="t">
            <a:noAutofit/>
          </a:bodyPr>
          <a:lstStyle>
            <a:lvl1pPr marL="0" indent="0">
              <a:buFontTx/>
              <a:buNone/>
              <a:defRPr lang="en-US" b="1" dirty="0" smtClean="0"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/>
              <a:t>Section title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8" hasCustomPrompt="1"/>
          </p:nvPr>
        </p:nvSpPr>
        <p:spPr>
          <a:xfrm>
            <a:off x="359835" y="3644964"/>
            <a:ext cx="1919817" cy="2002523"/>
          </a:xfrm>
        </p:spPr>
        <p:txBody>
          <a:bodyPr vert="horz" lIns="0" tIns="0" rIns="91440" bIns="45720" rtlCol="0" anchor="t">
            <a:noAutofit/>
          </a:bodyPr>
          <a:lstStyle>
            <a:lvl1pPr marL="0" indent="0">
              <a:buFontTx/>
              <a:buNone/>
              <a:defRPr lang="en-US" b="0" dirty="0" smtClean="0"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/>
              <a:t>Page title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9" hasCustomPrompt="1"/>
          </p:nvPr>
        </p:nvSpPr>
        <p:spPr>
          <a:xfrm>
            <a:off x="5160435" y="3431933"/>
            <a:ext cx="1919817" cy="224671"/>
          </a:xfrm>
        </p:spPr>
        <p:txBody>
          <a:bodyPr vert="horz" lIns="0" tIns="0" rIns="91440" bIns="45720" rtlCol="0" anchor="t">
            <a:noAutofit/>
          </a:bodyPr>
          <a:lstStyle>
            <a:lvl1pPr marL="0" marR="0" indent="0" algn="l" defTabSz="914248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b="1" dirty="0" smtClean="0"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248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Section title</a:t>
            </a:r>
          </a:p>
          <a:p>
            <a:pPr lvl="0">
              <a:spcBef>
                <a:spcPct val="0"/>
              </a:spcBef>
            </a:pPr>
            <a:endParaRPr lang="en-US"/>
          </a:p>
        </p:txBody>
      </p:sp>
      <p:sp>
        <p:nvSpPr>
          <p:cNvPr id="14" name="Content Placeholder 2"/>
          <p:cNvSpPr>
            <a:spLocks noGrp="1"/>
          </p:cNvSpPr>
          <p:nvPr>
            <p:ph idx="20" hasCustomPrompt="1"/>
          </p:nvPr>
        </p:nvSpPr>
        <p:spPr>
          <a:xfrm>
            <a:off x="5160434" y="3656604"/>
            <a:ext cx="1919817" cy="1990883"/>
          </a:xfrm>
        </p:spPr>
        <p:txBody>
          <a:bodyPr vert="horz" lIns="0" tIns="0" rIns="91440" bIns="45720" rtlCol="0" anchor="t">
            <a:noAutofit/>
          </a:bodyPr>
          <a:lstStyle>
            <a:lvl1pPr marL="0" indent="0">
              <a:buFontTx/>
              <a:buNone/>
              <a:defRPr lang="en-US" b="0" dirty="0" smtClean="0"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/>
              <a:t>Page title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idx="21" hasCustomPrompt="1"/>
          </p:nvPr>
        </p:nvSpPr>
        <p:spPr>
          <a:xfrm>
            <a:off x="5160435" y="1527922"/>
            <a:ext cx="1919817" cy="224671"/>
          </a:xfrm>
        </p:spPr>
        <p:txBody>
          <a:bodyPr vert="horz" lIns="0" tIns="0" rIns="91440" bIns="45720" rtlCol="0" anchor="t">
            <a:noAutofit/>
          </a:bodyPr>
          <a:lstStyle>
            <a:lvl1pPr marL="0" marR="0" indent="0" algn="l" defTabSz="914248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b="1" dirty="0" smtClean="0"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248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Section title</a:t>
            </a:r>
          </a:p>
          <a:p>
            <a:pPr marL="0" marR="0" lvl="0" indent="0" algn="l" defTabSz="914248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/>
          </a:p>
          <a:p>
            <a:pPr lvl="0">
              <a:spcBef>
                <a:spcPct val="0"/>
              </a:spcBef>
            </a:pPr>
            <a:endParaRPr lang="en-US"/>
          </a:p>
        </p:txBody>
      </p:sp>
      <p:sp>
        <p:nvSpPr>
          <p:cNvPr id="16" name="Content Placeholder 2"/>
          <p:cNvSpPr>
            <a:spLocks noGrp="1"/>
          </p:cNvSpPr>
          <p:nvPr>
            <p:ph idx="22" hasCustomPrompt="1"/>
          </p:nvPr>
        </p:nvSpPr>
        <p:spPr>
          <a:xfrm>
            <a:off x="5160434" y="1752592"/>
            <a:ext cx="1919817" cy="1679339"/>
          </a:xfrm>
        </p:spPr>
        <p:txBody>
          <a:bodyPr vert="horz" lIns="0" tIns="0" rIns="91440" bIns="45720" rtlCol="0" anchor="t">
            <a:noAutofit/>
          </a:bodyPr>
          <a:lstStyle>
            <a:lvl1pPr marL="0" indent="0">
              <a:buFontTx/>
              <a:buNone/>
              <a:defRPr lang="en-US" b="0" dirty="0" smtClean="0"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/>
              <a:t>Page title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idx="23" hasCustomPrompt="1"/>
          </p:nvPr>
        </p:nvSpPr>
        <p:spPr>
          <a:xfrm>
            <a:off x="3706610" y="1551271"/>
            <a:ext cx="840318" cy="224671"/>
          </a:xfrm>
        </p:spPr>
        <p:txBody>
          <a:bodyPr vert="horz" lIns="0" tIns="0" rIns="91440" bIns="45720" rtlCol="0" anchor="t">
            <a:noAutofit/>
          </a:bodyPr>
          <a:lstStyle>
            <a:lvl1pPr marL="0" indent="0" algn="ctr">
              <a:buFontTx/>
              <a:buNone/>
              <a:defRPr lang="en-US" b="1" dirty="0" smtClean="0"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/>
              <a:t>Number</a:t>
            </a:r>
          </a:p>
        </p:txBody>
      </p:sp>
      <p:sp>
        <p:nvSpPr>
          <p:cNvPr id="18" name="Content Placeholder 2"/>
          <p:cNvSpPr>
            <a:spLocks noGrp="1"/>
          </p:cNvSpPr>
          <p:nvPr>
            <p:ph idx="24" hasCustomPrompt="1"/>
          </p:nvPr>
        </p:nvSpPr>
        <p:spPr>
          <a:xfrm>
            <a:off x="3706608" y="1775941"/>
            <a:ext cx="840318" cy="1644351"/>
          </a:xfrm>
        </p:spPr>
        <p:txBody>
          <a:bodyPr vert="horz" lIns="0" tIns="0" rIns="91440" bIns="45720" rtlCol="0" anchor="t">
            <a:noAutofit/>
          </a:bodyPr>
          <a:lstStyle>
            <a:lvl1pPr marL="0" indent="0" algn="ctr">
              <a:lnSpc>
                <a:spcPct val="110000"/>
              </a:lnSpc>
              <a:buFontTx/>
              <a:buNone/>
              <a:defRPr lang="en-US" b="0" dirty="0" smtClean="0">
                <a:latin typeface="+mj-lt"/>
                <a:ea typeface="+mj-ea"/>
                <a:cs typeface="+mj-cs"/>
              </a:defRPr>
            </a:lvl1pPr>
          </a:lstStyle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US"/>
              <a:t>Number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idx="25" hasCustomPrompt="1"/>
          </p:nvPr>
        </p:nvSpPr>
        <p:spPr>
          <a:xfrm>
            <a:off x="3706608" y="3452491"/>
            <a:ext cx="840318" cy="224671"/>
          </a:xfrm>
        </p:spPr>
        <p:txBody>
          <a:bodyPr vert="horz" lIns="0" tIns="0" rIns="91440" bIns="45720" rtlCol="0" anchor="t">
            <a:noAutofit/>
          </a:bodyPr>
          <a:lstStyle>
            <a:lvl1pPr marL="0" indent="0">
              <a:buFontTx/>
              <a:buNone/>
              <a:defRPr lang="en-US" b="1" dirty="0" smtClean="0">
                <a:latin typeface="+mj-lt"/>
                <a:ea typeface="+mj-ea"/>
                <a:cs typeface="+mj-cs"/>
              </a:defRPr>
            </a:lvl1pPr>
          </a:lstStyle>
          <a:p>
            <a:pPr lvl="0" algn="ctr">
              <a:spcBef>
                <a:spcPct val="0"/>
              </a:spcBef>
            </a:pPr>
            <a:r>
              <a:rPr lang="en-US"/>
              <a:t>Number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idx="26" hasCustomPrompt="1"/>
          </p:nvPr>
        </p:nvSpPr>
        <p:spPr>
          <a:xfrm>
            <a:off x="3706608" y="3677161"/>
            <a:ext cx="840318" cy="1970325"/>
          </a:xfrm>
        </p:spPr>
        <p:txBody>
          <a:bodyPr vert="horz" lIns="0" tIns="0" rIns="91440" bIns="45720" rtlCol="0" anchor="t">
            <a:noAutofit/>
          </a:bodyPr>
          <a:lstStyle>
            <a:lvl1pPr marL="0" indent="0" algn="ctr">
              <a:lnSpc>
                <a:spcPct val="110000"/>
              </a:lnSpc>
              <a:buFontTx/>
              <a:buNone/>
              <a:defRPr lang="en-US" b="0" dirty="0" smtClean="0">
                <a:latin typeface="+mj-lt"/>
                <a:ea typeface="+mj-ea"/>
                <a:cs typeface="+mj-cs"/>
              </a:defRPr>
            </a:lvl1pPr>
          </a:lstStyle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US"/>
              <a:t>Number</a:t>
            </a:r>
          </a:p>
        </p:txBody>
      </p:sp>
      <p:sp>
        <p:nvSpPr>
          <p:cNvPr id="21" name="Content Placeholder 2"/>
          <p:cNvSpPr>
            <a:spLocks noGrp="1"/>
          </p:cNvSpPr>
          <p:nvPr>
            <p:ph idx="27" hasCustomPrompt="1"/>
          </p:nvPr>
        </p:nvSpPr>
        <p:spPr>
          <a:xfrm>
            <a:off x="8493446" y="1527922"/>
            <a:ext cx="840318" cy="224671"/>
          </a:xfrm>
        </p:spPr>
        <p:txBody>
          <a:bodyPr vert="horz" lIns="0" tIns="0" rIns="91440" bIns="45720" rtlCol="0" anchor="t">
            <a:noAutofit/>
          </a:bodyPr>
          <a:lstStyle>
            <a:lvl1pPr marL="0" indent="0">
              <a:buFontTx/>
              <a:buNone/>
              <a:defRPr lang="en-US" b="1" dirty="0" smtClean="0">
                <a:latin typeface="+mj-lt"/>
                <a:ea typeface="+mj-ea"/>
                <a:cs typeface="+mj-cs"/>
              </a:defRPr>
            </a:lvl1pPr>
          </a:lstStyle>
          <a:p>
            <a:pPr lvl="0" algn="ctr">
              <a:spcBef>
                <a:spcPct val="0"/>
              </a:spcBef>
            </a:pPr>
            <a:r>
              <a:rPr lang="en-US"/>
              <a:t>Number</a:t>
            </a:r>
          </a:p>
        </p:txBody>
      </p:sp>
      <p:sp>
        <p:nvSpPr>
          <p:cNvPr id="22" name="Content Placeholder 2"/>
          <p:cNvSpPr>
            <a:spLocks noGrp="1"/>
          </p:cNvSpPr>
          <p:nvPr>
            <p:ph idx="28" hasCustomPrompt="1"/>
          </p:nvPr>
        </p:nvSpPr>
        <p:spPr>
          <a:xfrm>
            <a:off x="8493446" y="1752592"/>
            <a:ext cx="840317" cy="1667700"/>
          </a:xfrm>
        </p:spPr>
        <p:txBody>
          <a:bodyPr vert="horz" lIns="0" tIns="0" rIns="91440" bIns="45720" rtlCol="0" anchor="t">
            <a:noAutofit/>
          </a:bodyPr>
          <a:lstStyle>
            <a:lvl1pPr marL="0" indent="0" algn="ctr">
              <a:lnSpc>
                <a:spcPct val="110000"/>
              </a:lnSpc>
              <a:buFontTx/>
              <a:buNone/>
              <a:defRPr lang="en-US" b="0" dirty="0" smtClean="0">
                <a:latin typeface="+mj-lt"/>
                <a:ea typeface="+mj-ea"/>
                <a:cs typeface="+mj-cs"/>
              </a:defRPr>
            </a:lvl1pPr>
          </a:lstStyle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US"/>
              <a:t>Number</a:t>
            </a:r>
          </a:p>
        </p:txBody>
      </p:sp>
      <p:sp>
        <p:nvSpPr>
          <p:cNvPr id="23" name="Content Placeholder 2"/>
          <p:cNvSpPr>
            <a:spLocks noGrp="1"/>
          </p:cNvSpPr>
          <p:nvPr>
            <p:ph idx="29" hasCustomPrompt="1"/>
          </p:nvPr>
        </p:nvSpPr>
        <p:spPr>
          <a:xfrm>
            <a:off x="8493444" y="3445046"/>
            <a:ext cx="840318" cy="224671"/>
          </a:xfrm>
        </p:spPr>
        <p:txBody>
          <a:bodyPr vert="horz" lIns="0" tIns="0" rIns="91440" bIns="45720" rtlCol="0" anchor="t">
            <a:noAutofit/>
          </a:bodyPr>
          <a:lstStyle>
            <a:lvl1pPr marL="0" indent="0">
              <a:buFontTx/>
              <a:buNone/>
              <a:defRPr lang="en-US" b="1" dirty="0" smtClean="0">
                <a:latin typeface="+mj-lt"/>
                <a:ea typeface="+mj-ea"/>
                <a:cs typeface="+mj-cs"/>
              </a:defRPr>
            </a:lvl1pPr>
          </a:lstStyle>
          <a:p>
            <a:pPr lvl="0" algn="ctr">
              <a:spcBef>
                <a:spcPct val="0"/>
              </a:spcBef>
            </a:pPr>
            <a:r>
              <a:rPr lang="en-US"/>
              <a:t>Number</a:t>
            </a:r>
          </a:p>
        </p:txBody>
      </p:sp>
      <p:sp>
        <p:nvSpPr>
          <p:cNvPr id="24" name="Content Placeholder 2"/>
          <p:cNvSpPr>
            <a:spLocks noGrp="1"/>
          </p:cNvSpPr>
          <p:nvPr>
            <p:ph idx="30" hasCustomPrompt="1"/>
          </p:nvPr>
        </p:nvSpPr>
        <p:spPr>
          <a:xfrm>
            <a:off x="8493444" y="3653812"/>
            <a:ext cx="840318" cy="1993674"/>
          </a:xfrm>
        </p:spPr>
        <p:txBody>
          <a:bodyPr vert="horz" lIns="0" tIns="0" rIns="91440" bIns="45720" rtlCol="0" anchor="t">
            <a:noAutofit/>
          </a:bodyPr>
          <a:lstStyle>
            <a:lvl1pPr marL="0" indent="0" algn="ctr">
              <a:lnSpc>
                <a:spcPct val="110000"/>
              </a:lnSpc>
              <a:buFontTx/>
              <a:buNone/>
              <a:defRPr lang="en-US" b="0" dirty="0" smtClean="0">
                <a:latin typeface="+mj-lt"/>
                <a:ea typeface="+mj-ea"/>
                <a:cs typeface="+mj-cs"/>
              </a:defRPr>
            </a:lvl1pPr>
          </a:lstStyle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US"/>
              <a:t>Number</a:t>
            </a:r>
          </a:p>
        </p:txBody>
      </p:sp>
    </p:spTree>
    <p:extLst>
      <p:ext uri="{BB962C8B-B14F-4D97-AF65-F5344CB8AC3E}">
        <p14:creationId xmlns:p14="http://schemas.microsoft.com/office/powerpoint/2010/main" val="12477200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376">
          <p15:clr>
            <a:srgbClr val="FBAE40"/>
          </p15:clr>
        </p15:guide>
        <p15:guide id="2" orient="horz" pos="5349">
          <p15:clr>
            <a:srgbClr val="FBAE40"/>
          </p15:clr>
        </p15:guide>
      </p15:sldGuideLst>
    </p:ext>
  </p:extLs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9835" y="360055"/>
            <a:ext cx="8496299" cy="379834"/>
          </a:xfrm>
        </p:spPr>
        <p:txBody>
          <a:bodyPr/>
          <a:lstStyle>
            <a:lvl1pPr>
              <a:defRPr sz="1867">
                <a:solidFill>
                  <a:schemeClr val="bg1"/>
                </a:solidFill>
              </a:defRPr>
            </a:lvl1pPr>
          </a:lstStyle>
          <a:p>
            <a:r>
              <a:rPr lang="en-US"/>
              <a:t>Insert title here – this is a blank slide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>
          <a:xfrm>
            <a:off x="359833" y="6355396"/>
            <a:ext cx="6218176" cy="23363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MiQ | Nothing Bundt Cakes | Q1 2020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169FC91-59AE-C64A-9DCD-3B3C91131C8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59834" y="729421"/>
            <a:ext cx="7680326" cy="256868"/>
          </a:xfrm>
        </p:spPr>
        <p:txBody>
          <a:bodyPr vert="horz" lIns="0" tIns="0" rIns="91440" bIns="45720" rtlCol="0" anchor="t">
            <a:noAutofit/>
          </a:bodyPr>
          <a:lstStyle>
            <a:lvl1pPr marL="0" indent="0">
              <a:buFontTx/>
              <a:buNone/>
              <a:defRPr lang="en-US" sz="1600" b="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  <a:buNone/>
            </a:pPr>
            <a:r>
              <a:rPr lang="en-US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2733788958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2" hasCustomPrompt="1"/>
          </p:nvPr>
        </p:nvSpPr>
        <p:spPr>
          <a:xfrm>
            <a:off x="-581785" y="-72603"/>
            <a:ext cx="12773785" cy="7015636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7361 w 10000"/>
              <a:gd name="connsiteY0" fmla="*/ 106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7361 w 10000"/>
              <a:gd name="connsiteY4" fmla="*/ 1060 h 10000"/>
              <a:gd name="connsiteX0" fmla="*/ 7833 w 10472"/>
              <a:gd name="connsiteY0" fmla="*/ 1060 h 10085"/>
              <a:gd name="connsiteX1" fmla="*/ 10472 w 10472"/>
              <a:gd name="connsiteY1" fmla="*/ 0 h 10085"/>
              <a:gd name="connsiteX2" fmla="*/ 10472 w 10472"/>
              <a:gd name="connsiteY2" fmla="*/ 10000 h 10085"/>
              <a:gd name="connsiteX3" fmla="*/ 0 w 10472"/>
              <a:gd name="connsiteY3" fmla="*/ 10085 h 10085"/>
              <a:gd name="connsiteX4" fmla="*/ 7833 w 10472"/>
              <a:gd name="connsiteY4" fmla="*/ 1060 h 10085"/>
              <a:gd name="connsiteX0" fmla="*/ 7833 w 10472"/>
              <a:gd name="connsiteY0" fmla="*/ 0 h 9025"/>
              <a:gd name="connsiteX1" fmla="*/ 10458 w 10472"/>
              <a:gd name="connsiteY1" fmla="*/ 286 h 9025"/>
              <a:gd name="connsiteX2" fmla="*/ 10472 w 10472"/>
              <a:gd name="connsiteY2" fmla="*/ 8940 h 9025"/>
              <a:gd name="connsiteX3" fmla="*/ 0 w 10472"/>
              <a:gd name="connsiteY3" fmla="*/ 9025 h 9025"/>
              <a:gd name="connsiteX4" fmla="*/ 7833 w 10472"/>
              <a:gd name="connsiteY4" fmla="*/ 0 h 9025"/>
              <a:gd name="connsiteX0" fmla="*/ 7321 w 10000"/>
              <a:gd name="connsiteY0" fmla="*/ 0 h 9763"/>
              <a:gd name="connsiteX1" fmla="*/ 9987 w 10000"/>
              <a:gd name="connsiteY1" fmla="*/ 80 h 9763"/>
              <a:gd name="connsiteX2" fmla="*/ 10000 w 10000"/>
              <a:gd name="connsiteY2" fmla="*/ 9669 h 9763"/>
              <a:gd name="connsiteX3" fmla="*/ 0 w 10000"/>
              <a:gd name="connsiteY3" fmla="*/ 9763 h 9763"/>
              <a:gd name="connsiteX4" fmla="*/ 7321 w 10000"/>
              <a:gd name="connsiteY4" fmla="*/ 0 h 9763"/>
              <a:gd name="connsiteX0" fmla="*/ 7348 w 10027"/>
              <a:gd name="connsiteY0" fmla="*/ 0 h 9976"/>
              <a:gd name="connsiteX1" fmla="*/ 10014 w 10027"/>
              <a:gd name="connsiteY1" fmla="*/ 82 h 9976"/>
              <a:gd name="connsiteX2" fmla="*/ 10027 w 10027"/>
              <a:gd name="connsiteY2" fmla="*/ 9904 h 9976"/>
              <a:gd name="connsiteX3" fmla="*/ 0 w 10027"/>
              <a:gd name="connsiteY3" fmla="*/ 9976 h 9976"/>
              <a:gd name="connsiteX4" fmla="*/ 7348 w 10027"/>
              <a:gd name="connsiteY4" fmla="*/ 0 h 9976"/>
              <a:gd name="connsiteX0" fmla="*/ 7328 w 10000"/>
              <a:gd name="connsiteY0" fmla="*/ 0 h 10013"/>
              <a:gd name="connsiteX1" fmla="*/ 9987 w 10000"/>
              <a:gd name="connsiteY1" fmla="*/ 82 h 10013"/>
              <a:gd name="connsiteX2" fmla="*/ 10000 w 10000"/>
              <a:gd name="connsiteY2" fmla="*/ 9928 h 10013"/>
              <a:gd name="connsiteX3" fmla="*/ 0 w 10000"/>
              <a:gd name="connsiteY3" fmla="*/ 10000 h 10013"/>
              <a:gd name="connsiteX4" fmla="*/ 7328 w 10000"/>
              <a:gd name="connsiteY4" fmla="*/ 0 h 10013"/>
              <a:gd name="connsiteX0" fmla="*/ 7328 w 10000"/>
              <a:gd name="connsiteY0" fmla="*/ 0 h 10069"/>
              <a:gd name="connsiteX1" fmla="*/ 9987 w 10000"/>
              <a:gd name="connsiteY1" fmla="*/ 82 h 10069"/>
              <a:gd name="connsiteX2" fmla="*/ 10000 w 10000"/>
              <a:gd name="connsiteY2" fmla="*/ 10069 h 10069"/>
              <a:gd name="connsiteX3" fmla="*/ 0 w 10000"/>
              <a:gd name="connsiteY3" fmla="*/ 10000 h 10069"/>
              <a:gd name="connsiteX4" fmla="*/ 7328 w 10000"/>
              <a:gd name="connsiteY4" fmla="*/ 0 h 10069"/>
              <a:gd name="connsiteX0" fmla="*/ 7328 w 10000"/>
              <a:gd name="connsiteY0" fmla="*/ 0 h 10096"/>
              <a:gd name="connsiteX1" fmla="*/ 9987 w 10000"/>
              <a:gd name="connsiteY1" fmla="*/ 82 h 10096"/>
              <a:gd name="connsiteX2" fmla="*/ 10000 w 10000"/>
              <a:gd name="connsiteY2" fmla="*/ 10069 h 10096"/>
              <a:gd name="connsiteX3" fmla="*/ 0 w 10000"/>
              <a:gd name="connsiteY3" fmla="*/ 10000 h 10096"/>
              <a:gd name="connsiteX4" fmla="*/ 7328 w 10000"/>
              <a:gd name="connsiteY4" fmla="*/ 0 h 10096"/>
              <a:gd name="connsiteX0" fmla="*/ 7385 w 10057"/>
              <a:gd name="connsiteY0" fmla="*/ 0 h 10216"/>
              <a:gd name="connsiteX1" fmla="*/ 10044 w 10057"/>
              <a:gd name="connsiteY1" fmla="*/ 82 h 10216"/>
              <a:gd name="connsiteX2" fmla="*/ 10057 w 10057"/>
              <a:gd name="connsiteY2" fmla="*/ 10069 h 10216"/>
              <a:gd name="connsiteX3" fmla="*/ 0 w 10057"/>
              <a:gd name="connsiteY3" fmla="*/ 10213 h 10216"/>
              <a:gd name="connsiteX4" fmla="*/ 7385 w 10057"/>
              <a:gd name="connsiteY4" fmla="*/ 0 h 10216"/>
              <a:gd name="connsiteX0" fmla="*/ 7434 w 10057"/>
              <a:gd name="connsiteY0" fmla="*/ 0 h 10231"/>
              <a:gd name="connsiteX1" fmla="*/ 10044 w 10057"/>
              <a:gd name="connsiteY1" fmla="*/ 97 h 10231"/>
              <a:gd name="connsiteX2" fmla="*/ 10057 w 10057"/>
              <a:gd name="connsiteY2" fmla="*/ 10084 h 10231"/>
              <a:gd name="connsiteX3" fmla="*/ 0 w 10057"/>
              <a:gd name="connsiteY3" fmla="*/ 10228 h 10231"/>
              <a:gd name="connsiteX4" fmla="*/ 7434 w 10057"/>
              <a:gd name="connsiteY4" fmla="*/ 0 h 10231"/>
              <a:gd name="connsiteX0" fmla="*/ 7434 w 10057"/>
              <a:gd name="connsiteY0" fmla="*/ 0 h 10238"/>
              <a:gd name="connsiteX1" fmla="*/ 10044 w 10057"/>
              <a:gd name="connsiteY1" fmla="*/ 104 h 10238"/>
              <a:gd name="connsiteX2" fmla="*/ 10057 w 10057"/>
              <a:gd name="connsiteY2" fmla="*/ 10091 h 10238"/>
              <a:gd name="connsiteX3" fmla="*/ 0 w 10057"/>
              <a:gd name="connsiteY3" fmla="*/ 10235 h 10238"/>
              <a:gd name="connsiteX4" fmla="*/ 7434 w 10057"/>
              <a:gd name="connsiteY4" fmla="*/ 0 h 10238"/>
              <a:gd name="connsiteX0" fmla="*/ 7362 w 9985"/>
              <a:gd name="connsiteY0" fmla="*/ 0 h 10150"/>
              <a:gd name="connsiteX1" fmla="*/ 9972 w 9985"/>
              <a:gd name="connsiteY1" fmla="*/ 104 h 10150"/>
              <a:gd name="connsiteX2" fmla="*/ 9985 w 9985"/>
              <a:gd name="connsiteY2" fmla="*/ 10091 h 10150"/>
              <a:gd name="connsiteX3" fmla="*/ 0 w 9985"/>
              <a:gd name="connsiteY3" fmla="*/ 10129 h 10150"/>
              <a:gd name="connsiteX4" fmla="*/ 7362 w 9985"/>
              <a:gd name="connsiteY4" fmla="*/ 0 h 10150"/>
              <a:gd name="connsiteX0" fmla="*/ 7366 w 9993"/>
              <a:gd name="connsiteY0" fmla="*/ 0 h 10008"/>
              <a:gd name="connsiteX1" fmla="*/ 9980 w 9993"/>
              <a:gd name="connsiteY1" fmla="*/ 102 h 10008"/>
              <a:gd name="connsiteX2" fmla="*/ 9993 w 9993"/>
              <a:gd name="connsiteY2" fmla="*/ 9942 h 10008"/>
              <a:gd name="connsiteX3" fmla="*/ 0 w 9993"/>
              <a:gd name="connsiteY3" fmla="*/ 9992 h 10008"/>
              <a:gd name="connsiteX4" fmla="*/ 7366 w 9993"/>
              <a:gd name="connsiteY4" fmla="*/ 0 h 10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93" h="10008">
                <a:moveTo>
                  <a:pt x="7366" y="0"/>
                </a:moveTo>
                <a:lnTo>
                  <a:pt x="9980" y="102"/>
                </a:lnTo>
                <a:cubicBezTo>
                  <a:pt x="9984" y="3337"/>
                  <a:pt x="9988" y="6707"/>
                  <a:pt x="9993" y="9942"/>
                </a:cubicBezTo>
                <a:cubicBezTo>
                  <a:pt x="6655" y="10025"/>
                  <a:pt x="3338" y="10015"/>
                  <a:pt x="0" y="9992"/>
                </a:cubicBezTo>
                <a:lnTo>
                  <a:pt x="7366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algn="r">
              <a:spcBef>
                <a:spcPts val="0"/>
              </a:spcBef>
              <a:defRPr sz="2133" baseline="0"/>
            </a:lvl1pPr>
          </a:lstStyle>
          <a:p>
            <a:r>
              <a:rPr lang="en-US"/>
              <a:t>Click to insert a picture.</a:t>
            </a:r>
          </a:p>
          <a:p>
            <a:r>
              <a:rPr lang="en-US"/>
              <a:t>Move it around using the </a:t>
            </a:r>
          </a:p>
          <a:p>
            <a:r>
              <a:rPr lang="en-US"/>
              <a:t>crop function so it fills </a:t>
            </a:r>
          </a:p>
          <a:p>
            <a:r>
              <a:rPr lang="en-US"/>
              <a:t>this white space</a:t>
            </a:r>
          </a:p>
        </p:txBody>
      </p:sp>
      <p:sp>
        <p:nvSpPr>
          <p:cNvPr id="6" name="Right Triangle 5"/>
          <p:cNvSpPr/>
          <p:nvPr userDrawn="1"/>
        </p:nvSpPr>
        <p:spPr>
          <a:xfrm rot="5400000">
            <a:off x="1112467" y="-1112466"/>
            <a:ext cx="6512668" cy="8737600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9835" y="380002"/>
            <a:ext cx="7560733" cy="54941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br>
              <a:rPr lang="en-US"/>
            </a:br>
            <a:br>
              <a:rPr lang="en-US"/>
            </a:b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69FC91-59AE-C64A-9DCD-3B3C91131C8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MiQ | Nothing Bundt Cakes | Q1 2020</a:t>
            </a:r>
            <a:endParaRPr lang="en-GB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359834" y="929417"/>
            <a:ext cx="3720042" cy="4022038"/>
          </a:xfrm>
        </p:spPr>
        <p:txBody>
          <a:bodyPr anchor="ctr" anchorCtr="0">
            <a:noAutofit/>
          </a:bodyPr>
          <a:lstStyle>
            <a:lvl1pPr>
              <a:defRPr sz="4000" baseline="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USE THIS FOR SUBSECTIONS</a:t>
            </a:r>
          </a:p>
        </p:txBody>
      </p:sp>
    </p:spTree>
    <p:extLst>
      <p:ext uri="{BB962C8B-B14F-4D97-AF65-F5344CB8AC3E}">
        <p14:creationId xmlns:p14="http://schemas.microsoft.com/office/powerpoint/2010/main" val="3453062403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359834" y="6355397"/>
            <a:ext cx="5310865" cy="94247"/>
          </a:xfrm>
          <a:prstGeom prst="rect">
            <a:avLst/>
          </a:prstGeom>
        </p:spPr>
        <p:txBody>
          <a:bodyPr/>
          <a:lstStyle/>
          <a:p>
            <a:r>
              <a:rPr lang="en-US"/>
              <a:t>MiQ | Nothing Bundt Cakes | Q1 2020</a:t>
            </a: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169FC91-59AE-C64A-9DCD-3B3C91131C8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480822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69FC91-59AE-C64A-9DCD-3B3C91131C8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MiQ | Nothing Bundt Cakes | Q1 2020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4724881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8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GB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4" hasCustomPrompt="1"/>
          </p:nvPr>
        </p:nvSpPr>
        <p:spPr>
          <a:xfrm>
            <a:off x="359833" y="2234640"/>
            <a:ext cx="5518944" cy="4046848"/>
          </a:xfrm>
          <a:prstGeom prst="snip1Rect">
            <a:avLst/>
          </a:prstGeom>
          <a:solidFill>
            <a:schemeClr val="accent1">
              <a:alpha val="50000"/>
            </a:schemeClr>
          </a:solidFill>
        </p:spPr>
        <p:txBody>
          <a:bodyPr vert="horz" lIns="251999" tIns="0" rIns="108000" bIns="251999" rtlCol="0" anchor="ctr">
            <a:noAutofit/>
          </a:bodyPr>
          <a:lstStyle>
            <a:lvl1pPr marL="0" indent="0">
              <a:buFontTx/>
              <a:buNone/>
              <a:defRPr lang="en-US" sz="4000" dirty="0" smtClean="0">
                <a:solidFill>
                  <a:schemeClr val="bg1"/>
                </a:solidFill>
              </a:defRPr>
            </a:lvl1pPr>
          </a:lstStyle>
          <a:p>
            <a:pPr lvl="0" defTabSz="609579">
              <a:buSzPct val="75000"/>
            </a:pPr>
            <a:r>
              <a:rPr lang="en-US"/>
              <a:t>Insert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69FC91-59AE-C64A-9DCD-3B3C91131C8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MiQ | Nothing Bundt Cakes | Q1 2020</a:t>
            </a:r>
            <a:endParaRPr lang="en-GB"/>
          </a:p>
        </p:txBody>
      </p:sp>
      <p:sp>
        <p:nvSpPr>
          <p:cNvPr id="26" name="Title 1"/>
          <p:cNvSpPr>
            <a:spLocks noGrp="1"/>
          </p:cNvSpPr>
          <p:nvPr>
            <p:ph type="title" hasCustomPrompt="1"/>
          </p:nvPr>
        </p:nvSpPr>
        <p:spPr>
          <a:xfrm>
            <a:off x="1977119" y="360055"/>
            <a:ext cx="6879015" cy="379834"/>
          </a:xfrm>
        </p:spPr>
        <p:txBody>
          <a:bodyPr/>
          <a:lstStyle>
            <a:lvl1pPr>
              <a:defRPr sz="1867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Location: client name</a:t>
            </a: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9" hasCustomPrompt="1"/>
          </p:nvPr>
        </p:nvSpPr>
        <p:spPr>
          <a:xfrm>
            <a:off x="8736542" y="374119"/>
            <a:ext cx="1103842" cy="380001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800" baseline="0"/>
            </a:lvl1pPr>
          </a:lstStyle>
          <a:p>
            <a:r>
              <a:rPr lang="en-GB"/>
              <a:t>MiQ logo if co-branded</a:t>
            </a:r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20" hasCustomPrompt="1"/>
          </p:nvPr>
        </p:nvSpPr>
        <p:spPr>
          <a:xfrm>
            <a:off x="10066867" y="380001"/>
            <a:ext cx="1742016" cy="359889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800"/>
            </a:lvl1pPr>
          </a:lstStyle>
          <a:p>
            <a:r>
              <a:rPr lang="en-GB"/>
              <a:t>Partner logo</a:t>
            </a:r>
          </a:p>
        </p:txBody>
      </p:sp>
      <p:sp>
        <p:nvSpPr>
          <p:cNvPr id="11" name="Picture Placeholder 12"/>
          <p:cNvSpPr>
            <a:spLocks noGrp="1"/>
          </p:cNvSpPr>
          <p:nvPr>
            <p:ph type="pic" sz="quarter" idx="21" hasCustomPrompt="1"/>
          </p:nvPr>
        </p:nvSpPr>
        <p:spPr>
          <a:xfrm>
            <a:off x="8856134" y="5269500"/>
            <a:ext cx="2952750" cy="74214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200"/>
            </a:lvl1pPr>
          </a:lstStyle>
          <a:p>
            <a:r>
              <a:rPr lang="en-GB"/>
              <a:t>Client logo</a:t>
            </a:r>
          </a:p>
        </p:txBody>
      </p:sp>
      <p:sp>
        <p:nvSpPr>
          <p:cNvPr id="14" name="Title 2"/>
          <p:cNvSpPr txBox="1">
            <a:spLocks/>
          </p:cNvSpPr>
          <p:nvPr userDrawn="1"/>
        </p:nvSpPr>
        <p:spPr>
          <a:xfrm>
            <a:off x="359835" y="365485"/>
            <a:ext cx="1536699" cy="338952"/>
          </a:xfrm>
          <a:prstGeom prst="rect">
            <a:avLst/>
          </a:prstGeom>
        </p:spPr>
        <p:txBody>
          <a:bodyPr vert="horz" lIns="0" tIns="0" rIns="60951" bIns="30475" rtlCol="0" anchor="t">
            <a:noAutofit/>
          </a:bodyPr>
          <a:lstStyle>
            <a:lvl1pPr algn="l" defTabSz="13714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000"/>
              <a:t>CASE STUDY</a:t>
            </a:r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59834" y="729421"/>
            <a:ext cx="7680326" cy="256868"/>
          </a:xfrm>
        </p:spPr>
        <p:txBody>
          <a:bodyPr vert="horz" lIns="0" tIns="0" rIns="91440" bIns="45720" rtlCol="0" anchor="t">
            <a:noAutofit/>
          </a:bodyPr>
          <a:lstStyle>
            <a:lvl1pPr marL="0" indent="0">
              <a:buFontTx/>
              <a:buNone/>
              <a:defRPr lang="en-US" sz="1600" b="0" dirty="0" smtClean="0"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  <a:buNone/>
            </a:pPr>
            <a:r>
              <a:rPr lang="en-US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1307807010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GO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8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GB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69FC91-59AE-C64A-9DCD-3B3C91131C8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MiQ | Nothing Bundt Cakes | Q1 2020</a:t>
            </a:r>
            <a:endParaRPr lang="en-GB"/>
          </a:p>
        </p:txBody>
      </p:sp>
      <p:sp>
        <p:nvSpPr>
          <p:cNvPr id="26" name="Title 1"/>
          <p:cNvSpPr>
            <a:spLocks noGrp="1"/>
          </p:cNvSpPr>
          <p:nvPr>
            <p:ph type="title" hasCustomPrompt="1"/>
          </p:nvPr>
        </p:nvSpPr>
        <p:spPr>
          <a:xfrm>
            <a:off x="359835" y="360055"/>
            <a:ext cx="8496299" cy="379834"/>
          </a:xfrm>
        </p:spPr>
        <p:txBody>
          <a:bodyPr/>
          <a:lstStyle>
            <a:lvl1pPr>
              <a:defRPr sz="1867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Case Study title</a:t>
            </a: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9" hasCustomPrompt="1"/>
          </p:nvPr>
        </p:nvSpPr>
        <p:spPr>
          <a:xfrm>
            <a:off x="8736542" y="374119"/>
            <a:ext cx="1103842" cy="380001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800" baseline="0"/>
            </a:lvl1pPr>
          </a:lstStyle>
          <a:p>
            <a:r>
              <a:rPr lang="en-GB"/>
              <a:t>MiQ logo if co-branded</a:t>
            </a:r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20" hasCustomPrompt="1"/>
          </p:nvPr>
        </p:nvSpPr>
        <p:spPr>
          <a:xfrm>
            <a:off x="10066867" y="380001"/>
            <a:ext cx="1742016" cy="359889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800"/>
            </a:lvl1pPr>
          </a:lstStyle>
          <a:p>
            <a:r>
              <a:rPr lang="en-GB"/>
              <a:t>Partner logo</a:t>
            </a:r>
          </a:p>
        </p:txBody>
      </p:sp>
      <p:sp>
        <p:nvSpPr>
          <p:cNvPr id="14" name="Snip Single Corner Rectangle 13"/>
          <p:cNvSpPr/>
          <p:nvPr userDrawn="1"/>
        </p:nvSpPr>
        <p:spPr>
          <a:xfrm>
            <a:off x="361156" y="2234640"/>
            <a:ext cx="5517622" cy="4046848"/>
          </a:xfrm>
          <a:prstGeom prst="snip1Rect">
            <a:avLst/>
          </a:prstGeom>
          <a:solidFill>
            <a:schemeClr val="accent1">
              <a:alpha val="50000"/>
            </a:schemeClr>
          </a:solidFill>
        </p:spPr>
        <p:txBody>
          <a:bodyPr vert="horz" lIns="167973" tIns="0" rIns="71989" bIns="167973" rtlCol="0">
            <a:noAutofit/>
          </a:bodyPr>
          <a:lstStyle/>
          <a:p>
            <a:pPr marL="228592" indent="-228592" defTabSz="609579">
              <a:buSzPct val="75000"/>
            </a:pPr>
            <a:endParaRPr lang="en-GB" sz="1333">
              <a:solidFill>
                <a:schemeClr val="bg1"/>
              </a:solidFill>
            </a:endParaRPr>
          </a:p>
        </p:txBody>
      </p:sp>
      <p:sp>
        <p:nvSpPr>
          <p:cNvPr id="16" name="Picture Placeholder 12"/>
          <p:cNvSpPr>
            <a:spLocks noGrp="1"/>
          </p:cNvSpPr>
          <p:nvPr>
            <p:ph type="pic" sz="quarter" idx="22" hasCustomPrompt="1"/>
          </p:nvPr>
        </p:nvSpPr>
        <p:spPr>
          <a:xfrm>
            <a:off x="8856134" y="5269500"/>
            <a:ext cx="2952750" cy="74214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200"/>
            </a:lvl1pPr>
          </a:lstStyle>
          <a:p>
            <a:r>
              <a:rPr lang="en-GB"/>
              <a:t>Client logo</a:t>
            </a:r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59834" y="729421"/>
            <a:ext cx="7680326" cy="256868"/>
          </a:xfrm>
        </p:spPr>
        <p:txBody>
          <a:bodyPr vert="horz" lIns="0" tIns="0" rIns="91440" bIns="45720" rtlCol="0" anchor="t">
            <a:noAutofit/>
          </a:bodyPr>
          <a:lstStyle>
            <a:lvl1pPr marL="0" indent="0">
              <a:buFontTx/>
              <a:buNone/>
              <a:defRPr lang="en-US" sz="1600" b="0" dirty="0" smtClean="0"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  <a:buNone/>
            </a:pPr>
            <a:r>
              <a:rPr lang="en-US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2343637112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nten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59835" y="1580336"/>
            <a:ext cx="3384853" cy="4351338"/>
          </a:xfrm>
          <a:noFill/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 dirty="0"/>
            </a:lvl5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5442" y="914541"/>
            <a:ext cx="6793441" cy="556345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MiQ | Nothing Bundt Cakes | Q1 2020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8CEDD-7DE0-7E4B-8071-4AD0459DA29A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59834" y="729421"/>
            <a:ext cx="7680326" cy="256868"/>
          </a:xfrm>
        </p:spPr>
        <p:txBody>
          <a:bodyPr vert="horz" lIns="0" tIns="0" rIns="91440" bIns="45720" rtlCol="0" anchor="t">
            <a:noAutofit/>
          </a:bodyPr>
          <a:lstStyle>
            <a:lvl1pPr marL="0" indent="0">
              <a:buFontTx/>
              <a:buNone/>
              <a:defRPr lang="en-US" sz="1600" b="0" dirty="0" smtClean="0"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  <a:buNone/>
            </a:pPr>
            <a:r>
              <a:rPr lang="en-US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4064357152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9381068" y="1"/>
            <a:ext cx="2810933" cy="914541"/>
          </a:xfrm>
          <a:custGeom>
            <a:avLst/>
            <a:gdLst>
              <a:gd name="connsiteX0" fmla="*/ 0 w 4216400"/>
              <a:gd name="connsiteY0" fmla="*/ 0 h 1371600"/>
              <a:gd name="connsiteX1" fmla="*/ 4216400 w 4216400"/>
              <a:gd name="connsiteY1" fmla="*/ 0 h 1371600"/>
              <a:gd name="connsiteX2" fmla="*/ 4216400 w 4216400"/>
              <a:gd name="connsiteY2" fmla="*/ 1371600 h 1371600"/>
              <a:gd name="connsiteX3" fmla="*/ 0 w 4216400"/>
              <a:gd name="connsiteY3" fmla="*/ 1371600 h 1371600"/>
              <a:gd name="connsiteX4" fmla="*/ 0 w 4216400"/>
              <a:gd name="connsiteY4" fmla="*/ 0 h 1371600"/>
              <a:gd name="connsiteX0" fmla="*/ 0 w 4216400"/>
              <a:gd name="connsiteY0" fmla="*/ 0 h 1422400"/>
              <a:gd name="connsiteX1" fmla="*/ 4216400 w 4216400"/>
              <a:gd name="connsiteY1" fmla="*/ 0 h 1422400"/>
              <a:gd name="connsiteX2" fmla="*/ 4216400 w 4216400"/>
              <a:gd name="connsiteY2" fmla="*/ 1371600 h 1422400"/>
              <a:gd name="connsiteX3" fmla="*/ 1193800 w 4216400"/>
              <a:gd name="connsiteY3" fmla="*/ 1422400 h 1422400"/>
              <a:gd name="connsiteX4" fmla="*/ 0 w 4216400"/>
              <a:gd name="connsiteY4" fmla="*/ 0 h 1422400"/>
              <a:gd name="connsiteX0" fmla="*/ 0 w 4216400"/>
              <a:gd name="connsiteY0" fmla="*/ 0 h 1371600"/>
              <a:gd name="connsiteX1" fmla="*/ 4216400 w 4216400"/>
              <a:gd name="connsiteY1" fmla="*/ 0 h 1371600"/>
              <a:gd name="connsiteX2" fmla="*/ 4216400 w 4216400"/>
              <a:gd name="connsiteY2" fmla="*/ 1371600 h 1371600"/>
              <a:gd name="connsiteX3" fmla="*/ 1625600 w 4216400"/>
              <a:gd name="connsiteY3" fmla="*/ 1371600 h 1371600"/>
              <a:gd name="connsiteX4" fmla="*/ 0 w 4216400"/>
              <a:gd name="connsiteY4" fmla="*/ 0 h 1371600"/>
              <a:gd name="connsiteX0" fmla="*/ 0 w 4216400"/>
              <a:gd name="connsiteY0" fmla="*/ 0 h 1422400"/>
              <a:gd name="connsiteX1" fmla="*/ 4216400 w 4216400"/>
              <a:gd name="connsiteY1" fmla="*/ 0 h 1422400"/>
              <a:gd name="connsiteX2" fmla="*/ 4216400 w 4216400"/>
              <a:gd name="connsiteY2" fmla="*/ 1371600 h 1422400"/>
              <a:gd name="connsiteX3" fmla="*/ 1371600 w 4216400"/>
              <a:gd name="connsiteY3" fmla="*/ 1422400 h 1422400"/>
              <a:gd name="connsiteX4" fmla="*/ 0 w 4216400"/>
              <a:gd name="connsiteY4" fmla="*/ 0 h 1422400"/>
              <a:gd name="connsiteX0" fmla="*/ 0 w 4216400"/>
              <a:gd name="connsiteY0" fmla="*/ 0 h 1371600"/>
              <a:gd name="connsiteX1" fmla="*/ 4216400 w 4216400"/>
              <a:gd name="connsiteY1" fmla="*/ 0 h 1371600"/>
              <a:gd name="connsiteX2" fmla="*/ 4216400 w 4216400"/>
              <a:gd name="connsiteY2" fmla="*/ 1371600 h 1371600"/>
              <a:gd name="connsiteX3" fmla="*/ 1371600 w 4216400"/>
              <a:gd name="connsiteY3" fmla="*/ 1291771 h 1371600"/>
              <a:gd name="connsiteX4" fmla="*/ 0 w 4216400"/>
              <a:gd name="connsiteY4" fmla="*/ 0 h 1371600"/>
              <a:gd name="connsiteX0" fmla="*/ 0 w 4216400"/>
              <a:gd name="connsiteY0" fmla="*/ 0 h 1371600"/>
              <a:gd name="connsiteX1" fmla="*/ 4216400 w 4216400"/>
              <a:gd name="connsiteY1" fmla="*/ 0 h 1371600"/>
              <a:gd name="connsiteX2" fmla="*/ 4216400 w 4216400"/>
              <a:gd name="connsiteY2" fmla="*/ 1371600 h 1371600"/>
              <a:gd name="connsiteX3" fmla="*/ 1358537 w 4216400"/>
              <a:gd name="connsiteY3" fmla="*/ 1330960 h 1371600"/>
              <a:gd name="connsiteX4" fmla="*/ 0 w 4216400"/>
              <a:gd name="connsiteY4" fmla="*/ 0 h 1371600"/>
              <a:gd name="connsiteX0" fmla="*/ 0 w 4216400"/>
              <a:gd name="connsiteY0" fmla="*/ 0 h 1371600"/>
              <a:gd name="connsiteX1" fmla="*/ 4216400 w 4216400"/>
              <a:gd name="connsiteY1" fmla="*/ 0 h 1371600"/>
              <a:gd name="connsiteX2" fmla="*/ 4216400 w 4216400"/>
              <a:gd name="connsiteY2" fmla="*/ 1371600 h 1371600"/>
              <a:gd name="connsiteX3" fmla="*/ 1358537 w 4216400"/>
              <a:gd name="connsiteY3" fmla="*/ 1370149 h 1371600"/>
              <a:gd name="connsiteX4" fmla="*/ 0 w 42164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16400" h="1371600">
                <a:moveTo>
                  <a:pt x="0" y="0"/>
                </a:moveTo>
                <a:lnTo>
                  <a:pt x="4216400" y="0"/>
                </a:lnTo>
                <a:lnTo>
                  <a:pt x="4216400" y="1371600"/>
                </a:lnTo>
                <a:lnTo>
                  <a:pt x="1358537" y="137014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610600" y="1469529"/>
            <a:ext cx="3198284" cy="4351338"/>
          </a:xfrm>
          <a:noFill/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mtClean="0">
                <a:solidFill>
                  <a:schemeClr val="accent2"/>
                </a:solidFill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 dirty="0"/>
            </a:lvl5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10511897" y="301033"/>
            <a:ext cx="21408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/>
              <a:t>PRODUCT</a:t>
            </a:r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59834" y="1460725"/>
            <a:ext cx="5639859" cy="749274"/>
          </a:xfrm>
        </p:spPr>
        <p:txBody>
          <a:bodyPr vert="horz" lIns="0" tIns="45720" rIns="91440" bIns="45720" rtlCol="0" anchor="t">
            <a:noAutofit/>
          </a:bodyPr>
          <a:lstStyle>
            <a:lvl1pPr>
              <a:defRPr lang="en-US" sz="160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  <a:buNone/>
            </a:pPr>
            <a:r>
              <a:rPr lang="en-US"/>
              <a:t>Intro sentence</a:t>
            </a:r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0" y="2214152"/>
            <a:ext cx="3352800" cy="4643848"/>
          </a:xfrm>
        </p:spPr>
        <p:txBody>
          <a:bodyPr/>
          <a:lstStyle>
            <a:lvl1pPr marL="0" indent="0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12" name="Footer Placeholder 6"/>
          <p:cNvSpPr>
            <a:spLocks noGrp="1"/>
          </p:cNvSpPr>
          <p:nvPr>
            <p:ph type="ftr" sz="quarter" idx="10"/>
          </p:nvPr>
        </p:nvSpPr>
        <p:spPr>
          <a:xfrm>
            <a:off x="359833" y="6360981"/>
            <a:ext cx="8250766" cy="3519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MiQ | Nothing Bundt Cakes | Q1 2020</a:t>
            </a:r>
            <a:endParaRPr lang="en-GB"/>
          </a:p>
        </p:txBody>
      </p:sp>
      <p:sp>
        <p:nvSpPr>
          <p:cNvPr id="14" name="Slide Number Placeholder 8"/>
          <p:cNvSpPr>
            <a:spLocks noGrp="1"/>
          </p:cNvSpPr>
          <p:nvPr>
            <p:ph type="sldNum" sz="quarter" idx="11"/>
          </p:nvPr>
        </p:nvSpPr>
        <p:spPr>
          <a:xfrm>
            <a:off x="8610601" y="6360981"/>
            <a:ext cx="3198283" cy="2400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169FC91-59AE-C64A-9DCD-3B3C91131C8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359834" y="729421"/>
            <a:ext cx="7680326" cy="256868"/>
          </a:xfrm>
        </p:spPr>
        <p:txBody>
          <a:bodyPr vert="horz" lIns="0" tIns="0" rIns="91440" bIns="45720" rtlCol="0" anchor="t">
            <a:noAutofit/>
          </a:bodyPr>
          <a:lstStyle>
            <a:lvl1pPr marL="0" indent="0">
              <a:buFontTx/>
              <a:buNone/>
              <a:defRPr lang="en-US" sz="1600" b="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  <a:buNone/>
            </a:pPr>
            <a:r>
              <a:rPr lang="en-US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1062407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58">
          <p15:clr>
            <a:srgbClr val="FBAE40"/>
          </p15:clr>
        </p15:guide>
      </p15:sldGuideLst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 with transparent pic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230661" y="6858000"/>
            <a:ext cx="3196281" cy="1133936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/>
          </a:p>
        </p:txBody>
      </p:sp>
      <p:sp>
        <p:nvSpPr>
          <p:cNvPr id="33" name="Picture Placeholder 15"/>
          <p:cNvSpPr>
            <a:spLocks noGrp="1"/>
          </p:cNvSpPr>
          <p:nvPr>
            <p:ph type="pic" sz="quarter" idx="40" hasCustomPrompt="1"/>
          </p:nvPr>
        </p:nvSpPr>
        <p:spPr>
          <a:xfrm flipH="1">
            <a:off x="4481574" y="1460769"/>
            <a:ext cx="3266860" cy="6254225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45 w 10000"/>
              <a:gd name="connsiteY0" fmla="*/ 5304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45 w 10000"/>
              <a:gd name="connsiteY4" fmla="*/ 5304 h 10000"/>
              <a:gd name="connsiteX0" fmla="*/ 470 w 10000"/>
              <a:gd name="connsiteY0" fmla="*/ 1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470 w 10000"/>
              <a:gd name="connsiteY4" fmla="*/ 1 h 10000"/>
              <a:gd name="connsiteX0" fmla="*/ 140 w 9670"/>
              <a:gd name="connsiteY0" fmla="*/ 1 h 10000"/>
              <a:gd name="connsiteX1" fmla="*/ 9670 w 9670"/>
              <a:gd name="connsiteY1" fmla="*/ 0 h 10000"/>
              <a:gd name="connsiteX2" fmla="*/ 9670 w 9670"/>
              <a:gd name="connsiteY2" fmla="*/ 10000 h 10000"/>
              <a:gd name="connsiteX3" fmla="*/ 0 w 9670"/>
              <a:gd name="connsiteY3" fmla="*/ 4951 h 10000"/>
              <a:gd name="connsiteX4" fmla="*/ 140 w 9670"/>
              <a:gd name="connsiteY4" fmla="*/ 1 h 10000"/>
              <a:gd name="connsiteX0" fmla="*/ 4 w 10008"/>
              <a:gd name="connsiteY0" fmla="*/ 1 h 10000"/>
              <a:gd name="connsiteX1" fmla="*/ 10008 w 10008"/>
              <a:gd name="connsiteY1" fmla="*/ 0 h 10000"/>
              <a:gd name="connsiteX2" fmla="*/ 10008 w 10008"/>
              <a:gd name="connsiteY2" fmla="*/ 10000 h 10000"/>
              <a:gd name="connsiteX3" fmla="*/ 8 w 10008"/>
              <a:gd name="connsiteY3" fmla="*/ 4951 h 10000"/>
              <a:gd name="connsiteX4" fmla="*/ 4 w 10008"/>
              <a:gd name="connsiteY4" fmla="*/ 1 h 10000"/>
              <a:gd name="connsiteX0" fmla="*/ 4 w 11998"/>
              <a:gd name="connsiteY0" fmla="*/ 445 h 10444"/>
              <a:gd name="connsiteX1" fmla="*/ 11998 w 11998"/>
              <a:gd name="connsiteY1" fmla="*/ 0 h 10444"/>
              <a:gd name="connsiteX2" fmla="*/ 10008 w 11998"/>
              <a:gd name="connsiteY2" fmla="*/ 10444 h 10444"/>
              <a:gd name="connsiteX3" fmla="*/ 8 w 11998"/>
              <a:gd name="connsiteY3" fmla="*/ 5395 h 10444"/>
              <a:gd name="connsiteX4" fmla="*/ 4 w 11998"/>
              <a:gd name="connsiteY4" fmla="*/ 445 h 10444"/>
              <a:gd name="connsiteX0" fmla="*/ 4 w 11998"/>
              <a:gd name="connsiteY0" fmla="*/ 33 h 10444"/>
              <a:gd name="connsiteX1" fmla="*/ 11998 w 11998"/>
              <a:gd name="connsiteY1" fmla="*/ 0 h 10444"/>
              <a:gd name="connsiteX2" fmla="*/ 10008 w 11998"/>
              <a:gd name="connsiteY2" fmla="*/ 10444 h 10444"/>
              <a:gd name="connsiteX3" fmla="*/ 8 w 11998"/>
              <a:gd name="connsiteY3" fmla="*/ 5395 h 10444"/>
              <a:gd name="connsiteX4" fmla="*/ 4 w 11998"/>
              <a:gd name="connsiteY4" fmla="*/ 33 h 10444"/>
              <a:gd name="connsiteX0" fmla="*/ 4 w 11998"/>
              <a:gd name="connsiteY0" fmla="*/ 33 h 10571"/>
              <a:gd name="connsiteX1" fmla="*/ 11998 w 11998"/>
              <a:gd name="connsiteY1" fmla="*/ 0 h 10571"/>
              <a:gd name="connsiteX2" fmla="*/ 11936 w 11998"/>
              <a:gd name="connsiteY2" fmla="*/ 10571 h 10571"/>
              <a:gd name="connsiteX3" fmla="*/ 8 w 11998"/>
              <a:gd name="connsiteY3" fmla="*/ 5395 h 10571"/>
              <a:gd name="connsiteX4" fmla="*/ 4 w 11998"/>
              <a:gd name="connsiteY4" fmla="*/ 33 h 10571"/>
              <a:gd name="connsiteX0" fmla="*/ 4 w 11998"/>
              <a:gd name="connsiteY0" fmla="*/ 33 h 11713"/>
              <a:gd name="connsiteX1" fmla="*/ 11998 w 11998"/>
              <a:gd name="connsiteY1" fmla="*/ 0 h 11713"/>
              <a:gd name="connsiteX2" fmla="*/ 11874 w 11998"/>
              <a:gd name="connsiteY2" fmla="*/ 11713 h 11713"/>
              <a:gd name="connsiteX3" fmla="*/ 8 w 11998"/>
              <a:gd name="connsiteY3" fmla="*/ 5395 h 11713"/>
              <a:gd name="connsiteX4" fmla="*/ 4 w 11998"/>
              <a:gd name="connsiteY4" fmla="*/ 33 h 11713"/>
              <a:gd name="connsiteX0" fmla="*/ 2 w 11996"/>
              <a:gd name="connsiteY0" fmla="*/ 33 h 11713"/>
              <a:gd name="connsiteX1" fmla="*/ 11996 w 11996"/>
              <a:gd name="connsiteY1" fmla="*/ 0 h 11713"/>
              <a:gd name="connsiteX2" fmla="*/ 11872 w 11996"/>
              <a:gd name="connsiteY2" fmla="*/ 11713 h 11713"/>
              <a:gd name="connsiteX3" fmla="*/ 68 w 11996"/>
              <a:gd name="connsiteY3" fmla="*/ 5490 h 11713"/>
              <a:gd name="connsiteX4" fmla="*/ 2 w 11996"/>
              <a:gd name="connsiteY4" fmla="*/ 33 h 11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996" h="11713">
                <a:moveTo>
                  <a:pt x="2" y="33"/>
                </a:moveTo>
                <a:lnTo>
                  <a:pt x="11996" y="0"/>
                </a:lnTo>
                <a:cubicBezTo>
                  <a:pt x="11975" y="3524"/>
                  <a:pt x="11893" y="8189"/>
                  <a:pt x="11872" y="11713"/>
                </a:cubicBezTo>
                <a:lnTo>
                  <a:pt x="68" y="5490"/>
                </a:lnTo>
                <a:cubicBezTo>
                  <a:pt x="84" y="3925"/>
                  <a:pt x="-14" y="1598"/>
                  <a:pt x="2" y="33"/>
                </a:cubicBezTo>
                <a:close/>
              </a:path>
            </a:pathLst>
          </a:custGeom>
          <a:solidFill>
            <a:schemeClr val="bg1"/>
          </a:solidFill>
        </p:spPr>
        <p:txBody>
          <a:bodyPr>
            <a:normAutofit/>
          </a:bodyPr>
          <a:lstStyle>
            <a:lvl1pPr marL="0" marR="0" indent="0" algn="l" defTabSz="914248" rtl="0" eaLnBrk="1" fontAlgn="auto" latinLnBrk="0" hangingPunct="1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Tx/>
              <a:buSzPct val="85000"/>
              <a:buFontTx/>
              <a:buNone/>
              <a:tabLst/>
              <a:defRPr sz="933"/>
            </a:lvl1pPr>
          </a:lstStyle>
          <a:p>
            <a:r>
              <a:rPr lang="en-GB"/>
              <a:t>Insert pic here, only use images with a transparent background and use the crop function to move them around</a:t>
            </a:r>
          </a:p>
          <a:p>
            <a:endParaRPr lang="en-GB"/>
          </a:p>
        </p:txBody>
      </p:sp>
      <p:sp>
        <p:nvSpPr>
          <p:cNvPr id="34" name="Picture Placeholder 15"/>
          <p:cNvSpPr>
            <a:spLocks noGrp="1"/>
          </p:cNvSpPr>
          <p:nvPr>
            <p:ph type="pic" sz="quarter" idx="41" hasCustomPrompt="1"/>
          </p:nvPr>
        </p:nvSpPr>
        <p:spPr>
          <a:xfrm flipH="1">
            <a:off x="8339685" y="1460769"/>
            <a:ext cx="3266860" cy="6254225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45 w 10000"/>
              <a:gd name="connsiteY0" fmla="*/ 5304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45 w 10000"/>
              <a:gd name="connsiteY4" fmla="*/ 5304 h 10000"/>
              <a:gd name="connsiteX0" fmla="*/ 470 w 10000"/>
              <a:gd name="connsiteY0" fmla="*/ 1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470 w 10000"/>
              <a:gd name="connsiteY4" fmla="*/ 1 h 10000"/>
              <a:gd name="connsiteX0" fmla="*/ 140 w 9670"/>
              <a:gd name="connsiteY0" fmla="*/ 1 h 10000"/>
              <a:gd name="connsiteX1" fmla="*/ 9670 w 9670"/>
              <a:gd name="connsiteY1" fmla="*/ 0 h 10000"/>
              <a:gd name="connsiteX2" fmla="*/ 9670 w 9670"/>
              <a:gd name="connsiteY2" fmla="*/ 10000 h 10000"/>
              <a:gd name="connsiteX3" fmla="*/ 0 w 9670"/>
              <a:gd name="connsiteY3" fmla="*/ 4951 h 10000"/>
              <a:gd name="connsiteX4" fmla="*/ 140 w 9670"/>
              <a:gd name="connsiteY4" fmla="*/ 1 h 10000"/>
              <a:gd name="connsiteX0" fmla="*/ 4 w 10008"/>
              <a:gd name="connsiteY0" fmla="*/ 1 h 10000"/>
              <a:gd name="connsiteX1" fmla="*/ 10008 w 10008"/>
              <a:gd name="connsiteY1" fmla="*/ 0 h 10000"/>
              <a:gd name="connsiteX2" fmla="*/ 10008 w 10008"/>
              <a:gd name="connsiteY2" fmla="*/ 10000 h 10000"/>
              <a:gd name="connsiteX3" fmla="*/ 8 w 10008"/>
              <a:gd name="connsiteY3" fmla="*/ 4951 h 10000"/>
              <a:gd name="connsiteX4" fmla="*/ 4 w 10008"/>
              <a:gd name="connsiteY4" fmla="*/ 1 h 10000"/>
              <a:gd name="connsiteX0" fmla="*/ 4 w 11998"/>
              <a:gd name="connsiteY0" fmla="*/ 445 h 10444"/>
              <a:gd name="connsiteX1" fmla="*/ 11998 w 11998"/>
              <a:gd name="connsiteY1" fmla="*/ 0 h 10444"/>
              <a:gd name="connsiteX2" fmla="*/ 10008 w 11998"/>
              <a:gd name="connsiteY2" fmla="*/ 10444 h 10444"/>
              <a:gd name="connsiteX3" fmla="*/ 8 w 11998"/>
              <a:gd name="connsiteY3" fmla="*/ 5395 h 10444"/>
              <a:gd name="connsiteX4" fmla="*/ 4 w 11998"/>
              <a:gd name="connsiteY4" fmla="*/ 445 h 10444"/>
              <a:gd name="connsiteX0" fmla="*/ 4 w 11998"/>
              <a:gd name="connsiteY0" fmla="*/ 33 h 10444"/>
              <a:gd name="connsiteX1" fmla="*/ 11998 w 11998"/>
              <a:gd name="connsiteY1" fmla="*/ 0 h 10444"/>
              <a:gd name="connsiteX2" fmla="*/ 10008 w 11998"/>
              <a:gd name="connsiteY2" fmla="*/ 10444 h 10444"/>
              <a:gd name="connsiteX3" fmla="*/ 8 w 11998"/>
              <a:gd name="connsiteY3" fmla="*/ 5395 h 10444"/>
              <a:gd name="connsiteX4" fmla="*/ 4 w 11998"/>
              <a:gd name="connsiteY4" fmla="*/ 33 h 10444"/>
              <a:gd name="connsiteX0" fmla="*/ 4 w 11998"/>
              <a:gd name="connsiteY0" fmla="*/ 33 h 10571"/>
              <a:gd name="connsiteX1" fmla="*/ 11998 w 11998"/>
              <a:gd name="connsiteY1" fmla="*/ 0 h 10571"/>
              <a:gd name="connsiteX2" fmla="*/ 11936 w 11998"/>
              <a:gd name="connsiteY2" fmla="*/ 10571 h 10571"/>
              <a:gd name="connsiteX3" fmla="*/ 8 w 11998"/>
              <a:gd name="connsiteY3" fmla="*/ 5395 h 10571"/>
              <a:gd name="connsiteX4" fmla="*/ 4 w 11998"/>
              <a:gd name="connsiteY4" fmla="*/ 33 h 10571"/>
              <a:gd name="connsiteX0" fmla="*/ 4 w 11998"/>
              <a:gd name="connsiteY0" fmla="*/ 33 h 11713"/>
              <a:gd name="connsiteX1" fmla="*/ 11998 w 11998"/>
              <a:gd name="connsiteY1" fmla="*/ 0 h 11713"/>
              <a:gd name="connsiteX2" fmla="*/ 11874 w 11998"/>
              <a:gd name="connsiteY2" fmla="*/ 11713 h 11713"/>
              <a:gd name="connsiteX3" fmla="*/ 8 w 11998"/>
              <a:gd name="connsiteY3" fmla="*/ 5395 h 11713"/>
              <a:gd name="connsiteX4" fmla="*/ 4 w 11998"/>
              <a:gd name="connsiteY4" fmla="*/ 33 h 11713"/>
              <a:gd name="connsiteX0" fmla="*/ 2 w 11996"/>
              <a:gd name="connsiteY0" fmla="*/ 33 h 11713"/>
              <a:gd name="connsiteX1" fmla="*/ 11996 w 11996"/>
              <a:gd name="connsiteY1" fmla="*/ 0 h 11713"/>
              <a:gd name="connsiteX2" fmla="*/ 11872 w 11996"/>
              <a:gd name="connsiteY2" fmla="*/ 11713 h 11713"/>
              <a:gd name="connsiteX3" fmla="*/ 68 w 11996"/>
              <a:gd name="connsiteY3" fmla="*/ 5490 h 11713"/>
              <a:gd name="connsiteX4" fmla="*/ 2 w 11996"/>
              <a:gd name="connsiteY4" fmla="*/ 33 h 11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996" h="11713">
                <a:moveTo>
                  <a:pt x="2" y="33"/>
                </a:moveTo>
                <a:lnTo>
                  <a:pt x="11996" y="0"/>
                </a:lnTo>
                <a:cubicBezTo>
                  <a:pt x="11975" y="3524"/>
                  <a:pt x="11893" y="8189"/>
                  <a:pt x="11872" y="11713"/>
                </a:cubicBezTo>
                <a:lnTo>
                  <a:pt x="68" y="5490"/>
                </a:lnTo>
                <a:cubicBezTo>
                  <a:pt x="84" y="3925"/>
                  <a:pt x="-14" y="1598"/>
                  <a:pt x="2" y="33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>
            <a:normAutofit/>
          </a:bodyPr>
          <a:lstStyle>
            <a:lvl1pPr marL="0" marR="0" indent="0" algn="l" defTabSz="914248" rtl="0" eaLnBrk="1" fontAlgn="auto" latinLnBrk="0" hangingPunct="1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Tx/>
              <a:buSzPct val="85000"/>
              <a:buFontTx/>
              <a:buNone/>
              <a:tabLst/>
              <a:defRPr sz="933"/>
            </a:lvl1pPr>
          </a:lstStyle>
          <a:p>
            <a:r>
              <a:rPr lang="en-GB"/>
              <a:t>Insert pic here, only use images with a transparent background and use the crop function to move them around</a:t>
            </a:r>
          </a:p>
          <a:p>
            <a:endParaRPr lang="en-GB"/>
          </a:p>
        </p:txBody>
      </p:sp>
      <p:sp>
        <p:nvSpPr>
          <p:cNvPr id="21" name="Picture Placeholder 15"/>
          <p:cNvSpPr>
            <a:spLocks noGrp="1"/>
          </p:cNvSpPr>
          <p:nvPr>
            <p:ph type="pic" sz="quarter" idx="33" hasCustomPrompt="1"/>
          </p:nvPr>
        </p:nvSpPr>
        <p:spPr>
          <a:xfrm flipH="1">
            <a:off x="585372" y="1460769"/>
            <a:ext cx="3266860" cy="6254225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45 w 10000"/>
              <a:gd name="connsiteY0" fmla="*/ 5304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45 w 10000"/>
              <a:gd name="connsiteY4" fmla="*/ 5304 h 10000"/>
              <a:gd name="connsiteX0" fmla="*/ 470 w 10000"/>
              <a:gd name="connsiteY0" fmla="*/ 1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470 w 10000"/>
              <a:gd name="connsiteY4" fmla="*/ 1 h 10000"/>
              <a:gd name="connsiteX0" fmla="*/ 140 w 9670"/>
              <a:gd name="connsiteY0" fmla="*/ 1 h 10000"/>
              <a:gd name="connsiteX1" fmla="*/ 9670 w 9670"/>
              <a:gd name="connsiteY1" fmla="*/ 0 h 10000"/>
              <a:gd name="connsiteX2" fmla="*/ 9670 w 9670"/>
              <a:gd name="connsiteY2" fmla="*/ 10000 h 10000"/>
              <a:gd name="connsiteX3" fmla="*/ 0 w 9670"/>
              <a:gd name="connsiteY3" fmla="*/ 4951 h 10000"/>
              <a:gd name="connsiteX4" fmla="*/ 140 w 9670"/>
              <a:gd name="connsiteY4" fmla="*/ 1 h 10000"/>
              <a:gd name="connsiteX0" fmla="*/ 4 w 10008"/>
              <a:gd name="connsiteY0" fmla="*/ 1 h 10000"/>
              <a:gd name="connsiteX1" fmla="*/ 10008 w 10008"/>
              <a:gd name="connsiteY1" fmla="*/ 0 h 10000"/>
              <a:gd name="connsiteX2" fmla="*/ 10008 w 10008"/>
              <a:gd name="connsiteY2" fmla="*/ 10000 h 10000"/>
              <a:gd name="connsiteX3" fmla="*/ 8 w 10008"/>
              <a:gd name="connsiteY3" fmla="*/ 4951 h 10000"/>
              <a:gd name="connsiteX4" fmla="*/ 4 w 10008"/>
              <a:gd name="connsiteY4" fmla="*/ 1 h 10000"/>
              <a:gd name="connsiteX0" fmla="*/ 4 w 11998"/>
              <a:gd name="connsiteY0" fmla="*/ 445 h 10444"/>
              <a:gd name="connsiteX1" fmla="*/ 11998 w 11998"/>
              <a:gd name="connsiteY1" fmla="*/ 0 h 10444"/>
              <a:gd name="connsiteX2" fmla="*/ 10008 w 11998"/>
              <a:gd name="connsiteY2" fmla="*/ 10444 h 10444"/>
              <a:gd name="connsiteX3" fmla="*/ 8 w 11998"/>
              <a:gd name="connsiteY3" fmla="*/ 5395 h 10444"/>
              <a:gd name="connsiteX4" fmla="*/ 4 w 11998"/>
              <a:gd name="connsiteY4" fmla="*/ 445 h 10444"/>
              <a:gd name="connsiteX0" fmla="*/ 4 w 11998"/>
              <a:gd name="connsiteY0" fmla="*/ 33 h 10444"/>
              <a:gd name="connsiteX1" fmla="*/ 11998 w 11998"/>
              <a:gd name="connsiteY1" fmla="*/ 0 h 10444"/>
              <a:gd name="connsiteX2" fmla="*/ 10008 w 11998"/>
              <a:gd name="connsiteY2" fmla="*/ 10444 h 10444"/>
              <a:gd name="connsiteX3" fmla="*/ 8 w 11998"/>
              <a:gd name="connsiteY3" fmla="*/ 5395 h 10444"/>
              <a:gd name="connsiteX4" fmla="*/ 4 w 11998"/>
              <a:gd name="connsiteY4" fmla="*/ 33 h 10444"/>
              <a:gd name="connsiteX0" fmla="*/ 4 w 11998"/>
              <a:gd name="connsiteY0" fmla="*/ 33 h 10571"/>
              <a:gd name="connsiteX1" fmla="*/ 11998 w 11998"/>
              <a:gd name="connsiteY1" fmla="*/ 0 h 10571"/>
              <a:gd name="connsiteX2" fmla="*/ 11936 w 11998"/>
              <a:gd name="connsiteY2" fmla="*/ 10571 h 10571"/>
              <a:gd name="connsiteX3" fmla="*/ 8 w 11998"/>
              <a:gd name="connsiteY3" fmla="*/ 5395 h 10571"/>
              <a:gd name="connsiteX4" fmla="*/ 4 w 11998"/>
              <a:gd name="connsiteY4" fmla="*/ 33 h 10571"/>
              <a:gd name="connsiteX0" fmla="*/ 4 w 11998"/>
              <a:gd name="connsiteY0" fmla="*/ 33 h 11713"/>
              <a:gd name="connsiteX1" fmla="*/ 11998 w 11998"/>
              <a:gd name="connsiteY1" fmla="*/ 0 h 11713"/>
              <a:gd name="connsiteX2" fmla="*/ 11874 w 11998"/>
              <a:gd name="connsiteY2" fmla="*/ 11713 h 11713"/>
              <a:gd name="connsiteX3" fmla="*/ 8 w 11998"/>
              <a:gd name="connsiteY3" fmla="*/ 5395 h 11713"/>
              <a:gd name="connsiteX4" fmla="*/ 4 w 11998"/>
              <a:gd name="connsiteY4" fmla="*/ 33 h 11713"/>
              <a:gd name="connsiteX0" fmla="*/ 2 w 11996"/>
              <a:gd name="connsiteY0" fmla="*/ 33 h 11713"/>
              <a:gd name="connsiteX1" fmla="*/ 11996 w 11996"/>
              <a:gd name="connsiteY1" fmla="*/ 0 h 11713"/>
              <a:gd name="connsiteX2" fmla="*/ 11872 w 11996"/>
              <a:gd name="connsiteY2" fmla="*/ 11713 h 11713"/>
              <a:gd name="connsiteX3" fmla="*/ 68 w 11996"/>
              <a:gd name="connsiteY3" fmla="*/ 5490 h 11713"/>
              <a:gd name="connsiteX4" fmla="*/ 2 w 11996"/>
              <a:gd name="connsiteY4" fmla="*/ 33 h 11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996" h="11713">
                <a:moveTo>
                  <a:pt x="2" y="33"/>
                </a:moveTo>
                <a:lnTo>
                  <a:pt x="11996" y="0"/>
                </a:lnTo>
                <a:cubicBezTo>
                  <a:pt x="11975" y="3524"/>
                  <a:pt x="11893" y="8189"/>
                  <a:pt x="11872" y="11713"/>
                </a:cubicBezTo>
                <a:lnTo>
                  <a:pt x="68" y="5490"/>
                </a:lnTo>
                <a:cubicBezTo>
                  <a:pt x="84" y="3925"/>
                  <a:pt x="-14" y="1598"/>
                  <a:pt x="2" y="33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>
            <a:normAutofit/>
          </a:bodyPr>
          <a:lstStyle>
            <a:lvl1pPr marL="0" indent="0">
              <a:buFontTx/>
              <a:buNone/>
              <a:defRPr sz="933" baseline="0"/>
            </a:lvl1pPr>
          </a:lstStyle>
          <a:p>
            <a:r>
              <a:rPr lang="en-GB"/>
              <a:t>Insert pic here, only use images with a transparent background and use the crop function to move them around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9834" y="360057"/>
            <a:ext cx="10003367" cy="186895"/>
          </a:xfrm>
        </p:spPr>
        <p:txBody>
          <a:bodyPr vert="horz" lIns="0" tIns="0" rIns="91440" bIns="45720" rtlCol="0" anchor="t">
            <a:noAutofit/>
          </a:bodyPr>
          <a:lstStyle>
            <a:lvl1pPr>
              <a:defRPr lang="en-US" baseline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Insert title – you can make 3 points here with a treated image to illustrate each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idx="20" hasCustomPrompt="1"/>
          </p:nvPr>
        </p:nvSpPr>
        <p:spPr>
          <a:xfrm>
            <a:off x="584396" y="2013675"/>
            <a:ext cx="3264000" cy="279115"/>
          </a:xfrm>
          <a:noFill/>
        </p:spPr>
        <p:txBody>
          <a:bodyPr lIns="503999" rIns="503999">
            <a:normAutofit/>
          </a:bodyPr>
          <a:lstStyle>
            <a:lvl1pPr marL="19050" indent="0">
              <a:buNone/>
              <a:tabLst/>
              <a:defRPr sz="1200" b="1">
                <a:solidFill>
                  <a:schemeClr val="tx1"/>
                </a:solidFill>
              </a:defRPr>
            </a:lvl1pPr>
            <a:lvl2pPr marL="19050" indent="0">
              <a:buNone/>
              <a:tabLst/>
              <a:defRPr sz="1200">
                <a:solidFill>
                  <a:schemeClr val="bg1"/>
                </a:solidFill>
              </a:defRPr>
            </a:lvl2pPr>
            <a:lvl3pPr marL="19050" indent="20108">
              <a:buNone/>
              <a:tabLst/>
              <a:defRPr sz="1200">
                <a:solidFill>
                  <a:schemeClr val="bg1"/>
                </a:solidFill>
              </a:defRPr>
            </a:lvl3pPr>
            <a:lvl4pPr marL="19050" indent="20108">
              <a:buNone/>
              <a:tabLst/>
              <a:defRPr sz="1200">
                <a:solidFill>
                  <a:schemeClr val="bg1"/>
                </a:solidFill>
              </a:defRPr>
            </a:lvl4pPr>
            <a:lvl5pPr marL="19050" indent="20108">
              <a:buNone/>
              <a:tabLst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20" name="Text Placeholder 6"/>
          <p:cNvSpPr>
            <a:spLocks noGrp="1"/>
          </p:cNvSpPr>
          <p:nvPr>
            <p:ph type="body" sz="quarter" idx="32"/>
          </p:nvPr>
        </p:nvSpPr>
        <p:spPr>
          <a:xfrm>
            <a:off x="584334" y="2292792"/>
            <a:ext cx="3264000" cy="804457"/>
          </a:xfrm>
        </p:spPr>
        <p:txBody>
          <a:bodyPr lIns="503999" rIns="503999">
            <a:noAutofit/>
          </a:bodyPr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457124" indent="0">
              <a:buNone/>
              <a:defRPr sz="1200"/>
            </a:lvl2pPr>
            <a:lvl3pPr marL="914248" indent="0">
              <a:buNone/>
              <a:defRPr sz="1200"/>
            </a:lvl3pPr>
            <a:lvl4pPr marL="1371372" indent="0">
              <a:buNone/>
              <a:defRPr sz="1200"/>
            </a:lvl4pPr>
            <a:lvl5pPr marL="1828495" indent="0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Content Placeholder 2"/>
          <p:cNvSpPr>
            <a:spLocks noGrp="1"/>
          </p:cNvSpPr>
          <p:nvPr>
            <p:ph idx="35" hasCustomPrompt="1"/>
          </p:nvPr>
        </p:nvSpPr>
        <p:spPr>
          <a:xfrm>
            <a:off x="4480535" y="2013675"/>
            <a:ext cx="3264000" cy="279115"/>
          </a:xfrm>
          <a:noFill/>
        </p:spPr>
        <p:txBody>
          <a:bodyPr lIns="503999" rIns="503999">
            <a:normAutofit/>
          </a:bodyPr>
          <a:lstStyle>
            <a:lvl1pPr marL="19050" indent="0">
              <a:buNone/>
              <a:tabLst/>
              <a:defRPr sz="1200" b="1">
                <a:solidFill>
                  <a:schemeClr val="tx1"/>
                </a:solidFill>
              </a:defRPr>
            </a:lvl1pPr>
            <a:lvl2pPr marL="19050" indent="0">
              <a:buNone/>
              <a:tabLst/>
              <a:defRPr sz="1200">
                <a:solidFill>
                  <a:schemeClr val="bg1"/>
                </a:solidFill>
              </a:defRPr>
            </a:lvl2pPr>
            <a:lvl3pPr marL="19050" indent="20108">
              <a:buNone/>
              <a:tabLst/>
              <a:defRPr sz="1200">
                <a:solidFill>
                  <a:schemeClr val="bg1"/>
                </a:solidFill>
              </a:defRPr>
            </a:lvl3pPr>
            <a:lvl4pPr marL="19050" indent="20108">
              <a:buNone/>
              <a:tabLst/>
              <a:defRPr sz="1200">
                <a:solidFill>
                  <a:schemeClr val="bg1"/>
                </a:solidFill>
              </a:defRPr>
            </a:lvl4pPr>
            <a:lvl5pPr marL="19050" indent="20108">
              <a:buNone/>
              <a:tabLst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27" name="Text Placeholder 6"/>
          <p:cNvSpPr>
            <a:spLocks noGrp="1"/>
          </p:cNvSpPr>
          <p:nvPr>
            <p:ph type="body" sz="quarter" idx="36"/>
          </p:nvPr>
        </p:nvSpPr>
        <p:spPr>
          <a:xfrm>
            <a:off x="4480481" y="2292792"/>
            <a:ext cx="3264000" cy="804457"/>
          </a:xfrm>
        </p:spPr>
        <p:txBody>
          <a:bodyPr lIns="503999" rIns="503999">
            <a:noAutofit/>
          </a:bodyPr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457124" indent="0">
              <a:buNone/>
              <a:defRPr sz="1200"/>
            </a:lvl2pPr>
            <a:lvl3pPr marL="914248" indent="0">
              <a:buNone/>
              <a:defRPr sz="1200"/>
            </a:lvl3pPr>
            <a:lvl4pPr marL="1371372" indent="0">
              <a:buNone/>
              <a:defRPr sz="1200"/>
            </a:lvl4pPr>
            <a:lvl5pPr marL="1828495" indent="0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Content Placeholder 2"/>
          <p:cNvSpPr>
            <a:spLocks noGrp="1"/>
          </p:cNvSpPr>
          <p:nvPr>
            <p:ph idx="38" hasCustomPrompt="1"/>
          </p:nvPr>
        </p:nvSpPr>
        <p:spPr>
          <a:xfrm>
            <a:off x="8339760" y="2013675"/>
            <a:ext cx="3264000" cy="279115"/>
          </a:xfrm>
          <a:noFill/>
        </p:spPr>
        <p:txBody>
          <a:bodyPr lIns="503999" rIns="503999">
            <a:normAutofit/>
          </a:bodyPr>
          <a:lstStyle>
            <a:lvl1pPr marL="19050" indent="0">
              <a:buNone/>
              <a:tabLst/>
              <a:defRPr sz="1200" b="1">
                <a:solidFill>
                  <a:schemeClr val="tx1"/>
                </a:solidFill>
              </a:defRPr>
            </a:lvl1pPr>
            <a:lvl2pPr marL="19050" indent="0">
              <a:buNone/>
              <a:tabLst/>
              <a:defRPr sz="1200">
                <a:solidFill>
                  <a:schemeClr val="bg1"/>
                </a:solidFill>
              </a:defRPr>
            </a:lvl2pPr>
            <a:lvl3pPr marL="19050" indent="20108">
              <a:buNone/>
              <a:tabLst/>
              <a:defRPr sz="1200">
                <a:solidFill>
                  <a:schemeClr val="bg1"/>
                </a:solidFill>
              </a:defRPr>
            </a:lvl3pPr>
            <a:lvl4pPr marL="19050" indent="20108">
              <a:buNone/>
              <a:tabLst/>
              <a:defRPr sz="1200">
                <a:solidFill>
                  <a:schemeClr val="bg1"/>
                </a:solidFill>
              </a:defRPr>
            </a:lvl4pPr>
            <a:lvl5pPr marL="19050" indent="20108">
              <a:buNone/>
              <a:tabLst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30" name="Text Placeholder 6"/>
          <p:cNvSpPr>
            <a:spLocks noGrp="1"/>
          </p:cNvSpPr>
          <p:nvPr>
            <p:ph type="body" sz="quarter" idx="39"/>
          </p:nvPr>
        </p:nvSpPr>
        <p:spPr>
          <a:xfrm>
            <a:off x="8339685" y="2292792"/>
            <a:ext cx="3264000" cy="804457"/>
          </a:xfrm>
        </p:spPr>
        <p:txBody>
          <a:bodyPr lIns="503999" rIns="503999">
            <a:noAutofit/>
          </a:bodyPr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457124" indent="0">
              <a:buNone/>
              <a:defRPr sz="1200"/>
            </a:lvl2pPr>
            <a:lvl3pPr marL="914248" indent="0">
              <a:buNone/>
              <a:defRPr sz="1200"/>
            </a:lvl3pPr>
            <a:lvl4pPr marL="1371372" indent="0">
              <a:buNone/>
              <a:defRPr sz="1200"/>
            </a:lvl4pPr>
            <a:lvl5pPr marL="1828495" indent="0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42"/>
          </p:nvPr>
        </p:nvSpPr>
        <p:spPr>
          <a:xfrm>
            <a:off x="359833" y="6360982"/>
            <a:ext cx="7979852" cy="36541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MiQ | Nothing Bundt Cakes | Q1 2020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169FC91-59AE-C64A-9DCD-3B3C91131C87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22" name="Straight Arrow Connector 21"/>
          <p:cNvCxnSpPr/>
          <p:nvPr userDrawn="1"/>
        </p:nvCxnSpPr>
        <p:spPr>
          <a:xfrm flipV="1">
            <a:off x="2479012" y="6870113"/>
            <a:ext cx="0" cy="38507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 userDrawn="1"/>
        </p:nvSpPr>
        <p:spPr>
          <a:xfrm>
            <a:off x="1519105" y="7165824"/>
            <a:ext cx="2760133" cy="641542"/>
          </a:xfrm>
          <a:prstGeom prst="snip1Rect">
            <a:avLst>
              <a:gd name="adj" fmla="val 18798"/>
            </a:avLst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GB" sz="1067">
                <a:solidFill>
                  <a:schemeClr val="bg1"/>
                </a:solidFill>
              </a:rPr>
              <a:t>Remember to change the footer – go to insert/header and footer,</a:t>
            </a:r>
            <a:r>
              <a:rPr lang="en-GB" sz="1067" baseline="0">
                <a:solidFill>
                  <a:schemeClr val="bg1"/>
                </a:solidFill>
              </a:rPr>
              <a:t> change the text and apply to all slides</a:t>
            </a:r>
            <a:endParaRPr lang="en-GB" sz="1067">
              <a:solidFill>
                <a:schemeClr val="bg1"/>
              </a:solidFill>
            </a:endParaRPr>
          </a:p>
        </p:txBody>
      </p:sp>
      <p:sp>
        <p:nvSpPr>
          <p:cNvPr id="18" name="Rectangle 8"/>
          <p:cNvSpPr/>
          <p:nvPr userDrawn="1"/>
        </p:nvSpPr>
        <p:spPr>
          <a:xfrm>
            <a:off x="9381068" y="1"/>
            <a:ext cx="2810933" cy="914541"/>
          </a:xfrm>
          <a:custGeom>
            <a:avLst/>
            <a:gdLst>
              <a:gd name="connsiteX0" fmla="*/ 0 w 4216400"/>
              <a:gd name="connsiteY0" fmla="*/ 0 h 1371600"/>
              <a:gd name="connsiteX1" fmla="*/ 4216400 w 4216400"/>
              <a:gd name="connsiteY1" fmla="*/ 0 h 1371600"/>
              <a:gd name="connsiteX2" fmla="*/ 4216400 w 4216400"/>
              <a:gd name="connsiteY2" fmla="*/ 1371600 h 1371600"/>
              <a:gd name="connsiteX3" fmla="*/ 0 w 4216400"/>
              <a:gd name="connsiteY3" fmla="*/ 1371600 h 1371600"/>
              <a:gd name="connsiteX4" fmla="*/ 0 w 4216400"/>
              <a:gd name="connsiteY4" fmla="*/ 0 h 1371600"/>
              <a:gd name="connsiteX0" fmla="*/ 0 w 4216400"/>
              <a:gd name="connsiteY0" fmla="*/ 0 h 1422400"/>
              <a:gd name="connsiteX1" fmla="*/ 4216400 w 4216400"/>
              <a:gd name="connsiteY1" fmla="*/ 0 h 1422400"/>
              <a:gd name="connsiteX2" fmla="*/ 4216400 w 4216400"/>
              <a:gd name="connsiteY2" fmla="*/ 1371600 h 1422400"/>
              <a:gd name="connsiteX3" fmla="*/ 1193800 w 4216400"/>
              <a:gd name="connsiteY3" fmla="*/ 1422400 h 1422400"/>
              <a:gd name="connsiteX4" fmla="*/ 0 w 4216400"/>
              <a:gd name="connsiteY4" fmla="*/ 0 h 1422400"/>
              <a:gd name="connsiteX0" fmla="*/ 0 w 4216400"/>
              <a:gd name="connsiteY0" fmla="*/ 0 h 1371600"/>
              <a:gd name="connsiteX1" fmla="*/ 4216400 w 4216400"/>
              <a:gd name="connsiteY1" fmla="*/ 0 h 1371600"/>
              <a:gd name="connsiteX2" fmla="*/ 4216400 w 4216400"/>
              <a:gd name="connsiteY2" fmla="*/ 1371600 h 1371600"/>
              <a:gd name="connsiteX3" fmla="*/ 1625600 w 4216400"/>
              <a:gd name="connsiteY3" fmla="*/ 1371600 h 1371600"/>
              <a:gd name="connsiteX4" fmla="*/ 0 w 4216400"/>
              <a:gd name="connsiteY4" fmla="*/ 0 h 1371600"/>
              <a:gd name="connsiteX0" fmla="*/ 0 w 4216400"/>
              <a:gd name="connsiteY0" fmla="*/ 0 h 1422400"/>
              <a:gd name="connsiteX1" fmla="*/ 4216400 w 4216400"/>
              <a:gd name="connsiteY1" fmla="*/ 0 h 1422400"/>
              <a:gd name="connsiteX2" fmla="*/ 4216400 w 4216400"/>
              <a:gd name="connsiteY2" fmla="*/ 1371600 h 1422400"/>
              <a:gd name="connsiteX3" fmla="*/ 1371600 w 4216400"/>
              <a:gd name="connsiteY3" fmla="*/ 1422400 h 1422400"/>
              <a:gd name="connsiteX4" fmla="*/ 0 w 4216400"/>
              <a:gd name="connsiteY4" fmla="*/ 0 h 1422400"/>
              <a:gd name="connsiteX0" fmla="*/ 0 w 4216400"/>
              <a:gd name="connsiteY0" fmla="*/ 0 h 1371600"/>
              <a:gd name="connsiteX1" fmla="*/ 4216400 w 4216400"/>
              <a:gd name="connsiteY1" fmla="*/ 0 h 1371600"/>
              <a:gd name="connsiteX2" fmla="*/ 4216400 w 4216400"/>
              <a:gd name="connsiteY2" fmla="*/ 1371600 h 1371600"/>
              <a:gd name="connsiteX3" fmla="*/ 1371600 w 4216400"/>
              <a:gd name="connsiteY3" fmla="*/ 1291771 h 1371600"/>
              <a:gd name="connsiteX4" fmla="*/ 0 w 4216400"/>
              <a:gd name="connsiteY4" fmla="*/ 0 h 1371600"/>
              <a:gd name="connsiteX0" fmla="*/ 0 w 4216400"/>
              <a:gd name="connsiteY0" fmla="*/ 0 h 1371600"/>
              <a:gd name="connsiteX1" fmla="*/ 4216400 w 4216400"/>
              <a:gd name="connsiteY1" fmla="*/ 0 h 1371600"/>
              <a:gd name="connsiteX2" fmla="*/ 4216400 w 4216400"/>
              <a:gd name="connsiteY2" fmla="*/ 1371600 h 1371600"/>
              <a:gd name="connsiteX3" fmla="*/ 1358537 w 4216400"/>
              <a:gd name="connsiteY3" fmla="*/ 1330960 h 1371600"/>
              <a:gd name="connsiteX4" fmla="*/ 0 w 4216400"/>
              <a:gd name="connsiteY4" fmla="*/ 0 h 1371600"/>
              <a:gd name="connsiteX0" fmla="*/ 0 w 4216400"/>
              <a:gd name="connsiteY0" fmla="*/ 0 h 1371600"/>
              <a:gd name="connsiteX1" fmla="*/ 4216400 w 4216400"/>
              <a:gd name="connsiteY1" fmla="*/ 0 h 1371600"/>
              <a:gd name="connsiteX2" fmla="*/ 4216400 w 4216400"/>
              <a:gd name="connsiteY2" fmla="*/ 1371600 h 1371600"/>
              <a:gd name="connsiteX3" fmla="*/ 1358537 w 4216400"/>
              <a:gd name="connsiteY3" fmla="*/ 1370149 h 1371600"/>
              <a:gd name="connsiteX4" fmla="*/ 0 w 42164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16400" h="1371600">
                <a:moveTo>
                  <a:pt x="0" y="0"/>
                </a:moveTo>
                <a:lnTo>
                  <a:pt x="4216400" y="0"/>
                </a:lnTo>
                <a:lnTo>
                  <a:pt x="4216400" y="1371600"/>
                </a:lnTo>
                <a:lnTo>
                  <a:pt x="1358537" y="137014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/>
          </a:p>
        </p:txBody>
      </p:sp>
      <p:sp>
        <p:nvSpPr>
          <p:cNvPr id="24" name="TextBox 23"/>
          <p:cNvSpPr txBox="1"/>
          <p:nvPr userDrawn="1"/>
        </p:nvSpPr>
        <p:spPr>
          <a:xfrm>
            <a:off x="10511897" y="301033"/>
            <a:ext cx="21408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/>
              <a:t>PRODUCT</a:t>
            </a:r>
          </a:p>
        </p:txBody>
      </p:sp>
      <p:sp>
        <p:nvSpPr>
          <p:cNvPr id="25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59834" y="729421"/>
            <a:ext cx="7680326" cy="256868"/>
          </a:xfrm>
        </p:spPr>
        <p:txBody>
          <a:bodyPr vert="horz" lIns="0" tIns="0" rIns="91440" bIns="45720" rtlCol="0" anchor="t">
            <a:noAutofit/>
          </a:bodyPr>
          <a:lstStyle>
            <a:lvl1pPr marL="0" indent="0">
              <a:buFontTx/>
              <a:buNone/>
              <a:defRPr lang="en-US" sz="1600" b="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  <a:buNone/>
            </a:pPr>
            <a:r>
              <a:rPr lang="en-US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1907709187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9381068" y="1"/>
            <a:ext cx="2810933" cy="914541"/>
          </a:xfrm>
          <a:custGeom>
            <a:avLst/>
            <a:gdLst>
              <a:gd name="connsiteX0" fmla="*/ 0 w 4216400"/>
              <a:gd name="connsiteY0" fmla="*/ 0 h 1371600"/>
              <a:gd name="connsiteX1" fmla="*/ 4216400 w 4216400"/>
              <a:gd name="connsiteY1" fmla="*/ 0 h 1371600"/>
              <a:gd name="connsiteX2" fmla="*/ 4216400 w 4216400"/>
              <a:gd name="connsiteY2" fmla="*/ 1371600 h 1371600"/>
              <a:gd name="connsiteX3" fmla="*/ 0 w 4216400"/>
              <a:gd name="connsiteY3" fmla="*/ 1371600 h 1371600"/>
              <a:gd name="connsiteX4" fmla="*/ 0 w 4216400"/>
              <a:gd name="connsiteY4" fmla="*/ 0 h 1371600"/>
              <a:gd name="connsiteX0" fmla="*/ 0 w 4216400"/>
              <a:gd name="connsiteY0" fmla="*/ 0 h 1422400"/>
              <a:gd name="connsiteX1" fmla="*/ 4216400 w 4216400"/>
              <a:gd name="connsiteY1" fmla="*/ 0 h 1422400"/>
              <a:gd name="connsiteX2" fmla="*/ 4216400 w 4216400"/>
              <a:gd name="connsiteY2" fmla="*/ 1371600 h 1422400"/>
              <a:gd name="connsiteX3" fmla="*/ 1193800 w 4216400"/>
              <a:gd name="connsiteY3" fmla="*/ 1422400 h 1422400"/>
              <a:gd name="connsiteX4" fmla="*/ 0 w 4216400"/>
              <a:gd name="connsiteY4" fmla="*/ 0 h 1422400"/>
              <a:gd name="connsiteX0" fmla="*/ 0 w 4216400"/>
              <a:gd name="connsiteY0" fmla="*/ 0 h 1371600"/>
              <a:gd name="connsiteX1" fmla="*/ 4216400 w 4216400"/>
              <a:gd name="connsiteY1" fmla="*/ 0 h 1371600"/>
              <a:gd name="connsiteX2" fmla="*/ 4216400 w 4216400"/>
              <a:gd name="connsiteY2" fmla="*/ 1371600 h 1371600"/>
              <a:gd name="connsiteX3" fmla="*/ 1625600 w 4216400"/>
              <a:gd name="connsiteY3" fmla="*/ 1371600 h 1371600"/>
              <a:gd name="connsiteX4" fmla="*/ 0 w 4216400"/>
              <a:gd name="connsiteY4" fmla="*/ 0 h 1371600"/>
              <a:gd name="connsiteX0" fmla="*/ 0 w 4216400"/>
              <a:gd name="connsiteY0" fmla="*/ 0 h 1422400"/>
              <a:gd name="connsiteX1" fmla="*/ 4216400 w 4216400"/>
              <a:gd name="connsiteY1" fmla="*/ 0 h 1422400"/>
              <a:gd name="connsiteX2" fmla="*/ 4216400 w 4216400"/>
              <a:gd name="connsiteY2" fmla="*/ 1371600 h 1422400"/>
              <a:gd name="connsiteX3" fmla="*/ 1371600 w 4216400"/>
              <a:gd name="connsiteY3" fmla="*/ 1422400 h 1422400"/>
              <a:gd name="connsiteX4" fmla="*/ 0 w 4216400"/>
              <a:gd name="connsiteY4" fmla="*/ 0 h 1422400"/>
              <a:gd name="connsiteX0" fmla="*/ 0 w 4216400"/>
              <a:gd name="connsiteY0" fmla="*/ 0 h 1371600"/>
              <a:gd name="connsiteX1" fmla="*/ 4216400 w 4216400"/>
              <a:gd name="connsiteY1" fmla="*/ 0 h 1371600"/>
              <a:gd name="connsiteX2" fmla="*/ 4216400 w 4216400"/>
              <a:gd name="connsiteY2" fmla="*/ 1371600 h 1371600"/>
              <a:gd name="connsiteX3" fmla="*/ 1371600 w 4216400"/>
              <a:gd name="connsiteY3" fmla="*/ 1291771 h 1371600"/>
              <a:gd name="connsiteX4" fmla="*/ 0 w 4216400"/>
              <a:gd name="connsiteY4" fmla="*/ 0 h 1371600"/>
              <a:gd name="connsiteX0" fmla="*/ 0 w 4216400"/>
              <a:gd name="connsiteY0" fmla="*/ 0 h 1371600"/>
              <a:gd name="connsiteX1" fmla="*/ 4216400 w 4216400"/>
              <a:gd name="connsiteY1" fmla="*/ 0 h 1371600"/>
              <a:gd name="connsiteX2" fmla="*/ 4216400 w 4216400"/>
              <a:gd name="connsiteY2" fmla="*/ 1371600 h 1371600"/>
              <a:gd name="connsiteX3" fmla="*/ 1358537 w 4216400"/>
              <a:gd name="connsiteY3" fmla="*/ 1330960 h 1371600"/>
              <a:gd name="connsiteX4" fmla="*/ 0 w 4216400"/>
              <a:gd name="connsiteY4" fmla="*/ 0 h 1371600"/>
              <a:gd name="connsiteX0" fmla="*/ 0 w 4216400"/>
              <a:gd name="connsiteY0" fmla="*/ 0 h 1371600"/>
              <a:gd name="connsiteX1" fmla="*/ 4216400 w 4216400"/>
              <a:gd name="connsiteY1" fmla="*/ 0 h 1371600"/>
              <a:gd name="connsiteX2" fmla="*/ 4216400 w 4216400"/>
              <a:gd name="connsiteY2" fmla="*/ 1371600 h 1371600"/>
              <a:gd name="connsiteX3" fmla="*/ 1358537 w 4216400"/>
              <a:gd name="connsiteY3" fmla="*/ 1370149 h 1371600"/>
              <a:gd name="connsiteX4" fmla="*/ 0 w 42164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16400" h="1371600">
                <a:moveTo>
                  <a:pt x="0" y="0"/>
                </a:moveTo>
                <a:lnTo>
                  <a:pt x="4216400" y="0"/>
                </a:lnTo>
                <a:lnTo>
                  <a:pt x="4216400" y="1371600"/>
                </a:lnTo>
                <a:lnTo>
                  <a:pt x="1358537" y="137014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610600" y="1469529"/>
            <a:ext cx="3198284" cy="4351338"/>
          </a:xfrm>
          <a:noFill/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mtClean="0">
                <a:solidFill>
                  <a:schemeClr val="accent2"/>
                </a:solidFill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 dirty="0"/>
            </a:lvl5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10511897" y="301033"/>
            <a:ext cx="21408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/>
              <a:t>FEATURE</a:t>
            </a:r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59834" y="1460725"/>
            <a:ext cx="5639859" cy="749274"/>
          </a:xfrm>
        </p:spPr>
        <p:txBody>
          <a:bodyPr vert="horz" lIns="0" tIns="45720" rIns="91440" bIns="45720" rtlCol="0" anchor="t">
            <a:noAutofit/>
          </a:bodyPr>
          <a:lstStyle>
            <a:lvl1pPr>
              <a:defRPr lang="en-US" sz="160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  <a:buNone/>
            </a:pPr>
            <a:r>
              <a:rPr lang="en-US"/>
              <a:t>Intro sentence</a:t>
            </a:r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0" y="2214152"/>
            <a:ext cx="3352800" cy="4643848"/>
          </a:xfrm>
        </p:spPr>
        <p:txBody>
          <a:bodyPr/>
          <a:lstStyle>
            <a:lvl1pPr marL="0" indent="0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12" name="Footer Placeholder 6"/>
          <p:cNvSpPr>
            <a:spLocks noGrp="1"/>
          </p:cNvSpPr>
          <p:nvPr>
            <p:ph type="ftr" sz="quarter" idx="10"/>
          </p:nvPr>
        </p:nvSpPr>
        <p:spPr>
          <a:xfrm>
            <a:off x="359833" y="6360981"/>
            <a:ext cx="8250766" cy="3519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MiQ | Nothing Bundt Cakes | Q1 2020</a:t>
            </a:r>
            <a:endParaRPr lang="en-GB"/>
          </a:p>
        </p:txBody>
      </p:sp>
      <p:sp>
        <p:nvSpPr>
          <p:cNvPr id="14" name="Slide Number Placeholder 8"/>
          <p:cNvSpPr>
            <a:spLocks noGrp="1"/>
          </p:cNvSpPr>
          <p:nvPr>
            <p:ph type="sldNum" sz="quarter" idx="11"/>
          </p:nvPr>
        </p:nvSpPr>
        <p:spPr>
          <a:xfrm>
            <a:off x="8610601" y="6360981"/>
            <a:ext cx="3198283" cy="2400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169FC91-59AE-C64A-9DCD-3B3C91131C8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359834" y="729421"/>
            <a:ext cx="7680326" cy="256868"/>
          </a:xfrm>
        </p:spPr>
        <p:txBody>
          <a:bodyPr vert="horz" lIns="0" tIns="0" rIns="91440" bIns="45720" rtlCol="0" anchor="t">
            <a:noAutofit/>
          </a:bodyPr>
          <a:lstStyle>
            <a:lvl1pPr marL="0" indent="0">
              <a:buFontTx/>
              <a:buNone/>
              <a:defRPr lang="en-US" sz="1600" b="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  <a:buNone/>
            </a:pPr>
            <a:r>
              <a:rPr lang="en-US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32168050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58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6" Type="http://schemas.openxmlformats.org/officeDocument/2006/relationships/slideLayout" Target="../slideLayouts/slideLayout16.xml"/><Relationship Id="rId107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102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59" Type="http://schemas.openxmlformats.org/officeDocument/2006/relationships/slideLayout" Target="../slideLayouts/slideLayout59.xml"/><Relationship Id="rId103" Type="http://schemas.openxmlformats.org/officeDocument/2006/relationships/slideLayout" Target="../slideLayouts/slideLayout103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Relationship Id="rId25" Type="http://schemas.openxmlformats.org/officeDocument/2006/relationships/slideLayout" Target="../slideLayouts/slideLayout25.xml"/><Relationship Id="rId46" Type="http://schemas.openxmlformats.org/officeDocument/2006/relationships/slideLayout" Target="../slideLayouts/slideLayout46.xml"/><Relationship Id="rId67" Type="http://schemas.openxmlformats.org/officeDocument/2006/relationships/slideLayout" Target="../slideLayouts/slideLayout6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9834" y="380002"/>
            <a:ext cx="10440459" cy="549415"/>
          </a:xfrm>
          <a:prstGeom prst="rect">
            <a:avLst/>
          </a:prstGeom>
        </p:spPr>
        <p:txBody>
          <a:bodyPr vert="horz" lIns="0" tIns="0" rIns="91440" bIns="45720" rtlCol="0" anchor="t">
            <a:noAutofit/>
          </a:bodyPr>
          <a:lstStyle/>
          <a:p>
            <a:r>
              <a:rPr lang="en-US"/>
              <a:t>Heading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9835" y="1460725"/>
            <a:ext cx="11449049" cy="47162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60981"/>
            <a:ext cx="3198283" cy="240037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800" b="1">
                <a:solidFill>
                  <a:schemeClr val="tx1"/>
                </a:solidFill>
              </a:defRPr>
            </a:lvl1pPr>
          </a:lstStyle>
          <a:p>
            <a:fld id="{D169FC91-59AE-C64A-9DCD-3B3C91131C8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359834" y="6360981"/>
            <a:ext cx="7793567" cy="240037"/>
          </a:xfrm>
          <a:prstGeom prst="rect">
            <a:avLst/>
          </a:prstGeom>
        </p:spPr>
        <p:txBody>
          <a:bodyPr vert="horz" lIns="0" tIns="45720" rIns="91440" bIns="45720" rtlCol="0" anchor="t"/>
          <a:lstStyle>
            <a:lvl1pPr algn="l">
              <a:defRPr sz="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MiQ | Nothing Bundt Cakes | Q1 2020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13756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  <p:sldLayoutId id="2147483701" r:id="rId41"/>
    <p:sldLayoutId id="2147483702" r:id="rId42"/>
    <p:sldLayoutId id="2147483703" r:id="rId43"/>
    <p:sldLayoutId id="2147483704" r:id="rId44"/>
    <p:sldLayoutId id="2147483705" r:id="rId45"/>
    <p:sldLayoutId id="2147483706" r:id="rId46"/>
    <p:sldLayoutId id="2147483707" r:id="rId47"/>
    <p:sldLayoutId id="2147483708" r:id="rId48"/>
    <p:sldLayoutId id="2147483709" r:id="rId49"/>
    <p:sldLayoutId id="2147483710" r:id="rId50"/>
    <p:sldLayoutId id="2147483711" r:id="rId51"/>
    <p:sldLayoutId id="2147483712" r:id="rId52"/>
    <p:sldLayoutId id="2147483713" r:id="rId53"/>
    <p:sldLayoutId id="2147483714" r:id="rId54"/>
    <p:sldLayoutId id="2147483715" r:id="rId55"/>
    <p:sldLayoutId id="2147483716" r:id="rId56"/>
    <p:sldLayoutId id="2147483717" r:id="rId57"/>
    <p:sldLayoutId id="2147483718" r:id="rId58"/>
    <p:sldLayoutId id="2147483719" r:id="rId59"/>
    <p:sldLayoutId id="2147483720" r:id="rId60"/>
    <p:sldLayoutId id="2147483721" r:id="rId61"/>
    <p:sldLayoutId id="2147483722" r:id="rId62"/>
    <p:sldLayoutId id="2147483723" r:id="rId63"/>
    <p:sldLayoutId id="2147483724" r:id="rId64"/>
    <p:sldLayoutId id="2147483725" r:id="rId65"/>
    <p:sldLayoutId id="2147483726" r:id="rId66"/>
    <p:sldLayoutId id="2147483727" r:id="rId67"/>
    <p:sldLayoutId id="2147483728" r:id="rId68"/>
    <p:sldLayoutId id="2147483729" r:id="rId69"/>
    <p:sldLayoutId id="2147483730" r:id="rId70"/>
    <p:sldLayoutId id="2147483731" r:id="rId71"/>
    <p:sldLayoutId id="2147483732" r:id="rId72"/>
    <p:sldLayoutId id="2147483733" r:id="rId73"/>
    <p:sldLayoutId id="2147483734" r:id="rId74"/>
    <p:sldLayoutId id="2147483735" r:id="rId75"/>
    <p:sldLayoutId id="2147483736" r:id="rId76"/>
    <p:sldLayoutId id="2147483737" r:id="rId77"/>
    <p:sldLayoutId id="2147483738" r:id="rId78"/>
    <p:sldLayoutId id="2147483739" r:id="rId79"/>
    <p:sldLayoutId id="2147483740" r:id="rId80"/>
    <p:sldLayoutId id="2147483741" r:id="rId81"/>
    <p:sldLayoutId id="2147483742" r:id="rId82"/>
    <p:sldLayoutId id="2147483743" r:id="rId83"/>
    <p:sldLayoutId id="2147483744" r:id="rId84"/>
    <p:sldLayoutId id="2147483745" r:id="rId85"/>
    <p:sldLayoutId id="2147483746" r:id="rId86"/>
    <p:sldLayoutId id="2147483747" r:id="rId87"/>
    <p:sldLayoutId id="2147483748" r:id="rId88"/>
    <p:sldLayoutId id="2147483749" r:id="rId89"/>
    <p:sldLayoutId id="2147483750" r:id="rId90"/>
    <p:sldLayoutId id="2147483751" r:id="rId91"/>
    <p:sldLayoutId id="2147483752" r:id="rId92"/>
    <p:sldLayoutId id="2147483753" r:id="rId93"/>
    <p:sldLayoutId id="2147483754" r:id="rId94"/>
    <p:sldLayoutId id="2147483755" r:id="rId95"/>
    <p:sldLayoutId id="2147483756" r:id="rId96"/>
    <p:sldLayoutId id="2147483757" r:id="rId97"/>
    <p:sldLayoutId id="2147483758" r:id="rId98"/>
    <p:sldLayoutId id="2147483759" r:id="rId99"/>
    <p:sldLayoutId id="2147483760" r:id="rId100"/>
    <p:sldLayoutId id="2147483761" r:id="rId101"/>
    <p:sldLayoutId id="2147483762" r:id="rId102"/>
    <p:sldLayoutId id="2147483763" r:id="rId103"/>
    <p:sldLayoutId id="2147483764" r:id="rId104"/>
    <p:sldLayoutId id="2147483765" r:id="rId105"/>
    <p:sldLayoutId id="2147483766" r:id="rId106"/>
  </p:sldLayoutIdLst>
  <p:hf hdr="0" dt="0"/>
  <p:txStyles>
    <p:titleStyle>
      <a:lvl1pPr algn="l" defTabSz="914248" rtl="0" eaLnBrk="1" latinLnBrk="0" hangingPunct="1">
        <a:lnSpc>
          <a:spcPct val="90000"/>
        </a:lnSpc>
        <a:spcBef>
          <a:spcPct val="0"/>
        </a:spcBef>
        <a:buNone/>
        <a:defRPr sz="2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248" rtl="0" eaLnBrk="1" latinLnBrk="0" hangingPunct="1">
        <a:lnSpc>
          <a:spcPct val="110000"/>
        </a:lnSpc>
        <a:spcBef>
          <a:spcPts val="1400"/>
        </a:spcBef>
        <a:buSzPct val="85000"/>
        <a:buFontTx/>
        <a:buNone/>
        <a:defRPr sz="1333" kern="1200">
          <a:solidFill>
            <a:schemeClr val="tx1"/>
          </a:solidFill>
          <a:latin typeface="+mn-lt"/>
          <a:ea typeface="+mn-ea"/>
          <a:cs typeface="+mn-cs"/>
        </a:defRPr>
      </a:lvl1pPr>
      <a:lvl2pPr marL="14816" indent="0" algn="l" defTabSz="914248" rtl="0" eaLnBrk="1" latinLnBrk="0" hangingPunct="1">
        <a:lnSpc>
          <a:spcPct val="110000"/>
        </a:lnSpc>
        <a:spcBef>
          <a:spcPts val="1400"/>
        </a:spcBef>
        <a:buSzPct val="85000"/>
        <a:buFontTx/>
        <a:buNone/>
        <a:tabLst/>
        <a:defRPr sz="1333" kern="1200">
          <a:solidFill>
            <a:schemeClr val="tx1"/>
          </a:solidFill>
          <a:latin typeface="+mn-lt"/>
          <a:ea typeface="+mn-ea"/>
          <a:cs typeface="+mn-cs"/>
        </a:defRPr>
      </a:lvl2pPr>
      <a:lvl3pPr marL="29633" indent="-14816" algn="l" defTabSz="914248" rtl="0" eaLnBrk="1" latinLnBrk="0" hangingPunct="1">
        <a:lnSpc>
          <a:spcPct val="110000"/>
        </a:lnSpc>
        <a:spcBef>
          <a:spcPts val="1400"/>
        </a:spcBef>
        <a:buFont typeface="Arial" panose="020B0604020202020204" pitchFamily="34" charset="0"/>
        <a:buNone/>
        <a:tabLst/>
        <a:defRPr sz="1333" kern="1200">
          <a:solidFill>
            <a:schemeClr val="tx1"/>
          </a:solidFill>
          <a:latin typeface="+mn-lt"/>
          <a:ea typeface="+mn-ea"/>
          <a:cs typeface="+mn-cs"/>
        </a:defRPr>
      </a:lvl3pPr>
      <a:lvl4pPr marL="29633" indent="-14816" algn="l" defTabSz="914248" rtl="0" eaLnBrk="1" latinLnBrk="0" hangingPunct="1">
        <a:lnSpc>
          <a:spcPct val="110000"/>
        </a:lnSpc>
        <a:spcBef>
          <a:spcPts val="1400"/>
        </a:spcBef>
        <a:buFont typeface="Arial" panose="020B0604020202020204" pitchFamily="34" charset="0"/>
        <a:buNone/>
        <a:tabLst/>
        <a:defRPr sz="1333" kern="1200">
          <a:solidFill>
            <a:schemeClr val="tx1"/>
          </a:solidFill>
          <a:latin typeface="+mn-lt"/>
          <a:ea typeface="+mn-ea"/>
          <a:cs typeface="+mn-cs"/>
        </a:defRPr>
      </a:lvl4pPr>
      <a:lvl5pPr marL="29633" indent="-14816" algn="l" defTabSz="914248" rtl="0" eaLnBrk="1" latinLnBrk="0" hangingPunct="1">
        <a:lnSpc>
          <a:spcPct val="110000"/>
        </a:lnSpc>
        <a:spcBef>
          <a:spcPts val="1400"/>
        </a:spcBef>
        <a:buFont typeface="Arial" panose="020B0604020202020204" pitchFamily="34" charset="0"/>
        <a:buNone/>
        <a:tabLst/>
        <a:defRPr sz="1333" kern="1200">
          <a:solidFill>
            <a:schemeClr val="tx1"/>
          </a:solidFill>
          <a:latin typeface="+mn-lt"/>
          <a:ea typeface="+mn-ea"/>
          <a:cs typeface="+mn-cs"/>
        </a:defRPr>
      </a:lvl5pPr>
      <a:lvl6pPr marL="2514180" indent="-228562" algn="l" defTabSz="91424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305" indent="-228562" algn="l" defTabSz="91424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428" indent="-228562" algn="l" defTabSz="91424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552" indent="-228562" algn="l" defTabSz="91424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4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24" algn="l" defTabSz="91424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8" algn="l" defTabSz="91424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72" algn="l" defTabSz="91424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495" algn="l" defTabSz="91424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20" algn="l" defTabSz="91424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42" algn="l" defTabSz="91424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866" algn="l" defTabSz="91424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990" algn="l" defTabSz="91424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40">
          <p15:clr>
            <a:srgbClr val="F26B43"/>
          </p15:clr>
        </p15:guide>
        <p15:guide id="2" pos="11158">
          <p15:clr>
            <a:srgbClr val="F26B43"/>
          </p15:clr>
        </p15:guide>
        <p15:guide id="4" orient="horz" pos="6120">
          <p15:clr>
            <a:srgbClr val="F26B43"/>
          </p15:clr>
        </p15:guide>
        <p15:guide id="5" pos="1133">
          <p15:clr>
            <a:srgbClr val="F26B43"/>
          </p15:clr>
        </p15:guide>
        <p15:guide id="6" pos="1247">
          <p15:clr>
            <a:srgbClr val="F26B43"/>
          </p15:clr>
        </p15:guide>
        <p15:guide id="7" pos="2018">
          <p15:clr>
            <a:srgbClr val="F26B43"/>
          </p15:clr>
        </p15:guide>
        <p15:guide id="8" pos="2154">
          <p15:clr>
            <a:srgbClr val="F26B43"/>
          </p15:clr>
        </p15:guide>
        <p15:guide id="9" pos="2948">
          <p15:clr>
            <a:srgbClr val="F26B43"/>
          </p15:clr>
        </p15:guide>
        <p15:guide id="10" pos="3061">
          <p15:clr>
            <a:srgbClr val="F26B43"/>
          </p15:clr>
        </p15:guide>
        <p15:guide id="11" pos="3855">
          <p15:clr>
            <a:srgbClr val="F26B43"/>
          </p15:clr>
        </p15:guide>
        <p15:guide id="12" pos="3968">
          <p15:clr>
            <a:srgbClr val="F26B43"/>
          </p15:clr>
        </p15:guide>
        <p15:guide id="13" pos="4739">
          <p15:clr>
            <a:srgbClr val="F26B43"/>
          </p15:clr>
        </p15:guide>
        <p15:guide id="14" pos="4875">
          <p15:clr>
            <a:srgbClr val="F26B43"/>
          </p15:clr>
        </p15:guide>
        <p15:guide id="15" pos="5669">
          <p15:clr>
            <a:srgbClr val="F26B43"/>
          </p15:clr>
        </p15:guide>
        <p15:guide id="16" pos="5783">
          <p15:clr>
            <a:srgbClr val="F26B43"/>
          </p15:clr>
        </p15:guide>
        <p15:guide id="17" pos="6576">
          <p15:clr>
            <a:srgbClr val="F26B43"/>
          </p15:clr>
        </p15:guide>
        <p15:guide id="18" pos="6690">
          <p15:clr>
            <a:srgbClr val="F26B43"/>
          </p15:clr>
        </p15:guide>
        <p15:guide id="19" pos="7484">
          <p15:clr>
            <a:srgbClr val="F26B43"/>
          </p15:clr>
        </p15:guide>
        <p15:guide id="20" pos="7597">
          <p15:clr>
            <a:srgbClr val="F26B43"/>
          </p15:clr>
        </p15:guide>
        <p15:guide id="21" pos="8368">
          <p15:clr>
            <a:srgbClr val="F26B43"/>
          </p15:clr>
        </p15:guide>
        <p15:guide id="22" pos="8504">
          <p15:clr>
            <a:srgbClr val="F26B43"/>
          </p15:clr>
        </p15:guide>
        <p15:guide id="23" pos="9298">
          <p15:clr>
            <a:srgbClr val="F26B43"/>
          </p15:clr>
        </p15:guide>
        <p15:guide id="24" pos="9411">
          <p15:clr>
            <a:srgbClr val="F26B43"/>
          </p15:clr>
        </p15:guide>
        <p15:guide id="25" pos="10205">
          <p15:clr>
            <a:srgbClr val="F26B43"/>
          </p15:clr>
        </p15:guide>
        <p15:guide id="26" pos="10319">
          <p15:clr>
            <a:srgbClr val="F26B43"/>
          </p15:clr>
        </p15:guide>
        <p15:guide id="28" orient="horz" pos="563">
          <p15:clr>
            <a:srgbClr val="F26B43"/>
          </p15:clr>
        </p15:guide>
        <p15:guide id="29" orient="horz" pos="1380">
          <p15:clr>
            <a:srgbClr val="F26B43"/>
          </p15:clr>
        </p15:guide>
        <p15:guide id="30" orient="horz" pos="88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5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5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5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5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5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6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6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6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6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2.png"/><Relationship Id="rId7" Type="http://schemas.microsoft.com/office/2007/relationships/hdphoto" Target="../media/hdphoto1.wd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Relationship Id="rId9" Type="http://schemas.openxmlformats.org/officeDocument/2006/relationships/image" Target="../media/image4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6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6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6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7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0.xml"/><Relationship Id="rId4" Type="http://schemas.openxmlformats.org/officeDocument/2006/relationships/image" Target="../media/image4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4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5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5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5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C365896-7055-EF4A-9434-CA5CE76A09EB}"/>
              </a:ext>
            </a:extLst>
          </p:cNvPr>
          <p:cNvSpPr/>
          <p:nvPr/>
        </p:nvSpPr>
        <p:spPr>
          <a:xfrm>
            <a:off x="-14353" y="530"/>
            <a:ext cx="12423648" cy="707639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3D2A02F-6149-404F-8D99-B115EB3813B7}"/>
              </a:ext>
            </a:extLst>
          </p:cNvPr>
          <p:cNvSpPr/>
          <p:nvPr/>
        </p:nvSpPr>
        <p:spPr>
          <a:xfrm>
            <a:off x="3098659" y="3305014"/>
            <a:ext cx="6720108" cy="113877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b="1" dirty="0">
              <a:solidFill>
                <a:srgbClr val="FFFFFF"/>
              </a:solidFill>
              <a:latin typeface="Century Gothic" panose="020F0302020204030204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Developing a Data Management System for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Enhancing Olympic Games Experience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E774AD5-6B65-7745-9401-1B0C41818B24}"/>
              </a:ext>
            </a:extLst>
          </p:cNvPr>
          <p:cNvSpPr txBox="1"/>
          <p:nvPr/>
        </p:nvSpPr>
        <p:spPr>
          <a:xfrm>
            <a:off x="7608144" y="5098228"/>
            <a:ext cx="184731" cy="420564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algn="ctr">
              <a:defRPr sz="320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1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BB0A882-4D91-485A-8E1C-E2A063FEA3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317596" y="1133087"/>
            <a:ext cx="3638687" cy="1746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26879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3F092457-3F07-48F6-9F17-2F1F98B130F2}"/>
              </a:ext>
            </a:extLst>
          </p:cNvPr>
          <p:cNvSpPr/>
          <p:nvPr/>
        </p:nvSpPr>
        <p:spPr>
          <a:xfrm>
            <a:off x="6096000" y="5607730"/>
            <a:ext cx="5530986" cy="12330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  <a:sym typeface="Arial"/>
            </a:endParaRPr>
          </a:p>
        </p:txBody>
      </p:sp>
      <p:sp>
        <p:nvSpPr>
          <p:cNvPr id="3" name="Title 5">
            <a:extLst>
              <a:ext uri="{FF2B5EF4-FFF2-40B4-BE49-F238E27FC236}">
                <a16:creationId xmlns:a16="http://schemas.microsoft.com/office/drawing/2014/main" id="{F27EF112-4EAC-B505-DAB9-A2E77538F5FD}"/>
              </a:ext>
            </a:extLst>
          </p:cNvPr>
          <p:cNvSpPr txBox="1">
            <a:spLocks/>
          </p:cNvSpPr>
          <p:nvPr/>
        </p:nvSpPr>
        <p:spPr>
          <a:xfrm>
            <a:off x="369870" y="360529"/>
            <a:ext cx="8486263" cy="194275"/>
          </a:xfrm>
          <a:prstGeom prst="rect">
            <a:avLst/>
          </a:prstGeom>
        </p:spPr>
        <p:txBody>
          <a:bodyPr vert="horz" lIns="0" tIns="0" rIns="60960" bIns="30480" rtlCol="0" anchor="t">
            <a:noAutofit/>
          </a:bodyPr>
          <a:lstStyle>
            <a:lvl1pPr algn="l" defTabSz="137130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248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2000">
                <a:solidFill>
                  <a:srgbClr val="2B0030"/>
                </a:solidFill>
                <a:latin typeface="Century Gothic" panose="020F0302020204030204"/>
                <a:sym typeface="Arial"/>
              </a:rPr>
              <a:t>SQL CODE 2 </a:t>
            </a:r>
            <a:endParaRPr kumimoji="0" lang="en-IN" sz="2000" b="1" i="0" u="none" strike="noStrike" kern="1200" cap="none" spc="0" normalizeH="0" baseline="0" noProof="0">
              <a:ln>
                <a:noFill/>
              </a:ln>
              <a:solidFill>
                <a:srgbClr val="2B0030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  <a:sym typeface="Arial"/>
            </a:endParaRPr>
          </a:p>
        </p:txBody>
      </p:sp>
      <p:pic>
        <p:nvPicPr>
          <p:cNvPr id="13" name="Picture 12" descr="A group of rings with different colors&#10;&#10;Description automatically generated">
            <a:extLst>
              <a:ext uri="{FF2B5EF4-FFF2-40B4-BE49-F238E27FC236}">
                <a16:creationId xmlns:a16="http://schemas.microsoft.com/office/drawing/2014/main" id="{59742AB1-89BC-7190-7F6B-267D071AB4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8875" y="133413"/>
            <a:ext cx="1388534" cy="6403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64B4A44-FB8E-5B7F-EBED-72AB59912B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442" y="1362673"/>
            <a:ext cx="11257116" cy="509521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1CA5C6D-6155-C0A0-0EC0-6083C79CEEBB}"/>
              </a:ext>
            </a:extLst>
          </p:cNvPr>
          <p:cNvSpPr txBox="1"/>
          <p:nvPr/>
        </p:nvSpPr>
        <p:spPr>
          <a:xfrm>
            <a:off x="239486" y="698365"/>
            <a:ext cx="1138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This query compiles ranked viewership data for athletes during events from the Olympics dataset. </a:t>
            </a:r>
            <a:br>
              <a:rPr lang="en-US" sz="1400"/>
            </a:br>
            <a:r>
              <a:rPr lang="en-US" sz="1400"/>
              <a:t>The results offer insights into audience engagement and popularity among athletes across events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4E380B3-5B38-A324-5DA9-E219C3220AE6}"/>
              </a:ext>
            </a:extLst>
          </p:cNvPr>
          <p:cNvSpPr/>
          <p:nvPr/>
        </p:nvSpPr>
        <p:spPr>
          <a:xfrm>
            <a:off x="0" y="6664931"/>
            <a:ext cx="12195696" cy="2024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7259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3F092457-3F07-48F6-9F17-2F1F98B130F2}"/>
              </a:ext>
            </a:extLst>
          </p:cNvPr>
          <p:cNvSpPr/>
          <p:nvPr/>
        </p:nvSpPr>
        <p:spPr>
          <a:xfrm>
            <a:off x="6096000" y="5607730"/>
            <a:ext cx="5530986" cy="12330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  <a:sym typeface="Arial"/>
            </a:endParaRPr>
          </a:p>
        </p:txBody>
      </p:sp>
      <p:sp>
        <p:nvSpPr>
          <p:cNvPr id="3" name="Title 5">
            <a:extLst>
              <a:ext uri="{FF2B5EF4-FFF2-40B4-BE49-F238E27FC236}">
                <a16:creationId xmlns:a16="http://schemas.microsoft.com/office/drawing/2014/main" id="{F27EF112-4EAC-B505-DAB9-A2E77538F5FD}"/>
              </a:ext>
            </a:extLst>
          </p:cNvPr>
          <p:cNvSpPr txBox="1">
            <a:spLocks/>
          </p:cNvSpPr>
          <p:nvPr/>
        </p:nvSpPr>
        <p:spPr>
          <a:xfrm>
            <a:off x="369870" y="360529"/>
            <a:ext cx="8486263" cy="194275"/>
          </a:xfrm>
          <a:prstGeom prst="rect">
            <a:avLst/>
          </a:prstGeom>
        </p:spPr>
        <p:txBody>
          <a:bodyPr vert="horz" lIns="0" tIns="0" rIns="60960" bIns="30480" rtlCol="0" anchor="t">
            <a:noAutofit/>
          </a:bodyPr>
          <a:lstStyle>
            <a:lvl1pPr algn="l" defTabSz="137130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248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2000">
                <a:solidFill>
                  <a:srgbClr val="2B0030"/>
                </a:solidFill>
                <a:latin typeface="Century Gothic" panose="020F0302020204030204"/>
                <a:sym typeface="Arial"/>
              </a:rPr>
              <a:t>SQL CODE 3 </a:t>
            </a:r>
            <a:endParaRPr kumimoji="0" lang="en-IN" sz="2000" b="1" i="0" u="none" strike="noStrike" kern="1200" cap="none" spc="0" normalizeH="0" baseline="0" noProof="0">
              <a:ln>
                <a:noFill/>
              </a:ln>
              <a:solidFill>
                <a:srgbClr val="2B0030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  <a:sym typeface="Arial"/>
            </a:endParaRPr>
          </a:p>
        </p:txBody>
      </p:sp>
      <p:pic>
        <p:nvPicPr>
          <p:cNvPr id="13" name="Picture 12" descr="A group of rings with different colors&#10;&#10;Description automatically generated">
            <a:extLst>
              <a:ext uri="{FF2B5EF4-FFF2-40B4-BE49-F238E27FC236}">
                <a16:creationId xmlns:a16="http://schemas.microsoft.com/office/drawing/2014/main" id="{59742AB1-89BC-7190-7F6B-267D071AB4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8875" y="133413"/>
            <a:ext cx="1388534" cy="64031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E8C1D03-24C9-B21D-376E-8A10A78F174B}"/>
              </a:ext>
            </a:extLst>
          </p:cNvPr>
          <p:cNvSpPr txBox="1"/>
          <p:nvPr/>
        </p:nvSpPr>
        <p:spPr>
          <a:xfrm>
            <a:off x="239486" y="685665"/>
            <a:ext cx="1138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This query identifies athletes who participated in consecutive Olympic editions exactly four years apart, and provides insights into athletes' consistent involvement in the Olympics across consecutive quadrennial events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865EF4-5851-4C12-DBAB-83C2D67C85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300" y="1168841"/>
            <a:ext cx="10750686" cy="544281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46BECD6-30FA-E29B-EBE0-3E5C738C6832}"/>
              </a:ext>
            </a:extLst>
          </p:cNvPr>
          <p:cNvSpPr/>
          <p:nvPr/>
        </p:nvSpPr>
        <p:spPr>
          <a:xfrm>
            <a:off x="0" y="6664931"/>
            <a:ext cx="12195696" cy="202451"/>
          </a:xfrm>
          <a:prstGeom prst="rect">
            <a:avLst/>
          </a:prstGeom>
          <a:solidFill>
            <a:srgbClr val="009D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46709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F6B99B56-96D8-47A0-9389-13427718BC51}"/>
              </a:ext>
            </a:extLst>
          </p:cNvPr>
          <p:cNvSpPr txBox="1"/>
          <p:nvPr/>
        </p:nvSpPr>
        <p:spPr>
          <a:xfrm>
            <a:off x="1" y="6446004"/>
            <a:ext cx="5303675" cy="420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3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1067" b="0" i="0" u="none" strike="noStrike" kern="1200" cap="none" spc="0" normalizeH="0" baseline="0" noProof="0">
                <a:ln>
                  <a:noFill/>
                </a:ln>
                <a:solidFill>
                  <a:srgbClr val="2B003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Arial"/>
                <a:sym typeface="Arial"/>
              </a:rPr>
            </a:br>
            <a:r>
              <a:rPr kumimoji="0" lang="en-US" sz="1067" b="0" i="0" u="none" strike="noStrike" kern="1200" cap="none" spc="0" normalizeH="0" baseline="0" noProof="0">
                <a:ln>
                  <a:noFill/>
                </a:ln>
                <a:solidFill>
                  <a:srgbClr val="2B003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Arial"/>
                <a:sym typeface="Arial"/>
              </a:rPr>
              <a:t>Time period: July 2021 to October 2021</a:t>
            </a:r>
            <a:endParaRPr kumimoji="0" lang="en-IN" sz="1067" b="0" i="0" u="none" strike="noStrike" kern="1200" cap="none" spc="0" normalizeH="0" baseline="0" noProof="0">
              <a:ln>
                <a:noFill/>
              </a:ln>
              <a:solidFill>
                <a:srgbClr val="2B0030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Arial"/>
              <a:sym typeface="Arial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F092457-3F07-48F6-9F17-2F1F98B130F2}"/>
              </a:ext>
            </a:extLst>
          </p:cNvPr>
          <p:cNvSpPr/>
          <p:nvPr/>
        </p:nvSpPr>
        <p:spPr>
          <a:xfrm>
            <a:off x="6096000" y="5607730"/>
            <a:ext cx="5530986" cy="12330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  <a:sym typeface="Arial"/>
            </a:endParaRPr>
          </a:p>
        </p:txBody>
      </p:sp>
      <p:sp>
        <p:nvSpPr>
          <p:cNvPr id="3" name="Title 5">
            <a:extLst>
              <a:ext uri="{FF2B5EF4-FFF2-40B4-BE49-F238E27FC236}">
                <a16:creationId xmlns:a16="http://schemas.microsoft.com/office/drawing/2014/main" id="{F27EF112-4EAC-B505-DAB9-A2E77538F5FD}"/>
              </a:ext>
            </a:extLst>
          </p:cNvPr>
          <p:cNvSpPr txBox="1">
            <a:spLocks/>
          </p:cNvSpPr>
          <p:nvPr/>
        </p:nvSpPr>
        <p:spPr>
          <a:xfrm>
            <a:off x="369870" y="360529"/>
            <a:ext cx="8486263" cy="194275"/>
          </a:xfrm>
          <a:prstGeom prst="rect">
            <a:avLst/>
          </a:prstGeom>
        </p:spPr>
        <p:txBody>
          <a:bodyPr vert="horz" lIns="0" tIns="0" rIns="60960" bIns="30480" rtlCol="0" anchor="t">
            <a:noAutofit/>
          </a:bodyPr>
          <a:lstStyle>
            <a:lvl1pPr algn="l" defTabSz="137130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248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1" i="0" u="none" strike="noStrike" kern="1200" cap="none" spc="0" normalizeH="0" baseline="0" noProof="0">
                <a:ln>
                  <a:noFill/>
                </a:ln>
                <a:solidFill>
                  <a:srgbClr val="2B0030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  <a:sym typeface="Arial"/>
              </a:rPr>
              <a:t>T</a:t>
            </a:r>
            <a:r>
              <a:rPr lang="en-IN" sz="2000">
                <a:solidFill>
                  <a:srgbClr val="2B0030"/>
                </a:solidFill>
                <a:latin typeface="Century Gothic" panose="020F0302020204030204"/>
                <a:sym typeface="Arial"/>
              </a:rPr>
              <a:t>RIGGER 1 </a:t>
            </a:r>
            <a:endParaRPr kumimoji="0" lang="en-IN" sz="2000" b="1" i="0" u="none" strike="noStrike" kern="1200" cap="none" spc="0" normalizeH="0" baseline="0" noProof="0">
              <a:ln>
                <a:noFill/>
              </a:ln>
              <a:solidFill>
                <a:srgbClr val="2B0030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  <a:sym typeface="Arial"/>
            </a:endParaRPr>
          </a:p>
        </p:txBody>
      </p:sp>
      <p:pic>
        <p:nvPicPr>
          <p:cNvPr id="13" name="Picture 12" descr="A group of rings with different colors&#10;&#10;Description automatically generated">
            <a:extLst>
              <a:ext uri="{FF2B5EF4-FFF2-40B4-BE49-F238E27FC236}">
                <a16:creationId xmlns:a16="http://schemas.microsoft.com/office/drawing/2014/main" id="{59742AB1-89BC-7190-7F6B-267D071AB4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8875" y="133413"/>
            <a:ext cx="1388534" cy="64031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A1DE69D-46C2-712E-B6B3-E9D577BBC16E}"/>
              </a:ext>
            </a:extLst>
          </p:cNvPr>
          <p:cNvSpPr txBox="1"/>
          <p:nvPr/>
        </p:nvSpPr>
        <p:spPr>
          <a:xfrm>
            <a:off x="251460" y="891215"/>
            <a:ext cx="116700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 i="0">
                <a:solidFill>
                  <a:srgbClr val="1F1F1F"/>
                </a:solidFill>
                <a:effectLst/>
              </a:rPr>
              <a:t>This trigger computes the purchase price for each ticket sale by evaluating the ticket type, quantity purchased, and </a:t>
            </a:r>
            <a:r>
              <a:rPr lang="en-US" sz="1600">
                <a:solidFill>
                  <a:srgbClr val="1F1F1F"/>
                </a:solidFill>
              </a:rPr>
              <a:t>listed</a:t>
            </a:r>
            <a:r>
              <a:rPr lang="en-US" sz="1600" b="0" i="0">
                <a:solidFill>
                  <a:srgbClr val="1F1F1F"/>
                </a:solidFill>
                <a:effectLst/>
              </a:rPr>
              <a:t> price, and then applies a  discount based on the number of tickets bought.</a:t>
            </a:r>
          </a:p>
          <a:p>
            <a:endParaRPr lang="en-US" sz="160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C3CADE9-8CB4-CE5C-2A78-C65877C668EB}"/>
              </a:ext>
            </a:extLst>
          </p:cNvPr>
          <p:cNvSpPr/>
          <p:nvPr/>
        </p:nvSpPr>
        <p:spPr>
          <a:xfrm>
            <a:off x="0" y="6664931"/>
            <a:ext cx="12195696" cy="202451"/>
          </a:xfrm>
          <a:prstGeom prst="rect">
            <a:avLst/>
          </a:prstGeom>
          <a:solidFill>
            <a:srgbClr val="D700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BDC9598-525F-51DC-D638-041A85C817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870" y="1666990"/>
            <a:ext cx="7333950" cy="4720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7066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F6B99B56-96D8-47A0-9389-13427718BC51}"/>
              </a:ext>
            </a:extLst>
          </p:cNvPr>
          <p:cNvSpPr txBox="1"/>
          <p:nvPr/>
        </p:nvSpPr>
        <p:spPr>
          <a:xfrm>
            <a:off x="1" y="6446004"/>
            <a:ext cx="5303675" cy="420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3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1067" b="0" i="0" u="none" strike="noStrike" kern="1200" cap="none" spc="0" normalizeH="0" baseline="0" noProof="0">
                <a:ln>
                  <a:noFill/>
                </a:ln>
                <a:solidFill>
                  <a:srgbClr val="2B003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Arial"/>
                <a:sym typeface="Arial"/>
              </a:rPr>
            </a:br>
            <a:r>
              <a:rPr kumimoji="0" lang="en-US" sz="1067" b="0" i="0" u="none" strike="noStrike" kern="1200" cap="none" spc="0" normalizeH="0" baseline="0" noProof="0">
                <a:ln>
                  <a:noFill/>
                </a:ln>
                <a:solidFill>
                  <a:srgbClr val="2B003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Arial"/>
                <a:sym typeface="Arial"/>
              </a:rPr>
              <a:t>Time period: July 2021 to October 2021</a:t>
            </a:r>
            <a:endParaRPr kumimoji="0" lang="en-IN" sz="1067" b="0" i="0" u="none" strike="noStrike" kern="1200" cap="none" spc="0" normalizeH="0" baseline="0" noProof="0">
              <a:ln>
                <a:noFill/>
              </a:ln>
              <a:solidFill>
                <a:srgbClr val="2B0030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Arial"/>
              <a:sym typeface="Arial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F092457-3F07-48F6-9F17-2F1F98B130F2}"/>
              </a:ext>
            </a:extLst>
          </p:cNvPr>
          <p:cNvSpPr/>
          <p:nvPr/>
        </p:nvSpPr>
        <p:spPr>
          <a:xfrm>
            <a:off x="6096000" y="5607730"/>
            <a:ext cx="5530986" cy="12330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  <a:sym typeface="Arial"/>
            </a:endParaRPr>
          </a:p>
        </p:txBody>
      </p:sp>
      <p:sp>
        <p:nvSpPr>
          <p:cNvPr id="3" name="Title 5">
            <a:extLst>
              <a:ext uri="{FF2B5EF4-FFF2-40B4-BE49-F238E27FC236}">
                <a16:creationId xmlns:a16="http://schemas.microsoft.com/office/drawing/2014/main" id="{F27EF112-4EAC-B505-DAB9-A2E77538F5FD}"/>
              </a:ext>
            </a:extLst>
          </p:cNvPr>
          <p:cNvSpPr txBox="1">
            <a:spLocks/>
          </p:cNvSpPr>
          <p:nvPr/>
        </p:nvSpPr>
        <p:spPr>
          <a:xfrm>
            <a:off x="369870" y="360529"/>
            <a:ext cx="8486263" cy="194275"/>
          </a:xfrm>
          <a:prstGeom prst="rect">
            <a:avLst/>
          </a:prstGeom>
        </p:spPr>
        <p:txBody>
          <a:bodyPr vert="horz" lIns="0" tIns="0" rIns="60960" bIns="30480" rtlCol="0" anchor="t">
            <a:noAutofit/>
          </a:bodyPr>
          <a:lstStyle>
            <a:lvl1pPr algn="l" defTabSz="137130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248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1" i="0" u="none" strike="noStrike" kern="1200" cap="none" spc="0" normalizeH="0" baseline="0" noProof="0">
                <a:ln>
                  <a:noFill/>
                </a:ln>
                <a:solidFill>
                  <a:srgbClr val="2B0030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  <a:sym typeface="Arial"/>
              </a:rPr>
              <a:t>T</a:t>
            </a:r>
            <a:r>
              <a:rPr lang="en-IN" sz="2000">
                <a:solidFill>
                  <a:srgbClr val="2B0030"/>
                </a:solidFill>
                <a:latin typeface="Century Gothic" panose="020F0302020204030204"/>
                <a:sym typeface="Arial"/>
              </a:rPr>
              <a:t>RIGGER 1</a:t>
            </a:r>
            <a:endParaRPr kumimoji="0" lang="en-IN" sz="2000" b="1" i="0" u="none" strike="noStrike" kern="1200" cap="none" spc="0" normalizeH="0" baseline="0" noProof="0">
              <a:ln>
                <a:noFill/>
              </a:ln>
              <a:solidFill>
                <a:srgbClr val="2B0030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  <a:sym typeface="Arial"/>
            </a:endParaRPr>
          </a:p>
        </p:txBody>
      </p:sp>
      <p:pic>
        <p:nvPicPr>
          <p:cNvPr id="13" name="Picture 12" descr="A group of rings with different colors&#10;&#10;Description automatically generated">
            <a:extLst>
              <a:ext uri="{FF2B5EF4-FFF2-40B4-BE49-F238E27FC236}">
                <a16:creationId xmlns:a16="http://schemas.microsoft.com/office/drawing/2014/main" id="{59742AB1-89BC-7190-7F6B-267D071AB4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8875" y="133413"/>
            <a:ext cx="1388534" cy="64031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9F01B05-E37E-D4A6-ADEC-9B509BF6B661}"/>
              </a:ext>
            </a:extLst>
          </p:cNvPr>
          <p:cNvSpPr/>
          <p:nvPr/>
        </p:nvSpPr>
        <p:spPr>
          <a:xfrm>
            <a:off x="0" y="6664931"/>
            <a:ext cx="12195696" cy="202451"/>
          </a:xfrm>
          <a:prstGeom prst="rect">
            <a:avLst/>
          </a:prstGeom>
          <a:solidFill>
            <a:srgbClr val="0E7E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3FFAE03-9F07-1A7E-A9C1-F64321D58E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869" y="1133443"/>
            <a:ext cx="8479005" cy="5099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561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F6B99B56-96D8-47A0-9389-13427718BC51}"/>
              </a:ext>
            </a:extLst>
          </p:cNvPr>
          <p:cNvSpPr txBox="1"/>
          <p:nvPr/>
        </p:nvSpPr>
        <p:spPr>
          <a:xfrm>
            <a:off x="1" y="6446004"/>
            <a:ext cx="5303675" cy="420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3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1067" b="0" i="0" u="none" strike="noStrike" kern="1200" cap="none" spc="0" normalizeH="0" baseline="0" noProof="0">
                <a:ln>
                  <a:noFill/>
                </a:ln>
                <a:solidFill>
                  <a:srgbClr val="2B003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Arial"/>
                <a:sym typeface="Arial"/>
              </a:rPr>
            </a:br>
            <a:r>
              <a:rPr kumimoji="0" lang="en-US" sz="1067" b="0" i="0" u="none" strike="noStrike" kern="1200" cap="none" spc="0" normalizeH="0" baseline="0" noProof="0">
                <a:ln>
                  <a:noFill/>
                </a:ln>
                <a:solidFill>
                  <a:srgbClr val="2B003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Arial"/>
                <a:sym typeface="Arial"/>
              </a:rPr>
              <a:t>Time period: July 2021 to October 2021</a:t>
            </a:r>
            <a:endParaRPr kumimoji="0" lang="en-IN" sz="1067" b="0" i="0" u="none" strike="noStrike" kern="1200" cap="none" spc="0" normalizeH="0" baseline="0" noProof="0">
              <a:ln>
                <a:noFill/>
              </a:ln>
              <a:solidFill>
                <a:srgbClr val="2B0030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Arial"/>
              <a:sym typeface="Arial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F092457-3F07-48F6-9F17-2F1F98B130F2}"/>
              </a:ext>
            </a:extLst>
          </p:cNvPr>
          <p:cNvSpPr/>
          <p:nvPr/>
        </p:nvSpPr>
        <p:spPr>
          <a:xfrm>
            <a:off x="6096000" y="5607730"/>
            <a:ext cx="5530986" cy="12330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  <a:sym typeface="Arial"/>
            </a:endParaRPr>
          </a:p>
        </p:txBody>
      </p:sp>
      <p:sp>
        <p:nvSpPr>
          <p:cNvPr id="3" name="Title 5">
            <a:extLst>
              <a:ext uri="{FF2B5EF4-FFF2-40B4-BE49-F238E27FC236}">
                <a16:creationId xmlns:a16="http://schemas.microsoft.com/office/drawing/2014/main" id="{F27EF112-4EAC-B505-DAB9-A2E77538F5FD}"/>
              </a:ext>
            </a:extLst>
          </p:cNvPr>
          <p:cNvSpPr txBox="1">
            <a:spLocks/>
          </p:cNvSpPr>
          <p:nvPr/>
        </p:nvSpPr>
        <p:spPr>
          <a:xfrm>
            <a:off x="369870" y="360529"/>
            <a:ext cx="8486263" cy="194275"/>
          </a:xfrm>
          <a:prstGeom prst="rect">
            <a:avLst/>
          </a:prstGeom>
        </p:spPr>
        <p:txBody>
          <a:bodyPr vert="horz" lIns="0" tIns="0" rIns="60960" bIns="30480" rtlCol="0" anchor="t">
            <a:noAutofit/>
          </a:bodyPr>
          <a:lstStyle>
            <a:lvl1pPr algn="l" defTabSz="137130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248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1" i="0" u="none" strike="noStrike" kern="1200" cap="none" spc="0" normalizeH="0" baseline="0" noProof="0">
                <a:ln>
                  <a:noFill/>
                </a:ln>
                <a:solidFill>
                  <a:srgbClr val="2B0030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  <a:sym typeface="Arial"/>
              </a:rPr>
              <a:t>T</a:t>
            </a:r>
            <a:r>
              <a:rPr lang="en-IN" sz="2000">
                <a:solidFill>
                  <a:srgbClr val="2B0030"/>
                </a:solidFill>
                <a:latin typeface="Century Gothic" panose="020F0302020204030204"/>
                <a:sym typeface="Arial"/>
              </a:rPr>
              <a:t>RIGGER 1</a:t>
            </a:r>
            <a:endParaRPr kumimoji="0" lang="en-IN" sz="2000" b="1" i="0" u="none" strike="noStrike" kern="1200" cap="none" spc="0" normalizeH="0" baseline="0" noProof="0">
              <a:ln>
                <a:noFill/>
              </a:ln>
              <a:solidFill>
                <a:srgbClr val="2B0030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  <a:sym typeface="Arial"/>
            </a:endParaRPr>
          </a:p>
        </p:txBody>
      </p:sp>
      <p:pic>
        <p:nvPicPr>
          <p:cNvPr id="13" name="Picture 12" descr="A group of rings with different colors&#10;&#10;Description automatically generated">
            <a:extLst>
              <a:ext uri="{FF2B5EF4-FFF2-40B4-BE49-F238E27FC236}">
                <a16:creationId xmlns:a16="http://schemas.microsoft.com/office/drawing/2014/main" id="{59742AB1-89BC-7190-7F6B-267D071AB4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8875" y="133413"/>
            <a:ext cx="1388534" cy="64031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049DDEF-5F54-AF6F-1AFA-607B5A3323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394" y="1446136"/>
            <a:ext cx="8851015" cy="139993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6F6C6B3-AEE9-217A-191F-99D7B3FD8C09}"/>
              </a:ext>
            </a:extLst>
          </p:cNvPr>
          <p:cNvSpPr txBox="1"/>
          <p:nvPr/>
        </p:nvSpPr>
        <p:spPr>
          <a:xfrm>
            <a:off x="240030" y="994410"/>
            <a:ext cx="6343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Select * from TICKET_CATEGORY_UPDATED;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CEF303-599C-32FF-6EEE-513C0C0E39EA}"/>
              </a:ext>
            </a:extLst>
          </p:cNvPr>
          <p:cNvSpPr txBox="1"/>
          <p:nvPr/>
        </p:nvSpPr>
        <p:spPr>
          <a:xfrm>
            <a:off x="369870" y="3200400"/>
            <a:ext cx="8800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Insert Values into TICKET_SALE_UPDATED Table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037BC3F-E2C3-D8DC-D172-91615DB62E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9394" y="3818517"/>
            <a:ext cx="8851015" cy="249312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7B238B0-BBEA-949A-E85B-7F029937A03D}"/>
              </a:ext>
            </a:extLst>
          </p:cNvPr>
          <p:cNvSpPr/>
          <p:nvPr/>
        </p:nvSpPr>
        <p:spPr>
          <a:xfrm>
            <a:off x="0" y="6664931"/>
            <a:ext cx="12195696" cy="202451"/>
          </a:xfrm>
          <a:prstGeom prst="rect">
            <a:avLst/>
          </a:prstGeom>
          <a:solidFill>
            <a:srgbClr val="F6C4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8307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F6B99B56-96D8-47A0-9389-13427718BC51}"/>
              </a:ext>
            </a:extLst>
          </p:cNvPr>
          <p:cNvSpPr txBox="1"/>
          <p:nvPr/>
        </p:nvSpPr>
        <p:spPr>
          <a:xfrm>
            <a:off x="1" y="6446004"/>
            <a:ext cx="5303675" cy="420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3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1067" b="0" i="0" u="none" strike="noStrike" kern="1200" cap="none" spc="0" normalizeH="0" baseline="0" noProof="0">
                <a:ln>
                  <a:noFill/>
                </a:ln>
                <a:solidFill>
                  <a:srgbClr val="2B003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Arial"/>
                <a:sym typeface="Arial"/>
              </a:rPr>
            </a:br>
            <a:r>
              <a:rPr kumimoji="0" lang="en-US" sz="1067" b="0" i="0" u="none" strike="noStrike" kern="1200" cap="none" spc="0" normalizeH="0" baseline="0" noProof="0">
                <a:ln>
                  <a:noFill/>
                </a:ln>
                <a:solidFill>
                  <a:srgbClr val="2B003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Arial"/>
                <a:sym typeface="Arial"/>
              </a:rPr>
              <a:t>Time period: July 2021 to October 2021</a:t>
            </a:r>
            <a:endParaRPr kumimoji="0" lang="en-IN" sz="1067" b="0" i="0" u="none" strike="noStrike" kern="1200" cap="none" spc="0" normalizeH="0" baseline="0" noProof="0">
              <a:ln>
                <a:noFill/>
              </a:ln>
              <a:solidFill>
                <a:srgbClr val="2B0030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Arial"/>
              <a:sym typeface="Arial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F092457-3F07-48F6-9F17-2F1F98B130F2}"/>
              </a:ext>
            </a:extLst>
          </p:cNvPr>
          <p:cNvSpPr/>
          <p:nvPr/>
        </p:nvSpPr>
        <p:spPr>
          <a:xfrm>
            <a:off x="6096000" y="5607730"/>
            <a:ext cx="5530986" cy="12330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  <a:sym typeface="Arial"/>
            </a:endParaRPr>
          </a:p>
        </p:txBody>
      </p:sp>
      <p:sp>
        <p:nvSpPr>
          <p:cNvPr id="3" name="Title 5">
            <a:extLst>
              <a:ext uri="{FF2B5EF4-FFF2-40B4-BE49-F238E27FC236}">
                <a16:creationId xmlns:a16="http://schemas.microsoft.com/office/drawing/2014/main" id="{F27EF112-4EAC-B505-DAB9-A2E77538F5FD}"/>
              </a:ext>
            </a:extLst>
          </p:cNvPr>
          <p:cNvSpPr txBox="1">
            <a:spLocks/>
          </p:cNvSpPr>
          <p:nvPr/>
        </p:nvSpPr>
        <p:spPr>
          <a:xfrm>
            <a:off x="369870" y="360529"/>
            <a:ext cx="8486263" cy="194275"/>
          </a:xfrm>
          <a:prstGeom prst="rect">
            <a:avLst/>
          </a:prstGeom>
        </p:spPr>
        <p:txBody>
          <a:bodyPr vert="horz" lIns="0" tIns="0" rIns="60960" bIns="30480" rtlCol="0" anchor="t">
            <a:noAutofit/>
          </a:bodyPr>
          <a:lstStyle>
            <a:lvl1pPr algn="l" defTabSz="137130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248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1" i="0" u="none" strike="noStrike" kern="1200" cap="none" spc="0" normalizeH="0" baseline="0" noProof="0">
                <a:ln>
                  <a:noFill/>
                </a:ln>
                <a:solidFill>
                  <a:srgbClr val="2B0030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  <a:sym typeface="Arial"/>
              </a:rPr>
              <a:t>T</a:t>
            </a:r>
            <a:r>
              <a:rPr lang="en-IN" sz="2000">
                <a:solidFill>
                  <a:srgbClr val="2B0030"/>
                </a:solidFill>
                <a:latin typeface="Century Gothic" panose="020F0302020204030204"/>
                <a:sym typeface="Arial"/>
              </a:rPr>
              <a:t>RIGGER 1 OUTPUT</a:t>
            </a:r>
            <a:endParaRPr kumimoji="0" lang="en-IN" sz="2000" b="1" i="0" u="none" strike="noStrike" kern="1200" cap="none" spc="0" normalizeH="0" baseline="0" noProof="0">
              <a:ln>
                <a:noFill/>
              </a:ln>
              <a:solidFill>
                <a:srgbClr val="2B0030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  <a:sym typeface="Arial"/>
            </a:endParaRPr>
          </a:p>
        </p:txBody>
      </p:sp>
      <p:pic>
        <p:nvPicPr>
          <p:cNvPr id="13" name="Picture 12" descr="A group of rings with different colors&#10;&#10;Description automatically generated">
            <a:extLst>
              <a:ext uri="{FF2B5EF4-FFF2-40B4-BE49-F238E27FC236}">
                <a16:creationId xmlns:a16="http://schemas.microsoft.com/office/drawing/2014/main" id="{59742AB1-89BC-7190-7F6B-267D071AB4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8875" y="133413"/>
            <a:ext cx="1388534" cy="64031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DCD1606-A18C-7F3C-E02B-6E768B45C468}"/>
              </a:ext>
            </a:extLst>
          </p:cNvPr>
          <p:cNvSpPr txBox="1"/>
          <p:nvPr/>
        </p:nvSpPr>
        <p:spPr>
          <a:xfrm>
            <a:off x="369870" y="1325880"/>
            <a:ext cx="7653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Select * from TICKET_SALE_UPDATED;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13D3DE8-7A5E-5D69-599D-0E9DEBE63335}"/>
              </a:ext>
            </a:extLst>
          </p:cNvPr>
          <p:cNvSpPr/>
          <p:nvPr/>
        </p:nvSpPr>
        <p:spPr>
          <a:xfrm>
            <a:off x="0" y="6664931"/>
            <a:ext cx="12195696" cy="2024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0027DEC-B94B-F56D-261D-B022E16100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687" y="1948554"/>
            <a:ext cx="9603977" cy="1680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7157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F6B99B56-96D8-47A0-9389-13427718BC51}"/>
              </a:ext>
            </a:extLst>
          </p:cNvPr>
          <p:cNvSpPr txBox="1"/>
          <p:nvPr/>
        </p:nvSpPr>
        <p:spPr>
          <a:xfrm>
            <a:off x="1" y="6446004"/>
            <a:ext cx="5303675" cy="420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3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1067" b="0" i="0" u="none" strike="noStrike" kern="1200" cap="none" spc="0" normalizeH="0" baseline="0" noProof="0">
                <a:ln>
                  <a:noFill/>
                </a:ln>
                <a:solidFill>
                  <a:srgbClr val="2B003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Arial"/>
                <a:sym typeface="Arial"/>
              </a:rPr>
            </a:br>
            <a:r>
              <a:rPr kumimoji="0" lang="en-US" sz="1067" b="0" i="0" u="none" strike="noStrike" kern="1200" cap="none" spc="0" normalizeH="0" baseline="0" noProof="0">
                <a:ln>
                  <a:noFill/>
                </a:ln>
                <a:solidFill>
                  <a:srgbClr val="2B003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Arial"/>
                <a:sym typeface="Arial"/>
              </a:rPr>
              <a:t>Time period: July 2021 to October 2021</a:t>
            </a:r>
            <a:endParaRPr kumimoji="0" lang="en-IN" sz="1067" b="0" i="0" u="none" strike="noStrike" kern="1200" cap="none" spc="0" normalizeH="0" baseline="0" noProof="0">
              <a:ln>
                <a:noFill/>
              </a:ln>
              <a:solidFill>
                <a:srgbClr val="2B0030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Arial"/>
              <a:sym typeface="Arial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F092457-3F07-48F6-9F17-2F1F98B130F2}"/>
              </a:ext>
            </a:extLst>
          </p:cNvPr>
          <p:cNvSpPr/>
          <p:nvPr/>
        </p:nvSpPr>
        <p:spPr>
          <a:xfrm>
            <a:off x="6096000" y="5607730"/>
            <a:ext cx="5530986" cy="12330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  <a:sym typeface="Arial"/>
            </a:endParaRPr>
          </a:p>
        </p:txBody>
      </p:sp>
      <p:sp>
        <p:nvSpPr>
          <p:cNvPr id="3" name="Title 5">
            <a:extLst>
              <a:ext uri="{FF2B5EF4-FFF2-40B4-BE49-F238E27FC236}">
                <a16:creationId xmlns:a16="http://schemas.microsoft.com/office/drawing/2014/main" id="{F27EF112-4EAC-B505-DAB9-A2E77538F5FD}"/>
              </a:ext>
            </a:extLst>
          </p:cNvPr>
          <p:cNvSpPr txBox="1">
            <a:spLocks/>
          </p:cNvSpPr>
          <p:nvPr/>
        </p:nvSpPr>
        <p:spPr>
          <a:xfrm>
            <a:off x="369870" y="360529"/>
            <a:ext cx="8486263" cy="194275"/>
          </a:xfrm>
          <a:prstGeom prst="rect">
            <a:avLst/>
          </a:prstGeom>
        </p:spPr>
        <p:txBody>
          <a:bodyPr vert="horz" lIns="0" tIns="0" rIns="60960" bIns="30480" rtlCol="0" anchor="t">
            <a:noAutofit/>
          </a:bodyPr>
          <a:lstStyle>
            <a:lvl1pPr algn="l" defTabSz="137130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248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1" i="0" u="none" strike="noStrike" kern="1200" cap="none" spc="0" normalizeH="0" baseline="0" noProof="0">
                <a:ln>
                  <a:noFill/>
                </a:ln>
                <a:solidFill>
                  <a:srgbClr val="2B0030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  <a:sym typeface="Arial"/>
              </a:rPr>
              <a:t>TRIGGER 2</a:t>
            </a:r>
          </a:p>
        </p:txBody>
      </p:sp>
      <p:pic>
        <p:nvPicPr>
          <p:cNvPr id="4" name="Picture 3" descr="A group of rings with different colors&#10;&#10;Description automatically generated">
            <a:extLst>
              <a:ext uri="{FF2B5EF4-FFF2-40B4-BE49-F238E27FC236}">
                <a16:creationId xmlns:a16="http://schemas.microsoft.com/office/drawing/2014/main" id="{D37071AB-1A89-59FA-555D-B84F70F9A5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8875" y="133413"/>
            <a:ext cx="1388534" cy="6403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953916F-8DAC-B272-8B58-008E1FA1AA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576" y="1390236"/>
            <a:ext cx="9421053" cy="507453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9DCA331-9B30-9439-7CCA-9B10FDCD119E}"/>
              </a:ext>
            </a:extLst>
          </p:cNvPr>
          <p:cNvSpPr/>
          <p:nvPr/>
        </p:nvSpPr>
        <p:spPr>
          <a:xfrm>
            <a:off x="0" y="6664931"/>
            <a:ext cx="12195696" cy="202451"/>
          </a:xfrm>
          <a:prstGeom prst="rect">
            <a:avLst/>
          </a:prstGeom>
          <a:solidFill>
            <a:srgbClr val="009D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24B25B5-3FF4-A4A8-C0DB-6446A63B6AF8}"/>
              </a:ext>
            </a:extLst>
          </p:cNvPr>
          <p:cNvSpPr txBox="1"/>
          <p:nvPr/>
        </p:nvSpPr>
        <p:spPr>
          <a:xfrm>
            <a:off x="191576" y="773731"/>
            <a:ext cx="11729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This Trigger is designed to capture changes made to the Athletes table and log them into an Audit trail.</a:t>
            </a:r>
          </a:p>
        </p:txBody>
      </p:sp>
    </p:spTree>
    <p:extLst>
      <p:ext uri="{BB962C8B-B14F-4D97-AF65-F5344CB8AC3E}">
        <p14:creationId xmlns:p14="http://schemas.microsoft.com/office/powerpoint/2010/main" val="21875408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F6B99B56-96D8-47A0-9389-13427718BC51}"/>
              </a:ext>
            </a:extLst>
          </p:cNvPr>
          <p:cNvSpPr txBox="1"/>
          <p:nvPr/>
        </p:nvSpPr>
        <p:spPr>
          <a:xfrm>
            <a:off x="1" y="6446004"/>
            <a:ext cx="5303675" cy="420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3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1067" b="0" i="0" u="none" strike="noStrike" kern="1200" cap="none" spc="0" normalizeH="0" baseline="0" noProof="0">
                <a:ln>
                  <a:noFill/>
                </a:ln>
                <a:solidFill>
                  <a:srgbClr val="2B003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Arial"/>
                <a:sym typeface="Arial"/>
              </a:rPr>
            </a:br>
            <a:r>
              <a:rPr kumimoji="0" lang="en-US" sz="1067" b="0" i="0" u="none" strike="noStrike" kern="1200" cap="none" spc="0" normalizeH="0" baseline="0" noProof="0">
                <a:ln>
                  <a:noFill/>
                </a:ln>
                <a:solidFill>
                  <a:srgbClr val="2B003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Arial"/>
                <a:sym typeface="Arial"/>
              </a:rPr>
              <a:t>Time period: July 2021 to October 2021</a:t>
            </a:r>
            <a:endParaRPr kumimoji="0" lang="en-IN" sz="1067" b="0" i="0" u="none" strike="noStrike" kern="1200" cap="none" spc="0" normalizeH="0" baseline="0" noProof="0">
              <a:ln>
                <a:noFill/>
              </a:ln>
              <a:solidFill>
                <a:srgbClr val="2B0030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Arial"/>
              <a:sym typeface="Arial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F092457-3F07-48F6-9F17-2F1F98B130F2}"/>
              </a:ext>
            </a:extLst>
          </p:cNvPr>
          <p:cNvSpPr/>
          <p:nvPr/>
        </p:nvSpPr>
        <p:spPr>
          <a:xfrm>
            <a:off x="6096000" y="5607730"/>
            <a:ext cx="5530986" cy="12330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  <a:sym typeface="Arial"/>
            </a:endParaRPr>
          </a:p>
        </p:txBody>
      </p:sp>
      <p:sp>
        <p:nvSpPr>
          <p:cNvPr id="3" name="Title 5">
            <a:extLst>
              <a:ext uri="{FF2B5EF4-FFF2-40B4-BE49-F238E27FC236}">
                <a16:creationId xmlns:a16="http://schemas.microsoft.com/office/drawing/2014/main" id="{F27EF112-4EAC-B505-DAB9-A2E77538F5FD}"/>
              </a:ext>
            </a:extLst>
          </p:cNvPr>
          <p:cNvSpPr txBox="1">
            <a:spLocks/>
          </p:cNvSpPr>
          <p:nvPr/>
        </p:nvSpPr>
        <p:spPr>
          <a:xfrm>
            <a:off x="369870" y="360529"/>
            <a:ext cx="8486263" cy="194275"/>
          </a:xfrm>
          <a:prstGeom prst="rect">
            <a:avLst/>
          </a:prstGeom>
        </p:spPr>
        <p:txBody>
          <a:bodyPr vert="horz" lIns="0" tIns="0" rIns="60960" bIns="30480" rtlCol="0" anchor="t">
            <a:noAutofit/>
          </a:bodyPr>
          <a:lstStyle>
            <a:lvl1pPr algn="l" defTabSz="137130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248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1" i="0" u="none" strike="noStrike" kern="1200" cap="none" spc="0" normalizeH="0" baseline="0" noProof="0">
                <a:ln>
                  <a:noFill/>
                </a:ln>
                <a:solidFill>
                  <a:srgbClr val="2B0030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  <a:sym typeface="Arial"/>
              </a:rPr>
              <a:t>TRIGGER 2</a:t>
            </a:r>
          </a:p>
        </p:txBody>
      </p:sp>
      <p:pic>
        <p:nvPicPr>
          <p:cNvPr id="4" name="Picture 3" descr="A group of rings with different colors&#10;&#10;Description automatically generated">
            <a:extLst>
              <a:ext uri="{FF2B5EF4-FFF2-40B4-BE49-F238E27FC236}">
                <a16:creationId xmlns:a16="http://schemas.microsoft.com/office/drawing/2014/main" id="{D37071AB-1A89-59FA-555D-B84F70F9A5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8875" y="133413"/>
            <a:ext cx="1388534" cy="64031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8BFDF58-D2E4-18DD-86BA-F0A4209CFE73}"/>
              </a:ext>
            </a:extLst>
          </p:cNvPr>
          <p:cNvSpPr txBox="1"/>
          <p:nvPr/>
        </p:nvSpPr>
        <p:spPr>
          <a:xfrm>
            <a:off x="228600" y="1280160"/>
            <a:ext cx="11670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            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3A8482D-26BC-389E-C1BE-E9E950CE38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714" y="891215"/>
            <a:ext cx="8707126" cy="532379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D2A5133-041B-CA9A-775D-87072766D98A}"/>
              </a:ext>
            </a:extLst>
          </p:cNvPr>
          <p:cNvSpPr/>
          <p:nvPr/>
        </p:nvSpPr>
        <p:spPr>
          <a:xfrm>
            <a:off x="0" y="6664931"/>
            <a:ext cx="12195696" cy="202451"/>
          </a:xfrm>
          <a:prstGeom prst="rect">
            <a:avLst/>
          </a:prstGeom>
          <a:solidFill>
            <a:srgbClr val="D700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4380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F6B99B56-96D8-47A0-9389-13427718BC51}"/>
              </a:ext>
            </a:extLst>
          </p:cNvPr>
          <p:cNvSpPr txBox="1"/>
          <p:nvPr/>
        </p:nvSpPr>
        <p:spPr>
          <a:xfrm>
            <a:off x="1" y="6446004"/>
            <a:ext cx="5303675" cy="420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3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1067" b="0" i="0" u="none" strike="noStrike" kern="1200" cap="none" spc="0" normalizeH="0" baseline="0" noProof="0">
                <a:ln>
                  <a:noFill/>
                </a:ln>
                <a:solidFill>
                  <a:srgbClr val="2B003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Arial"/>
                <a:sym typeface="Arial"/>
              </a:rPr>
            </a:br>
            <a:r>
              <a:rPr kumimoji="0" lang="en-US" sz="1067" b="0" i="0" u="none" strike="noStrike" kern="1200" cap="none" spc="0" normalizeH="0" baseline="0" noProof="0">
                <a:ln>
                  <a:noFill/>
                </a:ln>
                <a:solidFill>
                  <a:srgbClr val="2B003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Arial"/>
                <a:sym typeface="Arial"/>
              </a:rPr>
              <a:t>Time period: July 2021 to October 2021</a:t>
            </a:r>
            <a:endParaRPr kumimoji="0" lang="en-IN" sz="1067" b="0" i="0" u="none" strike="noStrike" kern="1200" cap="none" spc="0" normalizeH="0" baseline="0" noProof="0">
              <a:ln>
                <a:noFill/>
              </a:ln>
              <a:solidFill>
                <a:srgbClr val="2B0030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Arial"/>
              <a:sym typeface="Arial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F092457-3F07-48F6-9F17-2F1F98B130F2}"/>
              </a:ext>
            </a:extLst>
          </p:cNvPr>
          <p:cNvSpPr/>
          <p:nvPr/>
        </p:nvSpPr>
        <p:spPr>
          <a:xfrm>
            <a:off x="6096000" y="5607730"/>
            <a:ext cx="5530986" cy="12330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  <a:sym typeface="Arial"/>
            </a:endParaRPr>
          </a:p>
        </p:txBody>
      </p:sp>
      <p:sp>
        <p:nvSpPr>
          <p:cNvPr id="3" name="Title 5">
            <a:extLst>
              <a:ext uri="{FF2B5EF4-FFF2-40B4-BE49-F238E27FC236}">
                <a16:creationId xmlns:a16="http://schemas.microsoft.com/office/drawing/2014/main" id="{F27EF112-4EAC-B505-DAB9-A2E77538F5FD}"/>
              </a:ext>
            </a:extLst>
          </p:cNvPr>
          <p:cNvSpPr txBox="1">
            <a:spLocks/>
          </p:cNvSpPr>
          <p:nvPr/>
        </p:nvSpPr>
        <p:spPr>
          <a:xfrm>
            <a:off x="369870" y="360529"/>
            <a:ext cx="8486263" cy="194275"/>
          </a:xfrm>
          <a:prstGeom prst="rect">
            <a:avLst/>
          </a:prstGeom>
        </p:spPr>
        <p:txBody>
          <a:bodyPr vert="horz" lIns="0" tIns="0" rIns="60960" bIns="30480" rtlCol="0" anchor="t">
            <a:noAutofit/>
          </a:bodyPr>
          <a:lstStyle>
            <a:lvl1pPr algn="l" defTabSz="137130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248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1" i="0" u="none" strike="noStrike" kern="1200" cap="none" spc="0" normalizeH="0" baseline="0" noProof="0">
                <a:ln>
                  <a:noFill/>
                </a:ln>
                <a:solidFill>
                  <a:srgbClr val="2B0030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  <a:sym typeface="Arial"/>
              </a:rPr>
              <a:t>TRIGGER 2</a:t>
            </a:r>
          </a:p>
        </p:txBody>
      </p:sp>
      <p:pic>
        <p:nvPicPr>
          <p:cNvPr id="4" name="Picture 3" descr="A group of rings with different colors&#10;&#10;Description automatically generated">
            <a:extLst>
              <a:ext uri="{FF2B5EF4-FFF2-40B4-BE49-F238E27FC236}">
                <a16:creationId xmlns:a16="http://schemas.microsoft.com/office/drawing/2014/main" id="{D37071AB-1A89-59FA-555D-B84F70F9A5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8875" y="133413"/>
            <a:ext cx="1388534" cy="64031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8BFDF58-D2E4-18DD-86BA-F0A4209CFE73}"/>
              </a:ext>
            </a:extLst>
          </p:cNvPr>
          <p:cNvSpPr txBox="1"/>
          <p:nvPr/>
        </p:nvSpPr>
        <p:spPr>
          <a:xfrm>
            <a:off x="228600" y="1280160"/>
            <a:ext cx="11670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4BE8490-691D-9AEE-E365-85293EBA4E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370" y="1170110"/>
            <a:ext cx="8016240" cy="510490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2DACADE-1F81-7F4C-9233-D573941A4F11}"/>
              </a:ext>
            </a:extLst>
          </p:cNvPr>
          <p:cNvSpPr/>
          <p:nvPr/>
        </p:nvSpPr>
        <p:spPr>
          <a:xfrm>
            <a:off x="0" y="6664931"/>
            <a:ext cx="12195696" cy="202451"/>
          </a:xfrm>
          <a:prstGeom prst="rect">
            <a:avLst/>
          </a:prstGeom>
          <a:solidFill>
            <a:srgbClr val="0E7E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865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F6B99B56-96D8-47A0-9389-13427718BC51}"/>
              </a:ext>
            </a:extLst>
          </p:cNvPr>
          <p:cNvSpPr txBox="1"/>
          <p:nvPr/>
        </p:nvSpPr>
        <p:spPr>
          <a:xfrm>
            <a:off x="1" y="6446004"/>
            <a:ext cx="5303675" cy="420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3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1067" b="0" i="0" u="none" strike="noStrike" kern="1200" cap="none" spc="0" normalizeH="0" baseline="0" noProof="0">
                <a:ln>
                  <a:noFill/>
                </a:ln>
                <a:solidFill>
                  <a:srgbClr val="2B003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Arial"/>
                <a:sym typeface="Arial"/>
              </a:rPr>
            </a:br>
            <a:r>
              <a:rPr kumimoji="0" lang="en-US" sz="1067" b="0" i="0" u="none" strike="noStrike" kern="1200" cap="none" spc="0" normalizeH="0" baseline="0" noProof="0">
                <a:ln>
                  <a:noFill/>
                </a:ln>
                <a:solidFill>
                  <a:srgbClr val="2B003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Arial"/>
                <a:sym typeface="Arial"/>
              </a:rPr>
              <a:t>Time period: July 2021 to October 2021</a:t>
            </a:r>
            <a:endParaRPr kumimoji="0" lang="en-IN" sz="1067" b="0" i="0" u="none" strike="noStrike" kern="1200" cap="none" spc="0" normalizeH="0" baseline="0" noProof="0">
              <a:ln>
                <a:noFill/>
              </a:ln>
              <a:solidFill>
                <a:srgbClr val="2B0030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Arial"/>
              <a:sym typeface="Arial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F092457-3F07-48F6-9F17-2F1F98B130F2}"/>
              </a:ext>
            </a:extLst>
          </p:cNvPr>
          <p:cNvSpPr/>
          <p:nvPr/>
        </p:nvSpPr>
        <p:spPr>
          <a:xfrm>
            <a:off x="6096000" y="5607730"/>
            <a:ext cx="5530986" cy="12330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  <a:sym typeface="Arial"/>
            </a:endParaRPr>
          </a:p>
        </p:txBody>
      </p:sp>
      <p:sp>
        <p:nvSpPr>
          <p:cNvPr id="3" name="Title 5">
            <a:extLst>
              <a:ext uri="{FF2B5EF4-FFF2-40B4-BE49-F238E27FC236}">
                <a16:creationId xmlns:a16="http://schemas.microsoft.com/office/drawing/2014/main" id="{F27EF112-4EAC-B505-DAB9-A2E77538F5FD}"/>
              </a:ext>
            </a:extLst>
          </p:cNvPr>
          <p:cNvSpPr txBox="1">
            <a:spLocks/>
          </p:cNvSpPr>
          <p:nvPr/>
        </p:nvSpPr>
        <p:spPr>
          <a:xfrm>
            <a:off x="369870" y="360529"/>
            <a:ext cx="8486263" cy="194275"/>
          </a:xfrm>
          <a:prstGeom prst="rect">
            <a:avLst/>
          </a:prstGeom>
        </p:spPr>
        <p:txBody>
          <a:bodyPr vert="horz" lIns="0" tIns="0" rIns="60960" bIns="30480" rtlCol="0" anchor="t">
            <a:noAutofit/>
          </a:bodyPr>
          <a:lstStyle>
            <a:lvl1pPr algn="l" defTabSz="137130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248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1" i="0" u="none" strike="noStrike" kern="1200" cap="none" spc="0" normalizeH="0" baseline="0" noProof="0">
                <a:ln>
                  <a:noFill/>
                </a:ln>
                <a:solidFill>
                  <a:srgbClr val="2B0030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  <a:sym typeface="Arial"/>
              </a:rPr>
              <a:t>TRIGGER 2</a:t>
            </a:r>
          </a:p>
        </p:txBody>
      </p:sp>
      <p:pic>
        <p:nvPicPr>
          <p:cNvPr id="4" name="Picture 3" descr="A group of rings with different colors&#10;&#10;Description automatically generated">
            <a:extLst>
              <a:ext uri="{FF2B5EF4-FFF2-40B4-BE49-F238E27FC236}">
                <a16:creationId xmlns:a16="http://schemas.microsoft.com/office/drawing/2014/main" id="{D37071AB-1A89-59FA-555D-B84F70F9A5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8875" y="133413"/>
            <a:ext cx="1388534" cy="64031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8BFDF58-D2E4-18DD-86BA-F0A4209CFE73}"/>
              </a:ext>
            </a:extLst>
          </p:cNvPr>
          <p:cNvSpPr txBox="1"/>
          <p:nvPr/>
        </p:nvSpPr>
        <p:spPr>
          <a:xfrm>
            <a:off x="228600" y="1280160"/>
            <a:ext cx="11670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D788CF8-ADB1-18BF-1ECA-C96B7D64DE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370" y="1280160"/>
            <a:ext cx="11083857" cy="184563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7DD6459-3B73-5C37-63A7-D71883F4571B}"/>
              </a:ext>
            </a:extLst>
          </p:cNvPr>
          <p:cNvSpPr/>
          <p:nvPr/>
        </p:nvSpPr>
        <p:spPr>
          <a:xfrm>
            <a:off x="0" y="6664931"/>
            <a:ext cx="12195696" cy="202451"/>
          </a:xfrm>
          <a:prstGeom prst="rect">
            <a:avLst/>
          </a:prstGeom>
          <a:solidFill>
            <a:srgbClr val="F6C4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1968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828F130-0CEF-C243-12FE-50AF7CC1476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MiQ | Nothing Bundt Cakes | Q1 2020</a:t>
            </a:r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708E77-218C-BD4E-A38F-F8833C83C38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169FC91-59AE-C64A-9DCD-3B3C91131C87}" type="slidenum">
              <a:rPr lang="en-US" smtClean="0"/>
              <a:pPr/>
              <a:t>2</a:t>
            </a:fld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1D3E359-39BB-8986-8D3B-5A9B094E6919}"/>
              </a:ext>
            </a:extLst>
          </p:cNvPr>
          <p:cNvGrpSpPr/>
          <p:nvPr/>
        </p:nvGrpSpPr>
        <p:grpSpPr>
          <a:xfrm>
            <a:off x="1447691" y="1000157"/>
            <a:ext cx="7162910" cy="4792139"/>
            <a:chOff x="5831836" y="792901"/>
            <a:chExt cx="7162910" cy="4792139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9D5EE6D0-27FD-F221-62C4-E5DBB47DF05C}"/>
                </a:ext>
              </a:extLst>
            </p:cNvPr>
            <p:cNvGrpSpPr/>
            <p:nvPr/>
          </p:nvGrpSpPr>
          <p:grpSpPr>
            <a:xfrm>
              <a:off x="5831836" y="1800003"/>
              <a:ext cx="6161660" cy="763735"/>
              <a:chOff x="5831836" y="1800003"/>
              <a:chExt cx="6161660" cy="763735"/>
            </a:xfrm>
          </p:grpSpPr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FA5E61D6-C01A-A8C3-B1E4-E490ACA0E89B}"/>
                  </a:ext>
                </a:extLst>
              </p:cNvPr>
              <p:cNvGrpSpPr/>
              <p:nvPr/>
            </p:nvGrpSpPr>
            <p:grpSpPr>
              <a:xfrm>
                <a:off x="5831836" y="1920854"/>
                <a:ext cx="567771" cy="567770"/>
                <a:chOff x="5642869" y="3203284"/>
                <a:chExt cx="755703" cy="755701"/>
              </a:xfrm>
            </p:grpSpPr>
            <p:sp>
              <p:nvSpPr>
                <p:cNvPr id="58" name="Rectangle 57">
                  <a:extLst>
                    <a:ext uri="{FF2B5EF4-FFF2-40B4-BE49-F238E27FC236}">
                      <a16:creationId xmlns:a16="http://schemas.microsoft.com/office/drawing/2014/main" id="{1E76F0EF-C8F9-F11C-3A59-CC7676025CFF}"/>
                    </a:ext>
                  </a:extLst>
                </p:cNvPr>
                <p:cNvSpPr/>
                <p:nvPr/>
              </p:nvSpPr>
              <p:spPr>
                <a:xfrm>
                  <a:off x="5642869" y="3203284"/>
                  <a:ext cx="755703" cy="755701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25E515AB-A641-5D0E-C2E2-A132CB3AE348}"/>
                    </a:ext>
                  </a:extLst>
                </p:cNvPr>
                <p:cNvSpPr txBox="1"/>
                <p:nvPr/>
              </p:nvSpPr>
              <p:spPr>
                <a:xfrm>
                  <a:off x="5656729" y="3319541"/>
                  <a:ext cx="727985" cy="614474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/>
                <a:p>
                  <a:pPr algn="ctr"/>
                  <a:r>
                    <a:rPr lang="en-US" sz="2400" b="1">
                      <a:solidFill>
                        <a:schemeClr val="bg1"/>
                      </a:solidFill>
                      <a:latin typeface="Georgia Pro Cond" panose="02040506050405020303" pitchFamily="18" charset="0"/>
                    </a:rPr>
                    <a:t>02</a:t>
                  </a:r>
                  <a:endParaRPr lang="en-IN" sz="2400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668456BB-4496-B141-F92D-26588084F00C}"/>
                  </a:ext>
                </a:extLst>
              </p:cNvPr>
              <p:cNvGrpSpPr/>
              <p:nvPr/>
            </p:nvGrpSpPr>
            <p:grpSpPr>
              <a:xfrm>
                <a:off x="6626809" y="1800003"/>
                <a:ext cx="5366687" cy="763735"/>
                <a:chOff x="6836743" y="1791595"/>
                <a:chExt cx="5366687" cy="763735"/>
              </a:xfrm>
            </p:grpSpPr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262761AE-6F75-E14C-0505-ABA370BA04E4}"/>
                    </a:ext>
                  </a:extLst>
                </p:cNvPr>
                <p:cNvSpPr txBox="1"/>
                <p:nvPr/>
              </p:nvSpPr>
              <p:spPr>
                <a:xfrm>
                  <a:off x="7756973" y="2079377"/>
                  <a:ext cx="4446457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sz="2000" b="1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Georgia Pro Light" panose="02040302050405020303" pitchFamily="18" charset="0"/>
                    </a:rPr>
                    <a:t>Conceptual Design</a:t>
                  </a:r>
                </a:p>
              </p:txBody>
            </p:sp>
            <p:grpSp>
              <p:nvGrpSpPr>
                <p:cNvPr id="53" name="Group 52">
                  <a:extLst>
                    <a:ext uri="{FF2B5EF4-FFF2-40B4-BE49-F238E27FC236}">
                      <a16:creationId xmlns:a16="http://schemas.microsoft.com/office/drawing/2014/main" id="{A9F3977C-00C0-C27F-89F6-BDCEC12AC3C1}"/>
                    </a:ext>
                  </a:extLst>
                </p:cNvPr>
                <p:cNvGrpSpPr/>
                <p:nvPr/>
              </p:nvGrpSpPr>
              <p:grpSpPr>
                <a:xfrm>
                  <a:off x="6836743" y="1791595"/>
                  <a:ext cx="763735" cy="763735"/>
                  <a:chOff x="6836743" y="1791596"/>
                  <a:chExt cx="763735" cy="763735"/>
                </a:xfrm>
              </p:grpSpPr>
              <p:grpSp>
                <p:nvGrpSpPr>
                  <p:cNvPr id="54" name="Group 53">
                    <a:extLst>
                      <a:ext uri="{FF2B5EF4-FFF2-40B4-BE49-F238E27FC236}">
                        <a16:creationId xmlns:a16="http://schemas.microsoft.com/office/drawing/2014/main" id="{E3337BB3-8604-8C36-8C5C-CE8C4D548835}"/>
                      </a:ext>
                    </a:extLst>
                  </p:cNvPr>
                  <p:cNvGrpSpPr/>
                  <p:nvPr/>
                </p:nvGrpSpPr>
                <p:grpSpPr>
                  <a:xfrm>
                    <a:off x="6836743" y="1791596"/>
                    <a:ext cx="763735" cy="763735"/>
                    <a:chOff x="9617506" y="-146671"/>
                    <a:chExt cx="1016532" cy="1016532"/>
                  </a:xfrm>
                </p:grpSpPr>
                <p:sp>
                  <p:nvSpPr>
                    <p:cNvPr id="56" name="Oval 55">
                      <a:extLst>
                        <a:ext uri="{FF2B5EF4-FFF2-40B4-BE49-F238E27FC236}">
                          <a16:creationId xmlns:a16="http://schemas.microsoft.com/office/drawing/2014/main" id="{BB287F17-2648-CFC1-B8CF-09A80E67E1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617506" y="-146671"/>
                      <a:ext cx="1016532" cy="1016532"/>
                    </a:xfrm>
                    <a:prstGeom prst="ellipse">
                      <a:avLst/>
                    </a:prstGeom>
                    <a:solidFill>
                      <a:srgbClr val="CE8D2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7" name="Oval 56">
                      <a:extLst>
                        <a:ext uri="{FF2B5EF4-FFF2-40B4-BE49-F238E27FC236}">
                          <a16:creationId xmlns:a16="http://schemas.microsoft.com/office/drawing/2014/main" id="{F8FD5108-BC42-41AE-9944-CDCA8475B1D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714287" y="-34677"/>
                      <a:ext cx="822971" cy="822971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  <a:effectLst>
                      <a:outerShdw blurRad="63500" sx="102000" sy="102000" algn="ctr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pic>
                <p:nvPicPr>
                  <p:cNvPr id="55" name="Picture 54">
                    <a:extLst>
                      <a:ext uri="{FF2B5EF4-FFF2-40B4-BE49-F238E27FC236}">
                        <a16:creationId xmlns:a16="http://schemas.microsoft.com/office/drawing/2014/main" id="{B14F39DB-06F6-F6C5-D71B-6298886637D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014040" y="2060332"/>
                    <a:ext cx="409140" cy="409140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9B4FC9DD-B1F7-9536-AF37-59765061C539}"/>
                </a:ext>
              </a:extLst>
            </p:cNvPr>
            <p:cNvGrpSpPr/>
            <p:nvPr/>
          </p:nvGrpSpPr>
          <p:grpSpPr>
            <a:xfrm>
              <a:off x="5831836" y="792901"/>
              <a:ext cx="6150230" cy="763734"/>
              <a:chOff x="5831836" y="792901"/>
              <a:chExt cx="6150230" cy="763734"/>
            </a:xfrm>
          </p:grpSpPr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CB16D94E-0336-2621-4BF2-B469DE2DADB9}"/>
                  </a:ext>
                </a:extLst>
              </p:cNvPr>
              <p:cNvGrpSpPr/>
              <p:nvPr/>
            </p:nvGrpSpPr>
            <p:grpSpPr>
              <a:xfrm>
                <a:off x="5831836" y="890883"/>
                <a:ext cx="567771" cy="594726"/>
                <a:chOff x="5642869" y="1659186"/>
                <a:chExt cx="755703" cy="791581"/>
              </a:xfrm>
            </p:grpSpPr>
            <p:sp>
              <p:nvSpPr>
                <p:cNvPr id="48" name="Rectangle 47">
                  <a:extLst>
                    <a:ext uri="{FF2B5EF4-FFF2-40B4-BE49-F238E27FC236}">
                      <a16:creationId xmlns:a16="http://schemas.microsoft.com/office/drawing/2014/main" id="{27A60289-4E6C-ACE2-0BFF-5923916426A7}"/>
                    </a:ext>
                  </a:extLst>
                </p:cNvPr>
                <p:cNvSpPr/>
                <p:nvPr/>
              </p:nvSpPr>
              <p:spPr>
                <a:xfrm>
                  <a:off x="5642869" y="1659186"/>
                  <a:ext cx="755703" cy="755706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54B0AAB2-2C00-BD18-5A2B-7E1EBE6E785A}"/>
                    </a:ext>
                  </a:extLst>
                </p:cNvPr>
                <p:cNvSpPr txBox="1"/>
                <p:nvPr/>
              </p:nvSpPr>
              <p:spPr>
                <a:xfrm>
                  <a:off x="5656729" y="1836291"/>
                  <a:ext cx="727985" cy="614476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/>
                <a:p>
                  <a:pPr algn="ctr"/>
                  <a:r>
                    <a:rPr lang="en-US" sz="2400" b="1">
                      <a:solidFill>
                        <a:schemeClr val="bg1"/>
                      </a:solidFill>
                      <a:latin typeface="Georgia Pro Cond" panose="02040506050405020303" pitchFamily="18" charset="0"/>
                    </a:rPr>
                    <a:t>01</a:t>
                  </a:r>
                  <a:endParaRPr lang="en-IN" sz="2400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528A3500-3B4F-05C1-291E-94643F17EE6E}"/>
                  </a:ext>
                </a:extLst>
              </p:cNvPr>
              <p:cNvGrpSpPr/>
              <p:nvPr/>
            </p:nvGrpSpPr>
            <p:grpSpPr>
              <a:xfrm>
                <a:off x="6626809" y="792901"/>
                <a:ext cx="5355257" cy="763734"/>
                <a:chOff x="6836743" y="776086"/>
                <a:chExt cx="5355257" cy="763734"/>
              </a:xfrm>
            </p:grpSpPr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BDC0872F-1CD7-F160-CF98-62FAA08F7874}"/>
                    </a:ext>
                  </a:extLst>
                </p:cNvPr>
                <p:cNvSpPr txBox="1"/>
                <p:nvPr/>
              </p:nvSpPr>
              <p:spPr>
                <a:xfrm>
                  <a:off x="7745543" y="1059177"/>
                  <a:ext cx="4446457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sz="2000" b="1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Georgia Pro Light" panose="02040302050405020303" pitchFamily="18" charset="0"/>
                    </a:rPr>
                    <a:t>Problem Statement, Solution</a:t>
                  </a:r>
                </a:p>
              </p:txBody>
            </p:sp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FBA03F2D-63B0-5246-D430-91F1A6B517C8}"/>
                    </a:ext>
                  </a:extLst>
                </p:cNvPr>
                <p:cNvGrpSpPr/>
                <p:nvPr/>
              </p:nvGrpSpPr>
              <p:grpSpPr>
                <a:xfrm>
                  <a:off x="6836743" y="776086"/>
                  <a:ext cx="763735" cy="763734"/>
                  <a:chOff x="6836743" y="776086"/>
                  <a:chExt cx="763735" cy="763734"/>
                </a:xfrm>
              </p:grpSpPr>
              <p:grpSp>
                <p:nvGrpSpPr>
                  <p:cNvPr id="44" name="Group 43">
                    <a:extLst>
                      <a:ext uri="{FF2B5EF4-FFF2-40B4-BE49-F238E27FC236}">
                        <a16:creationId xmlns:a16="http://schemas.microsoft.com/office/drawing/2014/main" id="{6DC0A178-3D53-EDEC-C2B9-7D7D1F526F25}"/>
                      </a:ext>
                    </a:extLst>
                  </p:cNvPr>
                  <p:cNvGrpSpPr/>
                  <p:nvPr/>
                </p:nvGrpSpPr>
                <p:grpSpPr>
                  <a:xfrm>
                    <a:off x="6836743" y="776086"/>
                    <a:ext cx="763735" cy="763734"/>
                    <a:chOff x="9617506" y="294519"/>
                    <a:chExt cx="1016532" cy="1016533"/>
                  </a:xfrm>
                </p:grpSpPr>
                <p:sp>
                  <p:nvSpPr>
                    <p:cNvPr id="46" name="Oval 45">
                      <a:extLst>
                        <a:ext uri="{FF2B5EF4-FFF2-40B4-BE49-F238E27FC236}">
                          <a16:creationId xmlns:a16="http://schemas.microsoft.com/office/drawing/2014/main" id="{BF73E710-4C32-22BF-9D11-BB5E6CACC26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617506" y="294519"/>
                      <a:ext cx="1016532" cy="1016533"/>
                    </a:xfrm>
                    <a:prstGeom prst="ellipse">
                      <a:avLst/>
                    </a:prstGeom>
                    <a:solidFill>
                      <a:srgbClr val="2589C6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7" name="Oval 46">
                      <a:extLst>
                        <a:ext uri="{FF2B5EF4-FFF2-40B4-BE49-F238E27FC236}">
                          <a16:creationId xmlns:a16="http://schemas.microsoft.com/office/drawing/2014/main" id="{42390DF7-579D-299F-66B4-AEB757C797C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714287" y="406511"/>
                      <a:ext cx="822971" cy="822971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  <a:effectLst>
                      <a:outerShdw blurRad="63500" sx="102000" sy="102000" algn="ctr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pic>
                <p:nvPicPr>
                  <p:cNvPr id="45" name="Picture 44">
                    <a:extLst>
                      <a:ext uri="{FF2B5EF4-FFF2-40B4-BE49-F238E27FC236}">
                        <a16:creationId xmlns:a16="http://schemas.microsoft.com/office/drawing/2014/main" id="{25B8FA37-2ACB-E153-D322-09CFCE991AE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013682" y="953025"/>
                    <a:ext cx="409856" cy="409856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7ACB8920-ED6E-D349-A3FE-373AAEDA0953}"/>
                </a:ext>
              </a:extLst>
            </p:cNvPr>
            <p:cNvGrpSpPr/>
            <p:nvPr/>
          </p:nvGrpSpPr>
          <p:grpSpPr>
            <a:xfrm>
              <a:off x="5831836" y="2773181"/>
              <a:ext cx="6150230" cy="763735"/>
              <a:chOff x="5831836" y="2773181"/>
              <a:chExt cx="6150230" cy="763735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6616E5DC-0DAE-C057-0E20-27249BB38696}"/>
                  </a:ext>
                </a:extLst>
              </p:cNvPr>
              <p:cNvGrpSpPr/>
              <p:nvPr/>
            </p:nvGrpSpPr>
            <p:grpSpPr>
              <a:xfrm>
                <a:off x="5831836" y="2893650"/>
                <a:ext cx="567771" cy="567768"/>
                <a:chOff x="5642869" y="4671314"/>
                <a:chExt cx="755703" cy="755700"/>
              </a:xfrm>
            </p:grpSpPr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8A92064F-92FB-E36B-8024-AD3B9C6B138A}"/>
                    </a:ext>
                  </a:extLst>
                </p:cNvPr>
                <p:cNvSpPr/>
                <p:nvPr/>
              </p:nvSpPr>
              <p:spPr>
                <a:xfrm>
                  <a:off x="5642869" y="4671314"/>
                  <a:ext cx="755703" cy="755700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92DF629B-0727-822F-1392-E204FFC3FC93}"/>
                    </a:ext>
                  </a:extLst>
                </p:cNvPr>
                <p:cNvSpPr txBox="1"/>
                <p:nvPr/>
              </p:nvSpPr>
              <p:spPr>
                <a:xfrm>
                  <a:off x="5656729" y="4787571"/>
                  <a:ext cx="727985" cy="614477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/>
                <a:p>
                  <a:pPr algn="ctr"/>
                  <a:r>
                    <a:rPr lang="en-US" sz="2400" b="1">
                      <a:solidFill>
                        <a:schemeClr val="bg1"/>
                      </a:solidFill>
                      <a:latin typeface="Georgia Pro Cond" panose="02040506050405020303" pitchFamily="18" charset="0"/>
                    </a:rPr>
                    <a:t>03</a:t>
                  </a:r>
                  <a:endParaRPr lang="en-IN" sz="2400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117A00E3-D922-BD89-4FCB-9CE19640DA19}"/>
                  </a:ext>
                </a:extLst>
              </p:cNvPr>
              <p:cNvGrpSpPr/>
              <p:nvPr/>
            </p:nvGrpSpPr>
            <p:grpSpPr>
              <a:xfrm>
                <a:off x="6600733" y="2773181"/>
                <a:ext cx="5381333" cy="763735"/>
                <a:chOff x="6810667" y="2773180"/>
                <a:chExt cx="5381333" cy="763735"/>
              </a:xfrm>
            </p:grpSpPr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48561129-B1BD-80A6-8FEE-09216B63D5A2}"/>
                    </a:ext>
                  </a:extLst>
                </p:cNvPr>
                <p:cNvSpPr txBox="1"/>
                <p:nvPr/>
              </p:nvSpPr>
              <p:spPr>
                <a:xfrm>
                  <a:off x="7745543" y="3034983"/>
                  <a:ext cx="4446457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sz="2000" b="1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Georgia Pro Light" panose="02040302050405020303" pitchFamily="18" charset="0"/>
                    </a:rPr>
                    <a:t>Logical and Physical Design</a:t>
                  </a:r>
                </a:p>
              </p:txBody>
            </p:sp>
            <p:grpSp>
              <p:nvGrpSpPr>
                <p:cNvPr id="33" name="Group 32">
                  <a:extLst>
                    <a:ext uri="{FF2B5EF4-FFF2-40B4-BE49-F238E27FC236}">
                      <a16:creationId xmlns:a16="http://schemas.microsoft.com/office/drawing/2014/main" id="{2A379425-E592-3489-1418-F692A53F7CCB}"/>
                    </a:ext>
                  </a:extLst>
                </p:cNvPr>
                <p:cNvGrpSpPr/>
                <p:nvPr/>
              </p:nvGrpSpPr>
              <p:grpSpPr>
                <a:xfrm>
                  <a:off x="6810667" y="2773180"/>
                  <a:ext cx="763735" cy="763735"/>
                  <a:chOff x="6810667" y="2773182"/>
                  <a:chExt cx="763735" cy="763735"/>
                </a:xfrm>
              </p:grpSpPr>
              <p:grpSp>
                <p:nvGrpSpPr>
                  <p:cNvPr id="34" name="Group 33">
                    <a:extLst>
                      <a:ext uri="{FF2B5EF4-FFF2-40B4-BE49-F238E27FC236}">
                        <a16:creationId xmlns:a16="http://schemas.microsoft.com/office/drawing/2014/main" id="{B92958BE-813D-54A0-5E89-54DD96DBDD13}"/>
                      </a:ext>
                    </a:extLst>
                  </p:cNvPr>
                  <p:cNvGrpSpPr/>
                  <p:nvPr/>
                </p:nvGrpSpPr>
                <p:grpSpPr>
                  <a:xfrm>
                    <a:off x="6810667" y="2773182"/>
                    <a:ext cx="763735" cy="763735"/>
                    <a:chOff x="9582799" y="-633008"/>
                    <a:chExt cx="1016532" cy="1016532"/>
                  </a:xfrm>
                </p:grpSpPr>
                <p:sp>
                  <p:nvSpPr>
                    <p:cNvPr id="36" name="Oval 35">
                      <a:extLst>
                        <a:ext uri="{FF2B5EF4-FFF2-40B4-BE49-F238E27FC236}">
                          <a16:creationId xmlns:a16="http://schemas.microsoft.com/office/drawing/2014/main" id="{03AC6376-4576-29CB-ECC9-29E07F8AD70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582799" y="-633008"/>
                      <a:ext cx="1016532" cy="1016532"/>
                    </a:xfrm>
                    <a:prstGeom prst="ellipse">
                      <a:avLst/>
                    </a:prstGeom>
                    <a:solidFill>
                      <a:srgbClr val="24252F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7" name="Oval 36">
                      <a:extLst>
                        <a:ext uri="{FF2B5EF4-FFF2-40B4-BE49-F238E27FC236}">
                          <a16:creationId xmlns:a16="http://schemas.microsoft.com/office/drawing/2014/main" id="{A38A2BA4-2281-CD89-812E-097D9640079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674972" y="-539410"/>
                      <a:ext cx="822971" cy="822971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  <a:effectLst>
                      <a:outerShdw blurRad="63500" sx="102000" sy="102000" algn="ctr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pic>
                <p:nvPicPr>
                  <p:cNvPr id="35" name="Picture 2" descr="Olympic flame free icon">
                    <a:extLst>
                      <a:ext uri="{FF2B5EF4-FFF2-40B4-BE49-F238E27FC236}">
                        <a16:creationId xmlns:a16="http://schemas.microsoft.com/office/drawing/2014/main" id="{0F64030A-FEA2-14BF-36AB-B4629F34A3B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943849" y="2982790"/>
                    <a:ext cx="503802" cy="50380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</p:grp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AC1FC332-63A4-C251-BF27-025462B9073F}"/>
                </a:ext>
              </a:extLst>
            </p:cNvPr>
            <p:cNvGrpSpPr/>
            <p:nvPr/>
          </p:nvGrpSpPr>
          <p:grpSpPr>
            <a:xfrm>
              <a:off x="5831836" y="3871352"/>
              <a:ext cx="6942286" cy="763735"/>
              <a:chOff x="5831836" y="3871352"/>
              <a:chExt cx="6942286" cy="763735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A406D636-9538-7583-B630-2C06875373C2}"/>
                  </a:ext>
                </a:extLst>
              </p:cNvPr>
              <p:cNvGrpSpPr/>
              <p:nvPr/>
            </p:nvGrpSpPr>
            <p:grpSpPr>
              <a:xfrm>
                <a:off x="6626809" y="3871352"/>
                <a:ext cx="6147313" cy="763735"/>
                <a:chOff x="6836743" y="3879758"/>
                <a:chExt cx="6147313" cy="763735"/>
              </a:xfrm>
            </p:grpSpPr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3A1A6F6E-B57E-8932-4843-3A0A9486A37F}"/>
                    </a:ext>
                  </a:extLst>
                </p:cNvPr>
                <p:cNvSpPr txBox="1"/>
                <p:nvPr/>
              </p:nvSpPr>
              <p:spPr>
                <a:xfrm>
                  <a:off x="7673191" y="4097227"/>
                  <a:ext cx="5310865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sz="2000" b="1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Georgia Pro Light" panose="02040302050405020303" pitchFamily="18" charset="0"/>
                    </a:rPr>
                    <a:t> Sample queries and Procedures</a:t>
                  </a:r>
                </a:p>
              </p:txBody>
            </p:sp>
            <p:grpSp>
              <p:nvGrpSpPr>
                <p:cNvPr id="25" name="Group 24">
                  <a:extLst>
                    <a:ext uri="{FF2B5EF4-FFF2-40B4-BE49-F238E27FC236}">
                      <a16:creationId xmlns:a16="http://schemas.microsoft.com/office/drawing/2014/main" id="{A25097FF-8CB1-253A-92CD-EF8935F55C59}"/>
                    </a:ext>
                  </a:extLst>
                </p:cNvPr>
                <p:cNvGrpSpPr/>
                <p:nvPr/>
              </p:nvGrpSpPr>
              <p:grpSpPr>
                <a:xfrm>
                  <a:off x="6836743" y="3879758"/>
                  <a:ext cx="763735" cy="763735"/>
                  <a:chOff x="6836743" y="3879761"/>
                  <a:chExt cx="763735" cy="763735"/>
                </a:xfrm>
              </p:grpSpPr>
              <p:grpSp>
                <p:nvGrpSpPr>
                  <p:cNvPr id="26" name="Group 25">
                    <a:extLst>
                      <a:ext uri="{FF2B5EF4-FFF2-40B4-BE49-F238E27FC236}">
                        <a16:creationId xmlns:a16="http://schemas.microsoft.com/office/drawing/2014/main" id="{EFA03DC5-30B2-C42F-3AF0-AFC9FBF00E1C}"/>
                      </a:ext>
                    </a:extLst>
                  </p:cNvPr>
                  <p:cNvGrpSpPr/>
                  <p:nvPr/>
                </p:nvGrpSpPr>
                <p:grpSpPr>
                  <a:xfrm>
                    <a:off x="6836743" y="3879761"/>
                    <a:ext cx="763735" cy="763735"/>
                    <a:chOff x="9617506" y="-952975"/>
                    <a:chExt cx="1016532" cy="1016531"/>
                  </a:xfrm>
                </p:grpSpPr>
                <p:sp>
                  <p:nvSpPr>
                    <p:cNvPr id="28" name="Oval 27">
                      <a:extLst>
                        <a:ext uri="{FF2B5EF4-FFF2-40B4-BE49-F238E27FC236}">
                          <a16:creationId xmlns:a16="http://schemas.microsoft.com/office/drawing/2014/main" id="{12EC2893-6A3D-1CE4-913B-A5F16ED972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617506" y="-952975"/>
                      <a:ext cx="1016532" cy="1016531"/>
                    </a:xfrm>
                    <a:prstGeom prst="ellipse">
                      <a:avLst/>
                    </a:prstGeom>
                    <a:solidFill>
                      <a:srgbClr val="016523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9" name="Oval 28">
                      <a:extLst>
                        <a:ext uri="{FF2B5EF4-FFF2-40B4-BE49-F238E27FC236}">
                          <a16:creationId xmlns:a16="http://schemas.microsoft.com/office/drawing/2014/main" id="{1419697F-6193-9415-1B26-F979E8646DB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714287" y="-856192"/>
                      <a:ext cx="822971" cy="822968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  <a:effectLst>
                      <a:outerShdw blurRad="63500" sx="102000" sy="102000" algn="ctr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pic>
                <p:nvPicPr>
                  <p:cNvPr id="27" name="Picture 4" descr="Olympics free icon">
                    <a:extLst>
                      <a:ext uri="{FF2B5EF4-FFF2-40B4-BE49-F238E27FC236}">
                        <a16:creationId xmlns:a16="http://schemas.microsoft.com/office/drawing/2014/main" id="{A758519A-D4F0-B8B4-3F9A-C016EC29507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6"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bright="-10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941519" y="3961679"/>
                    <a:ext cx="554182" cy="55418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</p:grp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7BAB523F-4202-5B20-E449-7503C713FCED}"/>
                  </a:ext>
                </a:extLst>
              </p:cNvPr>
              <p:cNvGrpSpPr/>
              <p:nvPr/>
            </p:nvGrpSpPr>
            <p:grpSpPr>
              <a:xfrm>
                <a:off x="5831836" y="3889279"/>
                <a:ext cx="567771" cy="567769"/>
                <a:chOff x="5642869" y="4214902"/>
                <a:chExt cx="755703" cy="755709"/>
              </a:xfrm>
            </p:grpSpPr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1AB26FB7-9DE1-C38B-88BA-84C3B3D5C970}"/>
                    </a:ext>
                  </a:extLst>
                </p:cNvPr>
                <p:cNvSpPr/>
                <p:nvPr/>
              </p:nvSpPr>
              <p:spPr>
                <a:xfrm>
                  <a:off x="5642869" y="4214902"/>
                  <a:ext cx="755703" cy="755709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631ABAB4-6CBF-A50D-C6FC-5BD4A3DB0BAD}"/>
                    </a:ext>
                  </a:extLst>
                </p:cNvPr>
                <p:cNvSpPr txBox="1"/>
                <p:nvPr/>
              </p:nvSpPr>
              <p:spPr>
                <a:xfrm>
                  <a:off x="5656729" y="4285525"/>
                  <a:ext cx="727985" cy="614479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/>
                <a:p>
                  <a:pPr algn="ctr"/>
                  <a:r>
                    <a:rPr lang="en-US" sz="2400" b="1">
                      <a:solidFill>
                        <a:schemeClr val="bg1"/>
                      </a:solidFill>
                      <a:latin typeface="Georgia Pro Cond" panose="02040506050405020303" pitchFamily="18" charset="0"/>
                    </a:rPr>
                    <a:t>04</a:t>
                  </a:r>
                  <a:endParaRPr lang="en-IN" sz="2400">
                    <a:solidFill>
                      <a:schemeClr val="bg1"/>
                    </a:solidFill>
                  </a:endParaRPr>
                </a:p>
              </p:txBody>
            </p:sp>
          </p:grp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3087C27B-B9DE-F6BD-0662-800D0C7B6A65}"/>
                </a:ext>
              </a:extLst>
            </p:cNvPr>
            <p:cNvGrpSpPr/>
            <p:nvPr/>
          </p:nvGrpSpPr>
          <p:grpSpPr>
            <a:xfrm>
              <a:off x="5831836" y="4821306"/>
              <a:ext cx="7162910" cy="763734"/>
              <a:chOff x="5831836" y="4821306"/>
              <a:chExt cx="7162910" cy="763734"/>
            </a:xfrm>
          </p:grpSpPr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2B4B0275-0536-CE2B-AB59-6FC55AC8EE24}"/>
                  </a:ext>
                </a:extLst>
              </p:cNvPr>
              <p:cNvGrpSpPr/>
              <p:nvPr/>
            </p:nvGrpSpPr>
            <p:grpSpPr>
              <a:xfrm>
                <a:off x="6626809" y="4821306"/>
                <a:ext cx="6367937" cy="763734"/>
                <a:chOff x="6836743" y="4804491"/>
                <a:chExt cx="6367937" cy="763734"/>
              </a:xfrm>
            </p:grpSpPr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E35292A8-9E1A-FC02-20A7-753419F28453}"/>
                    </a:ext>
                  </a:extLst>
                </p:cNvPr>
                <p:cNvSpPr txBox="1"/>
                <p:nvPr/>
              </p:nvSpPr>
              <p:spPr>
                <a:xfrm>
                  <a:off x="7734113" y="4950272"/>
                  <a:ext cx="5470567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sz="2000" b="1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Georgia Pro Light" panose="02040302050405020303" pitchFamily="18" charset="0"/>
                    </a:rPr>
                    <a:t>Front End Demo</a:t>
                  </a:r>
                </a:p>
              </p:txBody>
            </p:sp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B59C2840-5787-5091-0F62-7D8E7AFB1387}"/>
                    </a:ext>
                  </a:extLst>
                </p:cNvPr>
                <p:cNvGrpSpPr/>
                <p:nvPr/>
              </p:nvGrpSpPr>
              <p:grpSpPr>
                <a:xfrm>
                  <a:off x="6836743" y="4804491"/>
                  <a:ext cx="763735" cy="763734"/>
                  <a:chOff x="6836743" y="4838122"/>
                  <a:chExt cx="763735" cy="763734"/>
                </a:xfrm>
              </p:grpSpPr>
              <p:grpSp>
                <p:nvGrpSpPr>
                  <p:cNvPr id="16" name="Group 15">
                    <a:extLst>
                      <a:ext uri="{FF2B5EF4-FFF2-40B4-BE49-F238E27FC236}">
                        <a16:creationId xmlns:a16="http://schemas.microsoft.com/office/drawing/2014/main" id="{AF4522DE-3E4A-A59B-9007-11F25CBDEA45}"/>
                      </a:ext>
                    </a:extLst>
                  </p:cNvPr>
                  <p:cNvGrpSpPr/>
                  <p:nvPr/>
                </p:nvGrpSpPr>
                <p:grpSpPr>
                  <a:xfrm>
                    <a:off x="6836743" y="4838122"/>
                    <a:ext cx="763735" cy="763734"/>
                    <a:chOff x="9617506" y="-1470231"/>
                    <a:chExt cx="1016532" cy="1016530"/>
                  </a:xfrm>
                </p:grpSpPr>
                <p:sp>
                  <p:nvSpPr>
                    <p:cNvPr id="18" name="Oval 17">
                      <a:extLst>
                        <a:ext uri="{FF2B5EF4-FFF2-40B4-BE49-F238E27FC236}">
                          <a16:creationId xmlns:a16="http://schemas.microsoft.com/office/drawing/2014/main" id="{9FCBA3B0-AB93-1BBE-E0D1-7EA611FA2E6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617506" y="-1470231"/>
                      <a:ext cx="1016532" cy="1016530"/>
                    </a:xfrm>
                    <a:prstGeom prst="ellipse">
                      <a:avLst/>
                    </a:prstGeom>
                    <a:solidFill>
                      <a:srgbClr val="8E242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9" name="Oval 18">
                      <a:extLst>
                        <a:ext uri="{FF2B5EF4-FFF2-40B4-BE49-F238E27FC236}">
                          <a16:creationId xmlns:a16="http://schemas.microsoft.com/office/drawing/2014/main" id="{F120F57E-2340-AD86-B52A-C45F7B9E411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714287" y="-1358238"/>
                      <a:ext cx="822971" cy="822970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  <a:effectLst>
                      <a:outerShdw blurRad="63500" sx="102000" sy="102000" algn="ctr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pic>
                <p:nvPicPr>
                  <p:cNvPr id="17" name="Picture 6" descr="Ski free icon">
                    <a:extLst>
                      <a:ext uri="{FF2B5EF4-FFF2-40B4-BE49-F238E27FC236}">
                        <a16:creationId xmlns:a16="http://schemas.microsoft.com/office/drawing/2014/main" id="{68E30445-5C4B-C6CD-B3BC-57B0A4A09F3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010428" y="5034665"/>
                    <a:ext cx="416365" cy="41636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</p:grp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4017D109-779D-FA11-72CB-C75A952F280E}"/>
                  </a:ext>
                </a:extLst>
              </p:cNvPr>
              <p:cNvGrpSpPr/>
              <p:nvPr/>
            </p:nvGrpSpPr>
            <p:grpSpPr>
              <a:xfrm>
                <a:off x="5831836" y="4873567"/>
                <a:ext cx="567771" cy="567772"/>
                <a:chOff x="5642869" y="3743302"/>
                <a:chExt cx="755703" cy="755705"/>
              </a:xfrm>
            </p:grpSpPr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E63F546F-4C7D-8DF0-B95F-1E0E0876D132}"/>
                    </a:ext>
                  </a:extLst>
                </p:cNvPr>
                <p:cNvSpPr/>
                <p:nvPr/>
              </p:nvSpPr>
              <p:spPr>
                <a:xfrm>
                  <a:off x="5642869" y="3743302"/>
                  <a:ext cx="755703" cy="755705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AE356557-204D-F2B7-B419-77940FD1EFF1}"/>
                    </a:ext>
                  </a:extLst>
                </p:cNvPr>
                <p:cNvSpPr txBox="1"/>
                <p:nvPr/>
              </p:nvSpPr>
              <p:spPr>
                <a:xfrm>
                  <a:off x="5656729" y="3813917"/>
                  <a:ext cx="727985" cy="614476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/>
                <a:p>
                  <a:pPr algn="ctr"/>
                  <a:r>
                    <a:rPr lang="en-US" sz="2400" b="1">
                      <a:solidFill>
                        <a:schemeClr val="bg1"/>
                      </a:solidFill>
                      <a:latin typeface="Georgia Pro Cond" panose="02040506050405020303" pitchFamily="18" charset="0"/>
                    </a:rPr>
                    <a:t>05</a:t>
                  </a:r>
                  <a:endParaRPr lang="en-IN" sz="2400">
                    <a:solidFill>
                      <a:schemeClr val="bg1"/>
                    </a:solidFill>
                  </a:endParaRPr>
                </a:p>
              </p:txBody>
            </p:sp>
          </p:grpSp>
        </p:grp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24FE68D5-221E-D646-FEF7-D612AC84C5FF}"/>
              </a:ext>
            </a:extLst>
          </p:cNvPr>
          <p:cNvSpPr txBox="1"/>
          <p:nvPr/>
        </p:nvSpPr>
        <p:spPr>
          <a:xfrm>
            <a:off x="731520" y="151365"/>
            <a:ext cx="57264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/>
              <a:t>     AGENDA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5446C577-A9A5-B73F-9B78-3EC9493C76F9}"/>
              </a:ext>
            </a:extLst>
          </p:cNvPr>
          <p:cNvSpPr/>
          <p:nvPr/>
        </p:nvSpPr>
        <p:spPr>
          <a:xfrm>
            <a:off x="0" y="6217920"/>
            <a:ext cx="12287250" cy="914400"/>
          </a:xfrm>
          <a:prstGeom prst="rect">
            <a:avLst/>
          </a:prstGeom>
          <a:solidFill>
            <a:srgbClr val="0E7E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8FF98D37-7234-AAA2-B7E2-2ECAB27897CC}"/>
              </a:ext>
            </a:extLst>
          </p:cNvPr>
          <p:cNvSpPr/>
          <p:nvPr/>
        </p:nvSpPr>
        <p:spPr>
          <a:xfrm>
            <a:off x="0" y="6358204"/>
            <a:ext cx="12275820" cy="847218"/>
          </a:xfrm>
          <a:prstGeom prst="rect">
            <a:avLst/>
          </a:prstGeom>
          <a:solidFill>
            <a:srgbClr val="F6C4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FC35CAE1-D8EA-4B3A-7961-2FA87329BD7E}"/>
              </a:ext>
            </a:extLst>
          </p:cNvPr>
          <p:cNvSpPr/>
          <p:nvPr/>
        </p:nvSpPr>
        <p:spPr>
          <a:xfrm>
            <a:off x="0" y="6509918"/>
            <a:ext cx="12287250" cy="58942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9B03645B-1F2A-73DC-ECBF-0692DDBD43DE}"/>
              </a:ext>
            </a:extLst>
          </p:cNvPr>
          <p:cNvSpPr/>
          <p:nvPr/>
        </p:nvSpPr>
        <p:spPr>
          <a:xfrm>
            <a:off x="-1270" y="6681375"/>
            <a:ext cx="12264390" cy="503994"/>
          </a:xfrm>
          <a:prstGeom prst="rect">
            <a:avLst/>
          </a:prstGeom>
          <a:solidFill>
            <a:srgbClr val="009D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1117D87B-F17A-F376-AF7D-CA8E275B110C}"/>
              </a:ext>
            </a:extLst>
          </p:cNvPr>
          <p:cNvSpPr/>
          <p:nvPr/>
        </p:nvSpPr>
        <p:spPr>
          <a:xfrm>
            <a:off x="-11430" y="6801147"/>
            <a:ext cx="12287250" cy="348607"/>
          </a:xfrm>
          <a:prstGeom prst="rect">
            <a:avLst/>
          </a:prstGeom>
          <a:solidFill>
            <a:srgbClr val="D700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7" name="Picture 66" descr="A group of rings with different colors&#10;&#10;Description automatically generated">
            <a:extLst>
              <a:ext uri="{FF2B5EF4-FFF2-40B4-BE49-F238E27FC236}">
                <a16:creationId xmlns:a16="http://schemas.microsoft.com/office/drawing/2014/main" id="{0A780C92-BC92-8C42-4F5C-C7A0E322079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48875" y="133413"/>
            <a:ext cx="1388534" cy="640318"/>
          </a:xfrm>
          <a:prstGeom prst="rect">
            <a:avLst/>
          </a:prstGeom>
        </p:spPr>
      </p:pic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84F0C381-996F-7741-9553-E4A8EC506F6B}"/>
              </a:ext>
            </a:extLst>
          </p:cNvPr>
          <p:cNvSpPr/>
          <p:nvPr/>
        </p:nvSpPr>
        <p:spPr>
          <a:xfrm>
            <a:off x="8744236" y="3365276"/>
            <a:ext cx="3133799" cy="2684962"/>
          </a:xfrm>
          <a:custGeom>
            <a:avLst/>
            <a:gdLst>
              <a:gd name="connsiteX0" fmla="*/ 1719679 w 3107002"/>
              <a:gd name="connsiteY0" fmla="*/ 2180792 h 2539627"/>
              <a:gd name="connsiteX1" fmla="*/ 1833667 w 3107002"/>
              <a:gd name="connsiteY1" fmla="*/ 2193924 h 2539627"/>
              <a:gd name="connsiteX2" fmla="*/ 2009863 w 3107002"/>
              <a:gd name="connsiteY2" fmla="*/ 2250878 h 2539627"/>
              <a:gd name="connsiteX3" fmla="*/ 2212009 w 3107002"/>
              <a:gd name="connsiteY3" fmla="*/ 2323160 h 2539627"/>
              <a:gd name="connsiteX4" fmla="*/ 2507602 w 3107002"/>
              <a:gd name="connsiteY4" fmla="*/ 2273417 h 2539627"/>
              <a:gd name="connsiteX5" fmla="*/ 2507485 w 3107002"/>
              <a:gd name="connsiteY5" fmla="*/ 2273378 h 2539627"/>
              <a:gd name="connsiteX6" fmla="*/ 2518853 w 3107002"/>
              <a:gd name="connsiteY6" fmla="*/ 2271771 h 2539627"/>
              <a:gd name="connsiteX7" fmla="*/ 2511993 w 3107002"/>
              <a:gd name="connsiteY7" fmla="*/ 2283139 h 2539627"/>
              <a:gd name="connsiteX8" fmla="*/ 2160855 w 3107002"/>
              <a:gd name="connsiteY8" fmla="*/ 2434600 h 2539627"/>
              <a:gd name="connsiteX9" fmla="*/ 1909986 w 3107002"/>
              <a:gd name="connsiteY9" fmla="*/ 2348208 h 2539627"/>
              <a:gd name="connsiteX10" fmla="*/ 1787139 w 3107002"/>
              <a:gd name="connsiteY10" fmla="*/ 2264284 h 2539627"/>
              <a:gd name="connsiteX11" fmla="*/ 1634932 w 3107002"/>
              <a:gd name="connsiteY11" fmla="*/ 2238727 h 2539627"/>
              <a:gd name="connsiteX12" fmla="*/ 1679344 w 3107002"/>
              <a:gd name="connsiteY12" fmla="*/ 2262795 h 2539627"/>
              <a:gd name="connsiteX13" fmla="*/ 1957338 w 3107002"/>
              <a:gd name="connsiteY13" fmla="*/ 2461765 h 2539627"/>
              <a:gd name="connsiteX14" fmla="*/ 1957887 w 3107002"/>
              <a:gd name="connsiteY14" fmla="*/ 2495711 h 2539627"/>
              <a:gd name="connsiteX15" fmla="*/ 1921511 w 3107002"/>
              <a:gd name="connsiteY15" fmla="*/ 2528441 h 2539627"/>
              <a:gd name="connsiteX16" fmla="*/ 1892543 w 3107002"/>
              <a:gd name="connsiteY16" fmla="*/ 2526834 h 2539627"/>
              <a:gd name="connsiteX17" fmla="*/ 1703098 w 3107002"/>
              <a:gd name="connsiteY17" fmla="*/ 2351304 h 2539627"/>
              <a:gd name="connsiteX18" fmla="*/ 1582563 w 3107002"/>
              <a:gd name="connsiteY18" fmla="*/ 2271379 h 2539627"/>
              <a:gd name="connsiteX19" fmla="*/ 1534742 w 3107002"/>
              <a:gd name="connsiteY19" fmla="*/ 2270713 h 2539627"/>
              <a:gd name="connsiteX20" fmla="*/ 1415540 w 3107002"/>
              <a:gd name="connsiteY20" fmla="*/ 2345385 h 2539627"/>
              <a:gd name="connsiteX21" fmla="*/ 1222724 w 3107002"/>
              <a:gd name="connsiteY21" fmla="*/ 2530754 h 2539627"/>
              <a:gd name="connsiteX22" fmla="*/ 1197597 w 3107002"/>
              <a:gd name="connsiteY22" fmla="*/ 2533419 h 2539627"/>
              <a:gd name="connsiteX23" fmla="*/ 1139545 w 3107002"/>
              <a:gd name="connsiteY23" fmla="*/ 2486852 h 2539627"/>
              <a:gd name="connsiteX24" fmla="*/ 1479982 w 3107002"/>
              <a:gd name="connsiteY24" fmla="*/ 2239080 h 2539627"/>
              <a:gd name="connsiteX25" fmla="*/ 1347100 w 3107002"/>
              <a:gd name="connsiteY25" fmla="*/ 2257346 h 2539627"/>
              <a:gd name="connsiteX26" fmla="*/ 1231700 w 3107002"/>
              <a:gd name="connsiteY26" fmla="*/ 2334684 h 2539627"/>
              <a:gd name="connsiteX27" fmla="*/ 1041510 w 3107002"/>
              <a:gd name="connsiteY27" fmla="*/ 2428995 h 2539627"/>
              <a:gd name="connsiteX28" fmla="*/ 735529 w 3107002"/>
              <a:gd name="connsiteY28" fmla="*/ 2397284 h 2539627"/>
              <a:gd name="connsiteX29" fmla="*/ 605391 w 3107002"/>
              <a:gd name="connsiteY29" fmla="*/ 2301483 h 2539627"/>
              <a:gd name="connsiteX30" fmla="*/ 595591 w 3107002"/>
              <a:gd name="connsiteY30" fmla="*/ 2282198 h 2539627"/>
              <a:gd name="connsiteX31" fmla="*/ 607076 w 3107002"/>
              <a:gd name="connsiteY31" fmla="*/ 2286039 h 2539627"/>
              <a:gd name="connsiteX32" fmla="*/ 892439 w 3107002"/>
              <a:gd name="connsiteY32" fmla="*/ 2334488 h 2539627"/>
              <a:gd name="connsiteX33" fmla="*/ 1095721 w 3107002"/>
              <a:gd name="connsiteY33" fmla="*/ 2259737 h 2539627"/>
              <a:gd name="connsiteX34" fmla="*/ 1339064 w 3107002"/>
              <a:gd name="connsiteY34" fmla="*/ 2188553 h 2539627"/>
              <a:gd name="connsiteX35" fmla="*/ 1388532 w 3107002"/>
              <a:gd name="connsiteY35" fmla="*/ 2185574 h 2539627"/>
              <a:gd name="connsiteX36" fmla="*/ 1553439 w 3107002"/>
              <a:gd name="connsiteY36" fmla="*/ 2224106 h 2539627"/>
              <a:gd name="connsiteX37" fmla="*/ 1719679 w 3107002"/>
              <a:gd name="connsiteY37" fmla="*/ 2180792 h 2539627"/>
              <a:gd name="connsiteX38" fmla="*/ 795312 w 3107002"/>
              <a:gd name="connsiteY38" fmla="*/ 2126221 h 2539627"/>
              <a:gd name="connsiteX39" fmla="*/ 795346 w 3107002"/>
              <a:gd name="connsiteY39" fmla="*/ 2126229 h 2539627"/>
              <a:gd name="connsiteX40" fmla="*/ 795307 w 3107002"/>
              <a:gd name="connsiteY40" fmla="*/ 2126268 h 2539627"/>
              <a:gd name="connsiteX41" fmla="*/ 662872 w 3107002"/>
              <a:gd name="connsiteY41" fmla="*/ 1823708 h 2539627"/>
              <a:gd name="connsiteX42" fmla="*/ 765673 w 3107002"/>
              <a:gd name="connsiteY42" fmla="*/ 1905738 h 2539627"/>
              <a:gd name="connsiteX43" fmla="*/ 918585 w 3107002"/>
              <a:gd name="connsiteY43" fmla="*/ 2048969 h 2539627"/>
              <a:gd name="connsiteX44" fmla="*/ 1177607 w 3107002"/>
              <a:gd name="connsiteY44" fmla="*/ 2185810 h 2539627"/>
              <a:gd name="connsiteX45" fmla="*/ 1200852 w 3107002"/>
              <a:gd name="connsiteY45" fmla="*/ 2192512 h 2539627"/>
              <a:gd name="connsiteX46" fmla="*/ 1189406 w 3107002"/>
              <a:gd name="connsiteY46" fmla="*/ 2199568 h 2539627"/>
              <a:gd name="connsiteX47" fmla="*/ 970248 w 3107002"/>
              <a:gd name="connsiteY47" fmla="*/ 2249193 h 2539627"/>
              <a:gd name="connsiteX48" fmla="*/ 759519 w 3107002"/>
              <a:gd name="connsiteY48" fmla="*/ 2278435 h 2539627"/>
              <a:gd name="connsiteX49" fmla="*/ 405246 w 3107002"/>
              <a:gd name="connsiteY49" fmla="*/ 2119643 h 2539627"/>
              <a:gd name="connsiteX50" fmla="*/ 345861 w 3107002"/>
              <a:gd name="connsiteY50" fmla="*/ 2042109 h 2539627"/>
              <a:gd name="connsiteX51" fmla="*/ 333670 w 3107002"/>
              <a:gd name="connsiteY51" fmla="*/ 2019217 h 2539627"/>
              <a:gd name="connsiteX52" fmla="*/ 346880 w 3107002"/>
              <a:gd name="connsiteY52" fmla="*/ 2025175 h 2539627"/>
              <a:gd name="connsiteX53" fmla="*/ 559921 w 3107002"/>
              <a:gd name="connsiteY53" fmla="*/ 2131285 h 2539627"/>
              <a:gd name="connsiteX54" fmla="*/ 756383 w 3107002"/>
              <a:gd name="connsiteY54" fmla="*/ 2151315 h 2539627"/>
              <a:gd name="connsiteX55" fmla="*/ 948063 w 3107002"/>
              <a:gd name="connsiteY55" fmla="*/ 2177382 h 2539627"/>
              <a:gd name="connsiteX56" fmla="*/ 975462 w 3107002"/>
              <a:gd name="connsiteY56" fmla="*/ 2180087 h 2539627"/>
              <a:gd name="connsiteX57" fmla="*/ 926777 w 3107002"/>
              <a:gd name="connsiteY57" fmla="*/ 2166406 h 2539627"/>
              <a:gd name="connsiteX58" fmla="*/ 769279 w 3107002"/>
              <a:gd name="connsiteY58" fmla="*/ 2032505 h 2539627"/>
              <a:gd name="connsiteX59" fmla="*/ 660700 w 3107002"/>
              <a:gd name="connsiteY59" fmla="*/ 1833222 h 2539627"/>
              <a:gd name="connsiteX60" fmla="*/ 660989 w 3107002"/>
              <a:gd name="connsiteY60" fmla="*/ 1830831 h 2539627"/>
              <a:gd name="connsiteX61" fmla="*/ 662895 w 3107002"/>
              <a:gd name="connsiteY61" fmla="*/ 1823618 h 2539627"/>
              <a:gd name="connsiteX62" fmla="*/ 662872 w 3107002"/>
              <a:gd name="connsiteY62" fmla="*/ 1823708 h 2539627"/>
              <a:gd name="connsiteX63" fmla="*/ 662856 w 3107002"/>
              <a:gd name="connsiteY63" fmla="*/ 1823696 h 2539627"/>
              <a:gd name="connsiteX64" fmla="*/ 2446035 w 3107002"/>
              <a:gd name="connsiteY64" fmla="*/ 1812308 h 2539627"/>
              <a:gd name="connsiteX65" fmla="*/ 2447434 w 3107002"/>
              <a:gd name="connsiteY65" fmla="*/ 1818719 h 2539627"/>
              <a:gd name="connsiteX66" fmla="*/ 2355436 w 3107002"/>
              <a:gd name="connsiteY66" fmla="*/ 1995424 h 2539627"/>
              <a:gd name="connsiteX67" fmla="*/ 2151370 w 3107002"/>
              <a:gd name="connsiteY67" fmla="*/ 2166720 h 2539627"/>
              <a:gd name="connsiteX68" fmla="*/ 2144432 w 3107002"/>
              <a:gd name="connsiteY68" fmla="*/ 2171738 h 2539627"/>
              <a:gd name="connsiteX69" fmla="*/ 2167715 w 3107002"/>
              <a:gd name="connsiteY69" fmla="*/ 2168523 h 2539627"/>
              <a:gd name="connsiteX70" fmla="*/ 2429559 w 3107002"/>
              <a:gd name="connsiteY70" fmla="*/ 2135675 h 2539627"/>
              <a:gd name="connsiteX71" fmla="*/ 2625276 w 3107002"/>
              <a:gd name="connsiteY71" fmla="*/ 2099731 h 2539627"/>
              <a:gd name="connsiteX72" fmla="*/ 2756473 w 3107002"/>
              <a:gd name="connsiteY72" fmla="*/ 2013769 h 2539627"/>
              <a:gd name="connsiteX73" fmla="*/ 2764744 w 3107002"/>
              <a:gd name="connsiteY73" fmla="*/ 2005498 h 2539627"/>
              <a:gd name="connsiteX74" fmla="*/ 2770898 w 3107002"/>
              <a:gd name="connsiteY74" fmla="*/ 2003734 h 2539627"/>
              <a:gd name="connsiteX75" fmla="*/ 2767527 w 3107002"/>
              <a:gd name="connsiteY75" fmla="*/ 2015964 h 2539627"/>
              <a:gd name="connsiteX76" fmla="*/ 2515600 w 3107002"/>
              <a:gd name="connsiteY76" fmla="*/ 2234729 h 2539627"/>
              <a:gd name="connsiteX77" fmla="*/ 2229257 w 3107002"/>
              <a:gd name="connsiteY77" fmla="*/ 2257033 h 2539627"/>
              <a:gd name="connsiteX78" fmla="*/ 1959690 w 3107002"/>
              <a:gd name="connsiteY78" fmla="*/ 2198981 h 2539627"/>
              <a:gd name="connsiteX79" fmla="*/ 1915906 w 3107002"/>
              <a:gd name="connsiteY79" fmla="*/ 2191964 h 2539627"/>
              <a:gd name="connsiteX80" fmla="*/ 1914965 w 3107002"/>
              <a:gd name="connsiteY80" fmla="*/ 2186790 h 2539627"/>
              <a:gd name="connsiteX81" fmla="*/ 1936485 w 3107002"/>
              <a:gd name="connsiteY81" fmla="*/ 2179264 h 2539627"/>
              <a:gd name="connsiteX82" fmla="*/ 2053413 w 3107002"/>
              <a:gd name="connsiteY82" fmla="*/ 2140928 h 2539627"/>
              <a:gd name="connsiteX83" fmla="*/ 2217144 w 3107002"/>
              <a:gd name="connsiteY83" fmla="*/ 2012946 h 2539627"/>
              <a:gd name="connsiteX84" fmla="*/ 2430187 w 3107002"/>
              <a:gd name="connsiteY84" fmla="*/ 1822834 h 2539627"/>
              <a:gd name="connsiteX85" fmla="*/ 2446023 w 3107002"/>
              <a:gd name="connsiteY85" fmla="*/ 1812251 h 2539627"/>
              <a:gd name="connsiteX86" fmla="*/ 2446062 w 3107002"/>
              <a:gd name="connsiteY86" fmla="*/ 1812290 h 2539627"/>
              <a:gd name="connsiteX87" fmla="*/ 2446035 w 3107002"/>
              <a:gd name="connsiteY87" fmla="*/ 1812308 h 2539627"/>
              <a:gd name="connsiteX88" fmla="*/ 444758 w 3107002"/>
              <a:gd name="connsiteY88" fmla="*/ 1502311 h 2539627"/>
              <a:gd name="connsiteX89" fmla="*/ 461849 w 3107002"/>
              <a:gd name="connsiteY89" fmla="*/ 1521244 h 2539627"/>
              <a:gd name="connsiteX90" fmla="*/ 653645 w 3107002"/>
              <a:gd name="connsiteY90" fmla="*/ 1887943 h 2539627"/>
              <a:gd name="connsiteX91" fmla="*/ 762851 w 3107002"/>
              <a:gd name="connsiteY91" fmla="*/ 2087266 h 2539627"/>
              <a:gd name="connsiteX92" fmla="*/ 795935 w 3107002"/>
              <a:gd name="connsiteY92" fmla="*/ 2120310 h 2539627"/>
              <a:gd name="connsiteX93" fmla="*/ 795312 w 3107002"/>
              <a:gd name="connsiteY93" fmla="*/ 2126221 h 2539627"/>
              <a:gd name="connsiteX94" fmla="*/ 731571 w 3107002"/>
              <a:gd name="connsiteY94" fmla="*/ 2110354 h 2539627"/>
              <a:gd name="connsiteX95" fmla="*/ 548554 w 3107002"/>
              <a:gd name="connsiteY95" fmla="*/ 2077506 h 2539627"/>
              <a:gd name="connsiteX96" fmla="*/ 256920 w 3107002"/>
              <a:gd name="connsiteY96" fmla="*/ 1915460 h 2539627"/>
              <a:gd name="connsiteX97" fmla="*/ 103851 w 3107002"/>
              <a:gd name="connsiteY97" fmla="*/ 1656203 h 2539627"/>
              <a:gd name="connsiteX98" fmla="*/ 100872 w 3107002"/>
              <a:gd name="connsiteY98" fmla="*/ 1633978 h 2539627"/>
              <a:gd name="connsiteX99" fmla="*/ 110632 w 3107002"/>
              <a:gd name="connsiteY99" fmla="*/ 1641582 h 2539627"/>
              <a:gd name="connsiteX100" fmla="*/ 311641 w 3107002"/>
              <a:gd name="connsiteY100" fmla="*/ 1834281 h 2539627"/>
              <a:gd name="connsiteX101" fmla="*/ 536677 w 3107002"/>
              <a:gd name="connsiteY101" fmla="*/ 1952895 h 2539627"/>
              <a:gd name="connsiteX102" fmla="*/ 600648 w 3107002"/>
              <a:gd name="connsiteY102" fmla="*/ 2001187 h 2539627"/>
              <a:gd name="connsiteX103" fmla="*/ 615152 w 3107002"/>
              <a:gd name="connsiteY103" fmla="*/ 2008674 h 2539627"/>
              <a:gd name="connsiteX104" fmla="*/ 608959 w 3107002"/>
              <a:gd name="connsiteY104" fmla="*/ 1994013 h 2539627"/>
              <a:gd name="connsiteX105" fmla="*/ 491991 w 3107002"/>
              <a:gd name="connsiteY105" fmla="*/ 1726329 h 2539627"/>
              <a:gd name="connsiteX106" fmla="*/ 453343 w 3107002"/>
              <a:gd name="connsiteY106" fmla="*/ 1538765 h 2539627"/>
              <a:gd name="connsiteX107" fmla="*/ 440172 w 3107002"/>
              <a:gd name="connsiteY107" fmla="*/ 1505290 h 2539627"/>
              <a:gd name="connsiteX108" fmla="*/ 444758 w 3107002"/>
              <a:gd name="connsiteY108" fmla="*/ 1502311 h 2539627"/>
              <a:gd name="connsiteX109" fmla="*/ 2661260 w 3107002"/>
              <a:gd name="connsiteY109" fmla="*/ 1485416 h 2539627"/>
              <a:gd name="connsiteX110" fmla="*/ 2662749 w 3107002"/>
              <a:gd name="connsiteY110" fmla="*/ 1490982 h 2539627"/>
              <a:gd name="connsiteX111" fmla="*/ 2609087 w 3107002"/>
              <a:gd name="connsiteY111" fmla="*/ 1736598 h 2539627"/>
              <a:gd name="connsiteX112" fmla="*/ 2466209 w 3107002"/>
              <a:gd name="connsiteY112" fmla="*/ 2014474 h 2539627"/>
              <a:gd name="connsiteX113" fmla="*/ 2464681 w 3107002"/>
              <a:gd name="connsiteY113" fmla="*/ 2020942 h 2539627"/>
              <a:gd name="connsiteX114" fmla="*/ 2503409 w 3107002"/>
              <a:gd name="connsiteY114" fmla="*/ 1987192 h 2539627"/>
              <a:gd name="connsiteX115" fmla="*/ 2704574 w 3107002"/>
              <a:gd name="connsiteY115" fmla="*/ 1863287 h 2539627"/>
              <a:gd name="connsiteX116" fmla="*/ 2846864 w 3107002"/>
              <a:gd name="connsiteY116" fmla="*/ 1785165 h 2539627"/>
              <a:gd name="connsiteX117" fmla="*/ 2993661 w 3107002"/>
              <a:gd name="connsiteY117" fmla="*/ 1623668 h 2539627"/>
              <a:gd name="connsiteX118" fmla="*/ 3003264 w 3107002"/>
              <a:gd name="connsiteY118" fmla="*/ 1618220 h 2539627"/>
              <a:gd name="connsiteX119" fmla="*/ 3000873 w 3107002"/>
              <a:gd name="connsiteY119" fmla="*/ 1635702 h 2539627"/>
              <a:gd name="connsiteX120" fmla="*/ 2868775 w 3107002"/>
              <a:gd name="connsiteY120" fmla="*/ 1878260 h 2539627"/>
              <a:gd name="connsiteX121" fmla="*/ 2611870 w 3107002"/>
              <a:gd name="connsiteY121" fmla="*/ 2048302 h 2539627"/>
              <a:gd name="connsiteX122" fmla="*/ 2421092 w 3107002"/>
              <a:gd name="connsiteY122" fmla="*/ 2090597 h 2539627"/>
              <a:gd name="connsiteX123" fmla="*/ 2313258 w 3107002"/>
              <a:gd name="connsiteY123" fmla="*/ 2115919 h 2539627"/>
              <a:gd name="connsiteX124" fmla="*/ 2316707 w 3107002"/>
              <a:gd name="connsiteY124" fmla="*/ 2107844 h 2539627"/>
              <a:gd name="connsiteX125" fmla="*/ 2449041 w 3107002"/>
              <a:gd name="connsiteY125" fmla="*/ 1891470 h 2539627"/>
              <a:gd name="connsiteX126" fmla="*/ 2507485 w 3107002"/>
              <a:gd name="connsiteY126" fmla="*/ 1723232 h 2539627"/>
              <a:gd name="connsiteX127" fmla="*/ 2655067 w 3107002"/>
              <a:gd name="connsiteY127" fmla="*/ 1489140 h 2539627"/>
              <a:gd name="connsiteX128" fmla="*/ 2661182 w 3107002"/>
              <a:gd name="connsiteY128" fmla="*/ 1485612 h 2539627"/>
              <a:gd name="connsiteX129" fmla="*/ 344489 w 3107002"/>
              <a:gd name="connsiteY129" fmla="*/ 1193703 h 2539627"/>
              <a:gd name="connsiteX130" fmla="*/ 353622 w 3107002"/>
              <a:gd name="connsiteY130" fmla="*/ 1210010 h 2539627"/>
              <a:gd name="connsiteX131" fmla="*/ 400581 w 3107002"/>
              <a:gd name="connsiteY131" fmla="*/ 1401375 h 2539627"/>
              <a:gd name="connsiteX132" fmla="*/ 428295 w 3107002"/>
              <a:gd name="connsiteY132" fmla="*/ 1665963 h 2539627"/>
              <a:gd name="connsiteX133" fmla="*/ 485131 w 3107002"/>
              <a:gd name="connsiteY133" fmla="*/ 1853723 h 2539627"/>
              <a:gd name="connsiteX134" fmla="*/ 496382 w 3107002"/>
              <a:gd name="connsiteY134" fmla="*/ 1879241 h 2539627"/>
              <a:gd name="connsiteX135" fmla="*/ 484466 w 3107002"/>
              <a:gd name="connsiteY135" fmla="*/ 1877242 h 2539627"/>
              <a:gd name="connsiteX136" fmla="*/ 187578 w 3107002"/>
              <a:gd name="connsiteY136" fmla="*/ 1673646 h 2539627"/>
              <a:gd name="connsiteX137" fmla="*/ 107535 w 3107002"/>
              <a:gd name="connsiteY137" fmla="*/ 1596465 h 2539627"/>
              <a:gd name="connsiteX138" fmla="*/ 446 w 3107002"/>
              <a:gd name="connsiteY138" fmla="*/ 1322352 h 2539627"/>
              <a:gd name="connsiteX139" fmla="*/ 289 w 3107002"/>
              <a:gd name="connsiteY139" fmla="*/ 1223768 h 2539627"/>
              <a:gd name="connsiteX140" fmla="*/ 6600 w 3107002"/>
              <a:gd name="connsiteY140" fmla="*/ 1223063 h 2539627"/>
              <a:gd name="connsiteX141" fmla="*/ 11500 w 3107002"/>
              <a:gd name="connsiteY141" fmla="*/ 1230040 h 2539627"/>
              <a:gd name="connsiteX142" fmla="*/ 107496 w 3107002"/>
              <a:gd name="connsiteY142" fmla="*/ 1418426 h 2539627"/>
              <a:gd name="connsiteX143" fmla="*/ 241946 w 3107002"/>
              <a:gd name="connsiteY143" fmla="*/ 1560638 h 2539627"/>
              <a:gd name="connsiteX144" fmla="*/ 334924 w 3107002"/>
              <a:gd name="connsiteY144" fmla="*/ 1686268 h 2539627"/>
              <a:gd name="connsiteX145" fmla="*/ 344186 w 3107002"/>
              <a:gd name="connsiteY145" fmla="*/ 1698741 h 2539627"/>
              <a:gd name="connsiteX146" fmla="*/ 346083 w 3107002"/>
              <a:gd name="connsiteY146" fmla="*/ 1705002 h 2539627"/>
              <a:gd name="connsiteX147" fmla="*/ 346057 w 3107002"/>
              <a:gd name="connsiteY147" fmla="*/ 1705005 h 2539627"/>
              <a:gd name="connsiteX148" fmla="*/ 346096 w 3107002"/>
              <a:gd name="connsiteY148" fmla="*/ 1705044 h 2539627"/>
              <a:gd name="connsiteX149" fmla="*/ 346083 w 3107002"/>
              <a:gd name="connsiteY149" fmla="*/ 1705002 h 2539627"/>
              <a:gd name="connsiteX150" fmla="*/ 348605 w 3107002"/>
              <a:gd name="connsiteY150" fmla="*/ 1704691 h 2539627"/>
              <a:gd name="connsiteX151" fmla="*/ 344186 w 3107002"/>
              <a:gd name="connsiteY151" fmla="*/ 1698741 h 2539627"/>
              <a:gd name="connsiteX152" fmla="*/ 309641 w 3107002"/>
              <a:gd name="connsiteY152" fmla="*/ 1584705 h 2539627"/>
              <a:gd name="connsiteX153" fmla="*/ 312072 w 3107002"/>
              <a:gd name="connsiteY153" fmla="*/ 1419446 h 2539627"/>
              <a:gd name="connsiteX154" fmla="*/ 338923 w 3107002"/>
              <a:gd name="connsiteY154" fmla="*/ 1195232 h 2539627"/>
              <a:gd name="connsiteX155" fmla="*/ 344489 w 3107002"/>
              <a:gd name="connsiteY155" fmla="*/ 1193703 h 2539627"/>
              <a:gd name="connsiteX156" fmla="*/ 2761804 w 3107002"/>
              <a:gd name="connsiteY156" fmla="*/ 1173868 h 2539627"/>
              <a:gd name="connsiteX157" fmla="*/ 2764078 w 3107002"/>
              <a:gd name="connsiteY157" fmla="*/ 1181433 h 2539627"/>
              <a:gd name="connsiteX158" fmla="*/ 2790183 w 3107002"/>
              <a:gd name="connsiteY158" fmla="*/ 1398356 h 2539627"/>
              <a:gd name="connsiteX159" fmla="*/ 2776072 w 3107002"/>
              <a:gd name="connsiteY159" fmla="*/ 1639033 h 2539627"/>
              <a:gd name="connsiteX160" fmla="*/ 2754239 w 3107002"/>
              <a:gd name="connsiteY160" fmla="*/ 1687130 h 2539627"/>
              <a:gd name="connsiteX161" fmla="*/ 2756159 w 3107002"/>
              <a:gd name="connsiteY161" fmla="*/ 1689207 h 2539627"/>
              <a:gd name="connsiteX162" fmla="*/ 2756238 w 3107002"/>
              <a:gd name="connsiteY162" fmla="*/ 1689286 h 2539627"/>
              <a:gd name="connsiteX163" fmla="*/ 2816172 w 3107002"/>
              <a:gd name="connsiteY163" fmla="*/ 1602697 h 2539627"/>
              <a:gd name="connsiteX164" fmla="*/ 2978962 w 3107002"/>
              <a:gd name="connsiteY164" fmla="*/ 1420386 h 2539627"/>
              <a:gd name="connsiteX165" fmla="*/ 3086287 w 3107002"/>
              <a:gd name="connsiteY165" fmla="*/ 1245013 h 2539627"/>
              <a:gd name="connsiteX166" fmla="*/ 3100790 w 3107002"/>
              <a:gd name="connsiteY166" fmla="*/ 1199073 h 2539627"/>
              <a:gd name="connsiteX167" fmla="*/ 3104867 w 3107002"/>
              <a:gd name="connsiteY167" fmla="*/ 1215496 h 2539627"/>
              <a:gd name="connsiteX168" fmla="*/ 2972338 w 3107002"/>
              <a:gd name="connsiteY168" fmla="*/ 1600345 h 2539627"/>
              <a:gd name="connsiteX169" fmla="*/ 2750436 w 3107002"/>
              <a:gd name="connsiteY169" fmla="*/ 1775757 h 2539627"/>
              <a:gd name="connsiteX170" fmla="*/ 2627432 w 3107002"/>
              <a:gd name="connsiteY170" fmla="*/ 1859445 h 2539627"/>
              <a:gd name="connsiteX171" fmla="*/ 2611753 w 3107002"/>
              <a:gd name="connsiteY171" fmla="*/ 1867990 h 2539627"/>
              <a:gd name="connsiteX172" fmla="*/ 2616966 w 3107002"/>
              <a:gd name="connsiteY172" fmla="*/ 1850155 h 2539627"/>
              <a:gd name="connsiteX173" fmla="*/ 2684309 w 3107002"/>
              <a:gd name="connsiteY173" fmla="*/ 1606695 h 2539627"/>
              <a:gd name="connsiteX174" fmla="*/ 2719587 w 3107002"/>
              <a:gd name="connsiteY174" fmla="*/ 1291972 h 2539627"/>
              <a:gd name="connsiteX175" fmla="*/ 2756042 w 3107002"/>
              <a:gd name="connsiteY175" fmla="*/ 1178494 h 2539627"/>
              <a:gd name="connsiteX176" fmla="*/ 2761804 w 3107002"/>
              <a:gd name="connsiteY176" fmla="*/ 1173868 h 2539627"/>
              <a:gd name="connsiteX177" fmla="*/ 45993 w 3107002"/>
              <a:gd name="connsiteY177" fmla="*/ 766560 h 2539627"/>
              <a:gd name="connsiteX178" fmla="*/ 47051 w 3107002"/>
              <a:gd name="connsiteY178" fmla="*/ 780123 h 2539627"/>
              <a:gd name="connsiteX179" fmla="*/ 77901 w 3107002"/>
              <a:gd name="connsiteY179" fmla="*/ 984424 h 2539627"/>
              <a:gd name="connsiteX180" fmla="*/ 163940 w 3107002"/>
              <a:gd name="connsiteY180" fmla="*/ 1194252 h 2539627"/>
              <a:gd name="connsiteX181" fmla="*/ 194985 w 3107002"/>
              <a:gd name="connsiteY181" fmla="*/ 1321411 h 2539627"/>
              <a:gd name="connsiteX182" fmla="*/ 210430 w 3107002"/>
              <a:gd name="connsiteY182" fmla="*/ 1146391 h 2539627"/>
              <a:gd name="connsiteX183" fmla="*/ 302506 w 3107002"/>
              <a:gd name="connsiteY183" fmla="*/ 963257 h 2539627"/>
              <a:gd name="connsiteX184" fmla="*/ 352092 w 3107002"/>
              <a:gd name="connsiteY184" fmla="*/ 853423 h 2539627"/>
              <a:gd name="connsiteX185" fmla="*/ 356325 w 3107002"/>
              <a:gd name="connsiteY185" fmla="*/ 840449 h 2539627"/>
              <a:gd name="connsiteX186" fmla="*/ 362245 w 3107002"/>
              <a:gd name="connsiteY186" fmla="*/ 835431 h 2539627"/>
              <a:gd name="connsiteX187" fmla="*/ 365184 w 3107002"/>
              <a:gd name="connsiteY187" fmla="*/ 858088 h 2539627"/>
              <a:gd name="connsiteX188" fmla="*/ 324536 w 3107002"/>
              <a:gd name="connsiteY188" fmla="*/ 1145803 h 2539627"/>
              <a:gd name="connsiteX189" fmla="*/ 278203 w 3107002"/>
              <a:gd name="connsiteY189" fmla="*/ 1305496 h 2539627"/>
              <a:gd name="connsiteX190" fmla="*/ 262054 w 3107002"/>
              <a:gd name="connsiteY190" fmla="*/ 1489218 h 2539627"/>
              <a:gd name="connsiteX191" fmla="*/ 264328 w 3107002"/>
              <a:gd name="connsiteY191" fmla="*/ 1519950 h 2539627"/>
              <a:gd name="connsiteX192" fmla="*/ 254646 w 3107002"/>
              <a:gd name="connsiteY192" fmla="*/ 1527045 h 2539627"/>
              <a:gd name="connsiteX193" fmla="*/ 254606 w 3107002"/>
              <a:gd name="connsiteY193" fmla="*/ 1527005 h 2539627"/>
              <a:gd name="connsiteX194" fmla="*/ 247433 w 3107002"/>
              <a:gd name="connsiteY194" fmla="*/ 1510973 h 2539627"/>
              <a:gd name="connsiteX195" fmla="*/ 134150 w 3107002"/>
              <a:gd name="connsiteY195" fmla="*/ 1361393 h 2539627"/>
              <a:gd name="connsiteX196" fmla="*/ 21102 w 3107002"/>
              <a:gd name="connsiteY196" fmla="*/ 827905 h 2539627"/>
              <a:gd name="connsiteX197" fmla="*/ 39525 w 3107002"/>
              <a:gd name="connsiteY197" fmla="*/ 770245 h 2539627"/>
              <a:gd name="connsiteX198" fmla="*/ 45993 w 3107002"/>
              <a:gd name="connsiteY198" fmla="*/ 766560 h 2539627"/>
              <a:gd name="connsiteX199" fmla="*/ 3057632 w 3107002"/>
              <a:gd name="connsiteY199" fmla="*/ 744687 h 2539627"/>
              <a:gd name="connsiteX200" fmla="*/ 3065394 w 3107002"/>
              <a:gd name="connsiteY200" fmla="*/ 760758 h 2539627"/>
              <a:gd name="connsiteX201" fmla="*/ 3034623 w 3107002"/>
              <a:gd name="connsiteY201" fmla="*/ 1246620 h 2539627"/>
              <a:gd name="connsiteX202" fmla="*/ 2966928 w 3107002"/>
              <a:gd name="connsiteY202" fmla="*/ 1342303 h 2539627"/>
              <a:gd name="connsiteX203" fmla="*/ 2856467 w 3107002"/>
              <a:gd name="connsiteY203" fmla="*/ 1489492 h 2539627"/>
              <a:gd name="connsiteX204" fmla="*/ 2841611 w 3107002"/>
              <a:gd name="connsiteY204" fmla="*/ 1500115 h 2539627"/>
              <a:gd name="connsiteX205" fmla="*/ 2842983 w 3107002"/>
              <a:gd name="connsiteY205" fmla="*/ 1478047 h 2539627"/>
              <a:gd name="connsiteX206" fmla="*/ 2819895 w 3107002"/>
              <a:gd name="connsiteY206" fmla="*/ 1262143 h 2539627"/>
              <a:gd name="connsiteX207" fmla="*/ 2734208 w 3107002"/>
              <a:gd name="connsiteY207" fmla="*/ 879411 h 2539627"/>
              <a:gd name="connsiteX208" fmla="*/ 2734560 w 3107002"/>
              <a:gd name="connsiteY208" fmla="*/ 828571 h 2539627"/>
              <a:gd name="connsiteX209" fmla="*/ 2736520 w 3107002"/>
              <a:gd name="connsiteY209" fmla="*/ 821476 h 2539627"/>
              <a:gd name="connsiteX210" fmla="*/ 2740597 w 3107002"/>
              <a:gd name="connsiteY210" fmla="*/ 821202 h 2539627"/>
              <a:gd name="connsiteX211" fmla="*/ 2740675 w 3107002"/>
              <a:gd name="connsiteY211" fmla="*/ 821163 h 2539627"/>
              <a:gd name="connsiteX212" fmla="*/ 2756433 w 3107002"/>
              <a:gd name="connsiteY212" fmla="*/ 866711 h 2539627"/>
              <a:gd name="connsiteX213" fmla="*/ 2825696 w 3107002"/>
              <a:gd name="connsiteY213" fmla="*/ 993713 h 2539627"/>
              <a:gd name="connsiteX214" fmla="*/ 2910404 w 3107002"/>
              <a:gd name="connsiteY214" fmla="*/ 1191625 h 2539627"/>
              <a:gd name="connsiteX215" fmla="*/ 2915460 w 3107002"/>
              <a:gd name="connsiteY215" fmla="*/ 1278136 h 2539627"/>
              <a:gd name="connsiteX216" fmla="*/ 2928944 w 3107002"/>
              <a:gd name="connsiteY216" fmla="*/ 1217692 h 2539627"/>
              <a:gd name="connsiteX217" fmla="*/ 2996522 w 3107002"/>
              <a:gd name="connsiteY217" fmla="*/ 1032363 h 2539627"/>
              <a:gd name="connsiteX218" fmla="*/ 3054261 w 3107002"/>
              <a:gd name="connsiteY218" fmla="*/ 840252 h 2539627"/>
              <a:gd name="connsiteX219" fmla="*/ 3054261 w 3107002"/>
              <a:gd name="connsiteY219" fmla="*/ 770048 h 2539627"/>
              <a:gd name="connsiteX220" fmla="*/ 3052223 w 3107002"/>
              <a:gd name="connsiteY220" fmla="*/ 746098 h 2539627"/>
              <a:gd name="connsiteX221" fmla="*/ 3057632 w 3107002"/>
              <a:gd name="connsiteY221" fmla="*/ 744687 h 2539627"/>
              <a:gd name="connsiteX222" fmla="*/ 2636722 w 3107002"/>
              <a:gd name="connsiteY222" fmla="*/ 527882 h 2539627"/>
              <a:gd name="connsiteX223" fmla="*/ 2636800 w 3107002"/>
              <a:gd name="connsiteY223" fmla="*/ 527922 h 2539627"/>
              <a:gd name="connsiteX224" fmla="*/ 2636800 w 3107002"/>
              <a:gd name="connsiteY224" fmla="*/ 527972 h 2539627"/>
              <a:gd name="connsiteX225" fmla="*/ 208783 w 3107002"/>
              <a:gd name="connsiteY225" fmla="*/ 361603 h 2539627"/>
              <a:gd name="connsiteX226" fmla="*/ 205883 w 3107002"/>
              <a:gd name="connsiteY226" fmla="*/ 374107 h 2539627"/>
              <a:gd name="connsiteX227" fmla="*/ 171584 w 3107002"/>
              <a:gd name="connsiteY227" fmla="*/ 563435 h 2539627"/>
              <a:gd name="connsiteX228" fmla="*/ 188439 w 3107002"/>
              <a:gd name="connsiteY228" fmla="*/ 726813 h 2539627"/>
              <a:gd name="connsiteX229" fmla="*/ 185343 w 3107002"/>
              <a:gd name="connsiteY229" fmla="*/ 892660 h 2539627"/>
              <a:gd name="connsiteX230" fmla="*/ 185382 w 3107002"/>
              <a:gd name="connsiteY230" fmla="*/ 916454 h 2539627"/>
              <a:gd name="connsiteX231" fmla="*/ 361617 w 3107002"/>
              <a:gd name="connsiteY231" fmla="*/ 647436 h 2539627"/>
              <a:gd name="connsiteX232" fmla="*/ 447501 w 3107002"/>
              <a:gd name="connsiteY232" fmla="*/ 547128 h 2539627"/>
              <a:gd name="connsiteX233" fmla="*/ 455771 w 3107002"/>
              <a:gd name="connsiteY233" fmla="*/ 542699 h 2539627"/>
              <a:gd name="connsiteX234" fmla="*/ 453380 w 3107002"/>
              <a:gd name="connsiteY234" fmla="*/ 562925 h 2539627"/>
              <a:gd name="connsiteX235" fmla="*/ 337040 w 3107002"/>
              <a:gd name="connsiteY235" fmla="*/ 827239 h 2539627"/>
              <a:gd name="connsiteX236" fmla="*/ 232577 w 3107002"/>
              <a:gd name="connsiteY236" fmla="*/ 985560 h 2539627"/>
              <a:gd name="connsiteX237" fmla="*/ 184088 w 3107002"/>
              <a:gd name="connsiteY237" fmla="*/ 1110681 h 2539627"/>
              <a:gd name="connsiteX238" fmla="*/ 178444 w 3107002"/>
              <a:gd name="connsiteY238" fmla="*/ 1121970 h 2539627"/>
              <a:gd name="connsiteX239" fmla="*/ 178405 w 3107002"/>
              <a:gd name="connsiteY239" fmla="*/ 1122009 h 2539627"/>
              <a:gd name="connsiteX240" fmla="*/ 173623 w 3107002"/>
              <a:gd name="connsiteY240" fmla="*/ 1113895 h 2539627"/>
              <a:gd name="connsiteX241" fmla="*/ 102321 w 3107002"/>
              <a:gd name="connsiteY241" fmla="*/ 882783 h 2539627"/>
              <a:gd name="connsiteX242" fmla="*/ 166018 w 3107002"/>
              <a:gd name="connsiteY242" fmla="*/ 410287 h 2539627"/>
              <a:gd name="connsiteX243" fmla="*/ 195221 w 3107002"/>
              <a:gd name="connsiteY243" fmla="*/ 371050 h 2539627"/>
              <a:gd name="connsiteX244" fmla="*/ 208783 w 3107002"/>
              <a:gd name="connsiteY244" fmla="*/ 361603 h 2539627"/>
              <a:gd name="connsiteX245" fmla="*/ 2884690 w 3107002"/>
              <a:gd name="connsiteY245" fmla="*/ 342514 h 2539627"/>
              <a:gd name="connsiteX246" fmla="*/ 2904563 w 3107002"/>
              <a:gd name="connsiteY246" fmla="*/ 361682 h 2539627"/>
              <a:gd name="connsiteX247" fmla="*/ 3023334 w 3107002"/>
              <a:gd name="connsiteY247" fmla="*/ 745589 h 2539627"/>
              <a:gd name="connsiteX248" fmla="*/ 2990486 w 3107002"/>
              <a:gd name="connsiteY248" fmla="*/ 883685 h 2539627"/>
              <a:gd name="connsiteX249" fmla="*/ 2931924 w 3107002"/>
              <a:gd name="connsiteY249" fmla="*/ 1086222 h 2539627"/>
              <a:gd name="connsiteX250" fmla="*/ 2926593 w 3107002"/>
              <a:gd name="connsiteY250" fmla="*/ 1104684 h 2539627"/>
              <a:gd name="connsiteX251" fmla="*/ 2919576 w 3107002"/>
              <a:gd name="connsiteY251" fmla="*/ 1090259 h 2539627"/>
              <a:gd name="connsiteX252" fmla="*/ 2834202 w 3107002"/>
              <a:gd name="connsiteY252" fmla="*/ 905204 h 2539627"/>
              <a:gd name="connsiteX253" fmla="*/ 2705946 w 3107002"/>
              <a:gd name="connsiteY253" fmla="*/ 725049 h 2539627"/>
              <a:gd name="connsiteX254" fmla="*/ 2636879 w 3107002"/>
              <a:gd name="connsiteY254" fmla="*/ 538858 h 2539627"/>
              <a:gd name="connsiteX255" fmla="*/ 2636800 w 3107002"/>
              <a:gd name="connsiteY255" fmla="*/ 527972 h 2539627"/>
              <a:gd name="connsiteX256" fmla="*/ 2708082 w 3107002"/>
              <a:gd name="connsiteY256" fmla="*/ 609865 h 2539627"/>
              <a:gd name="connsiteX257" fmla="*/ 2789085 w 3107002"/>
              <a:gd name="connsiteY257" fmla="*/ 680677 h 2539627"/>
              <a:gd name="connsiteX258" fmla="*/ 2914245 w 3107002"/>
              <a:gd name="connsiteY258" fmla="*/ 893288 h 2539627"/>
              <a:gd name="connsiteX259" fmla="*/ 2908366 w 3107002"/>
              <a:gd name="connsiteY259" fmla="*/ 782279 h 2539627"/>
              <a:gd name="connsiteX260" fmla="*/ 2922281 w 3107002"/>
              <a:gd name="connsiteY260" fmla="*/ 542190 h 2539627"/>
              <a:gd name="connsiteX261" fmla="*/ 2883906 w 3107002"/>
              <a:gd name="connsiteY261" fmla="*/ 353489 h 2539627"/>
              <a:gd name="connsiteX262" fmla="*/ 2880809 w 3107002"/>
              <a:gd name="connsiteY262" fmla="*/ 346630 h 2539627"/>
              <a:gd name="connsiteX263" fmla="*/ 436956 w 3107002"/>
              <a:gd name="connsiteY263" fmla="*/ 164005 h 2539627"/>
              <a:gd name="connsiteX264" fmla="*/ 439033 w 3107002"/>
              <a:gd name="connsiteY264" fmla="*/ 168356 h 2539627"/>
              <a:gd name="connsiteX265" fmla="*/ 419317 w 3107002"/>
              <a:gd name="connsiteY265" fmla="*/ 185838 h 2539627"/>
              <a:gd name="connsiteX266" fmla="*/ 337510 w 3107002"/>
              <a:gd name="connsiteY266" fmla="*/ 349373 h 2539627"/>
              <a:gd name="connsiteX267" fmla="*/ 286013 w 3107002"/>
              <a:gd name="connsiteY267" fmla="*/ 563258 h 2539627"/>
              <a:gd name="connsiteX268" fmla="*/ 284357 w 3107002"/>
              <a:gd name="connsiteY268" fmla="*/ 565434 h 2539627"/>
              <a:gd name="connsiteX269" fmla="*/ 285612 w 3107002"/>
              <a:gd name="connsiteY269" fmla="*/ 564924 h 2539627"/>
              <a:gd name="connsiteX270" fmla="*/ 286013 w 3107002"/>
              <a:gd name="connsiteY270" fmla="*/ 563258 h 2539627"/>
              <a:gd name="connsiteX271" fmla="*/ 344600 w 3107002"/>
              <a:gd name="connsiteY271" fmla="*/ 486283 h 2539627"/>
              <a:gd name="connsiteX272" fmla="*/ 421041 w 3107002"/>
              <a:gd name="connsiteY272" fmla="*/ 422243 h 2539627"/>
              <a:gd name="connsiteX273" fmla="*/ 541419 w 3107002"/>
              <a:gd name="connsiteY273" fmla="*/ 322797 h 2539627"/>
              <a:gd name="connsiteX274" fmla="*/ 577207 w 3107002"/>
              <a:gd name="connsiteY274" fmla="*/ 269566 h 2539627"/>
              <a:gd name="connsiteX275" fmla="*/ 583949 w 3107002"/>
              <a:gd name="connsiteY275" fmla="*/ 259139 h 2539627"/>
              <a:gd name="connsiteX276" fmla="*/ 589633 w 3107002"/>
              <a:gd name="connsiteY276" fmla="*/ 260433 h 2539627"/>
              <a:gd name="connsiteX277" fmla="*/ 582813 w 3107002"/>
              <a:gd name="connsiteY277" fmla="*/ 310528 h 2539627"/>
              <a:gd name="connsiteX278" fmla="*/ 454634 w 3107002"/>
              <a:gd name="connsiteY278" fmla="*/ 514672 h 2539627"/>
              <a:gd name="connsiteX279" fmla="*/ 315951 w 3107002"/>
              <a:gd name="connsiteY279" fmla="*/ 632306 h 2539627"/>
              <a:gd name="connsiteX280" fmla="*/ 231518 w 3107002"/>
              <a:gd name="connsiteY280" fmla="*/ 736848 h 2539627"/>
              <a:gd name="connsiteX281" fmla="*/ 224501 w 3107002"/>
              <a:gd name="connsiteY281" fmla="*/ 745119 h 2539627"/>
              <a:gd name="connsiteX282" fmla="*/ 219680 w 3107002"/>
              <a:gd name="connsiteY282" fmla="*/ 744413 h 2539627"/>
              <a:gd name="connsiteX283" fmla="*/ 219641 w 3107002"/>
              <a:gd name="connsiteY283" fmla="*/ 744531 h 2539627"/>
              <a:gd name="connsiteX284" fmla="*/ 219641 w 3107002"/>
              <a:gd name="connsiteY284" fmla="*/ 710977 h 2539627"/>
              <a:gd name="connsiteX285" fmla="*/ 216309 w 3107002"/>
              <a:gd name="connsiteY285" fmla="*/ 558692 h 2539627"/>
              <a:gd name="connsiteX286" fmla="*/ 230852 w 3107002"/>
              <a:gd name="connsiteY286" fmla="*/ 372226 h 2539627"/>
              <a:gd name="connsiteX287" fmla="*/ 416063 w 3107002"/>
              <a:gd name="connsiteY287" fmla="*/ 170081 h 2539627"/>
              <a:gd name="connsiteX288" fmla="*/ 436956 w 3107002"/>
              <a:gd name="connsiteY288" fmla="*/ 164005 h 2539627"/>
              <a:gd name="connsiteX289" fmla="*/ 2647776 w 3107002"/>
              <a:gd name="connsiteY289" fmla="*/ 143269 h 2539627"/>
              <a:gd name="connsiteX290" fmla="*/ 2681643 w 3107002"/>
              <a:gd name="connsiteY290" fmla="*/ 155146 h 2539627"/>
              <a:gd name="connsiteX291" fmla="*/ 2872891 w 3107002"/>
              <a:gd name="connsiteY291" fmla="*/ 417813 h 2539627"/>
              <a:gd name="connsiteX292" fmla="*/ 2872695 w 3107002"/>
              <a:gd name="connsiteY292" fmla="*/ 609179 h 2539627"/>
              <a:gd name="connsiteX293" fmla="*/ 2876105 w 3107002"/>
              <a:gd name="connsiteY293" fmla="*/ 697022 h 2539627"/>
              <a:gd name="connsiteX294" fmla="*/ 2880221 w 3107002"/>
              <a:gd name="connsiteY294" fmla="*/ 729478 h 2539627"/>
              <a:gd name="connsiteX295" fmla="*/ 2869520 w 3107002"/>
              <a:gd name="connsiteY295" fmla="*/ 721129 h 2539627"/>
              <a:gd name="connsiteX296" fmla="*/ 2738480 w 3107002"/>
              <a:gd name="connsiteY296" fmla="*/ 577468 h 2539627"/>
              <a:gd name="connsiteX297" fmla="*/ 2594780 w 3107002"/>
              <a:gd name="connsiteY297" fmla="*/ 456502 h 2539627"/>
              <a:gd name="connsiteX298" fmla="*/ 2500743 w 3107002"/>
              <a:gd name="connsiteY298" fmla="*/ 243891 h 2539627"/>
              <a:gd name="connsiteX299" fmla="*/ 2506466 w 3107002"/>
              <a:gd name="connsiteY299" fmla="*/ 250672 h 2539627"/>
              <a:gd name="connsiteX300" fmla="*/ 2612732 w 3107002"/>
              <a:gd name="connsiteY300" fmla="*/ 366033 h 2539627"/>
              <a:gd name="connsiteX301" fmla="*/ 2801119 w 3107002"/>
              <a:gd name="connsiteY301" fmla="*/ 530155 h 2539627"/>
              <a:gd name="connsiteX302" fmla="*/ 2801041 w 3107002"/>
              <a:gd name="connsiteY302" fmla="*/ 517886 h 2539627"/>
              <a:gd name="connsiteX303" fmla="*/ 2743929 w 3107002"/>
              <a:gd name="connsiteY303" fmla="*/ 304413 h 2539627"/>
              <a:gd name="connsiteX304" fmla="*/ 2652244 w 3107002"/>
              <a:gd name="connsiteY304" fmla="*/ 155930 h 2539627"/>
              <a:gd name="connsiteX305" fmla="*/ 2647776 w 3107002"/>
              <a:gd name="connsiteY305" fmla="*/ 143269 h 2539627"/>
              <a:gd name="connsiteX306" fmla="*/ 731806 w 3107002"/>
              <a:gd name="connsiteY306" fmla="*/ 13915 h 2539627"/>
              <a:gd name="connsiteX307" fmla="*/ 738665 w 3107002"/>
              <a:gd name="connsiteY307" fmla="*/ 22931 h 2539627"/>
              <a:gd name="connsiteX308" fmla="*/ 715813 w 3107002"/>
              <a:gd name="connsiteY308" fmla="*/ 40256 h 2539627"/>
              <a:gd name="connsiteX309" fmla="*/ 575601 w 3107002"/>
              <a:gd name="connsiteY309" fmla="*/ 215825 h 2539627"/>
              <a:gd name="connsiteX310" fmla="*/ 425981 w 3107002"/>
              <a:gd name="connsiteY310" fmla="*/ 372069 h 2539627"/>
              <a:gd name="connsiteX311" fmla="*/ 358834 w 3107002"/>
              <a:gd name="connsiteY311" fmla="*/ 428005 h 2539627"/>
              <a:gd name="connsiteX312" fmla="*/ 355777 w 3107002"/>
              <a:gd name="connsiteY312" fmla="*/ 424281 h 2539627"/>
              <a:gd name="connsiteX313" fmla="*/ 412967 w 3107002"/>
              <a:gd name="connsiteY313" fmla="*/ 252083 h 2539627"/>
              <a:gd name="connsiteX314" fmla="*/ 601236 w 3107002"/>
              <a:gd name="connsiteY314" fmla="*/ 69498 h 2539627"/>
              <a:gd name="connsiteX315" fmla="*/ 731806 w 3107002"/>
              <a:gd name="connsiteY315" fmla="*/ 13915 h 2539627"/>
              <a:gd name="connsiteX316" fmla="*/ 2346655 w 3107002"/>
              <a:gd name="connsiteY316" fmla="*/ 0 h 2539627"/>
              <a:gd name="connsiteX317" fmla="*/ 2416859 w 3107002"/>
              <a:gd name="connsiteY317" fmla="*/ 26263 h 2539627"/>
              <a:gd name="connsiteX318" fmla="*/ 2585529 w 3107002"/>
              <a:gd name="connsiteY318" fmla="*/ 118771 h 2539627"/>
              <a:gd name="connsiteX319" fmla="*/ 2713080 w 3107002"/>
              <a:gd name="connsiteY319" fmla="*/ 339535 h 2539627"/>
              <a:gd name="connsiteX320" fmla="*/ 2733581 w 3107002"/>
              <a:gd name="connsiteY320" fmla="*/ 407975 h 2539627"/>
              <a:gd name="connsiteX321" fmla="*/ 2729230 w 3107002"/>
              <a:gd name="connsiteY321" fmla="*/ 412052 h 2539627"/>
              <a:gd name="connsiteX322" fmla="*/ 2636565 w 3107002"/>
              <a:gd name="connsiteY322" fmla="*/ 335145 h 2539627"/>
              <a:gd name="connsiteX323" fmla="*/ 2439908 w 3107002"/>
              <a:gd name="connsiteY323" fmla="*/ 107756 h 2539627"/>
              <a:gd name="connsiteX324" fmla="*/ 2357787 w 3107002"/>
              <a:gd name="connsiteY324" fmla="*/ 18854 h 2539627"/>
              <a:gd name="connsiteX325" fmla="*/ 2346655 w 3107002"/>
              <a:gd name="connsiteY325" fmla="*/ 0 h 2539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</a:cxnLst>
            <a:rect l="l" t="t" r="r" b="b"/>
            <a:pathLst>
              <a:path w="3107002" h="2539627">
                <a:moveTo>
                  <a:pt x="1719679" y="2180792"/>
                </a:moveTo>
                <a:cubicBezTo>
                  <a:pt x="1758603" y="2185182"/>
                  <a:pt x="1796390" y="2188044"/>
                  <a:pt x="1833667" y="2193924"/>
                </a:cubicBezTo>
                <a:cubicBezTo>
                  <a:pt x="1895248" y="2203605"/>
                  <a:pt x="1952516" y="2226615"/>
                  <a:pt x="2009863" y="2250878"/>
                </a:cubicBezTo>
                <a:cubicBezTo>
                  <a:pt x="2075756" y="2278788"/>
                  <a:pt x="2142706" y="2307363"/>
                  <a:pt x="2212009" y="2323160"/>
                </a:cubicBezTo>
                <a:cubicBezTo>
                  <a:pt x="2315218" y="2346718"/>
                  <a:pt x="2415879" y="2330529"/>
                  <a:pt x="2507602" y="2273417"/>
                </a:cubicBezTo>
                <a:lnTo>
                  <a:pt x="2507485" y="2273378"/>
                </a:lnTo>
                <a:cubicBezTo>
                  <a:pt x="2510111" y="2271771"/>
                  <a:pt x="2513090" y="2270673"/>
                  <a:pt x="2518853" y="2271771"/>
                </a:cubicBezTo>
                <a:cubicBezTo>
                  <a:pt x="2516618" y="2275573"/>
                  <a:pt x="2514933" y="2279964"/>
                  <a:pt x="2511993" y="2283139"/>
                </a:cubicBezTo>
                <a:cubicBezTo>
                  <a:pt x="2417211" y="2385211"/>
                  <a:pt x="2301812" y="2441029"/>
                  <a:pt x="2160855" y="2434600"/>
                </a:cubicBezTo>
                <a:cubicBezTo>
                  <a:pt x="2069366" y="2430406"/>
                  <a:pt x="1986540" y="2396970"/>
                  <a:pt x="1909986" y="2348208"/>
                </a:cubicBezTo>
                <a:cubicBezTo>
                  <a:pt x="1868201" y="2321592"/>
                  <a:pt x="1827866" y="2292625"/>
                  <a:pt x="1787139" y="2264284"/>
                </a:cubicBezTo>
                <a:cubicBezTo>
                  <a:pt x="1742218" y="2233043"/>
                  <a:pt x="1692436" y="2231632"/>
                  <a:pt x="1634932" y="2238727"/>
                </a:cubicBezTo>
                <a:cubicBezTo>
                  <a:pt x="1652963" y="2248527"/>
                  <a:pt x="1666056" y="2255817"/>
                  <a:pt x="1679344" y="2262795"/>
                </a:cubicBezTo>
                <a:cubicBezTo>
                  <a:pt x="1781181" y="2316300"/>
                  <a:pt x="1872474" y="2384427"/>
                  <a:pt x="1957338" y="2461765"/>
                </a:cubicBezTo>
                <a:cubicBezTo>
                  <a:pt x="1971253" y="2474465"/>
                  <a:pt x="1972821" y="2483598"/>
                  <a:pt x="1957887" y="2495711"/>
                </a:cubicBezTo>
                <a:cubicBezTo>
                  <a:pt x="1945225" y="2505941"/>
                  <a:pt x="1933309" y="2517191"/>
                  <a:pt x="1921511" y="2528441"/>
                </a:cubicBezTo>
                <a:cubicBezTo>
                  <a:pt x="1910927" y="2538554"/>
                  <a:pt x="1903715" y="2537496"/>
                  <a:pt x="1892543" y="2526834"/>
                </a:cubicBezTo>
                <a:cubicBezTo>
                  <a:pt x="1830257" y="2467409"/>
                  <a:pt x="1768637" y="2407005"/>
                  <a:pt x="1703098" y="2351304"/>
                </a:cubicBezTo>
                <a:cubicBezTo>
                  <a:pt x="1666604" y="2320299"/>
                  <a:pt x="1622663" y="2298191"/>
                  <a:pt x="1582563" y="2271379"/>
                </a:cubicBezTo>
                <a:cubicBezTo>
                  <a:pt x="1566178" y="2260443"/>
                  <a:pt x="1550029" y="2261501"/>
                  <a:pt x="1534742" y="2270713"/>
                </a:cubicBezTo>
                <a:cubicBezTo>
                  <a:pt x="1494563" y="2294859"/>
                  <a:pt x="1453523" y="2318025"/>
                  <a:pt x="1415540" y="2345385"/>
                </a:cubicBezTo>
                <a:cubicBezTo>
                  <a:pt x="1342631" y="2397872"/>
                  <a:pt x="1277444" y="2459099"/>
                  <a:pt x="1222724" y="2530754"/>
                </a:cubicBezTo>
                <a:cubicBezTo>
                  <a:pt x="1214218" y="2541886"/>
                  <a:pt x="1207868" y="2542278"/>
                  <a:pt x="1197597" y="2533419"/>
                </a:cubicBezTo>
                <a:cubicBezTo>
                  <a:pt x="1180429" y="2518602"/>
                  <a:pt x="1162280" y="2504961"/>
                  <a:pt x="1139545" y="2486852"/>
                </a:cubicBezTo>
                <a:cubicBezTo>
                  <a:pt x="1237932" y="2383839"/>
                  <a:pt x="1352313" y="2302895"/>
                  <a:pt x="1479982" y="2239080"/>
                </a:cubicBezTo>
                <a:cubicBezTo>
                  <a:pt x="1450387" y="2222617"/>
                  <a:pt x="1384573" y="2234023"/>
                  <a:pt x="1347100" y="2257346"/>
                </a:cubicBezTo>
                <a:cubicBezTo>
                  <a:pt x="1307823" y="2281806"/>
                  <a:pt x="1270114" y="2308853"/>
                  <a:pt x="1231700" y="2334684"/>
                </a:cubicBezTo>
                <a:cubicBezTo>
                  <a:pt x="1172471" y="2374510"/>
                  <a:pt x="1111597" y="2410180"/>
                  <a:pt x="1041510" y="2428995"/>
                </a:cubicBezTo>
                <a:cubicBezTo>
                  <a:pt x="935009" y="2457610"/>
                  <a:pt x="833642" y="2446870"/>
                  <a:pt x="735529" y="2397284"/>
                </a:cubicBezTo>
                <a:cubicBezTo>
                  <a:pt x="686688" y="2372589"/>
                  <a:pt x="642315" y="2342171"/>
                  <a:pt x="605391" y="2301483"/>
                </a:cubicBezTo>
                <a:cubicBezTo>
                  <a:pt x="600883" y="2296505"/>
                  <a:pt x="597002" y="2290978"/>
                  <a:pt x="595591" y="2282198"/>
                </a:cubicBezTo>
                <a:cubicBezTo>
                  <a:pt x="599432" y="2283452"/>
                  <a:pt x="603744" y="2283962"/>
                  <a:pt x="607076" y="2286039"/>
                </a:cubicBezTo>
                <a:cubicBezTo>
                  <a:pt x="695703" y="2340682"/>
                  <a:pt x="792249" y="2348090"/>
                  <a:pt x="892439" y="2334488"/>
                </a:cubicBezTo>
                <a:cubicBezTo>
                  <a:pt x="965740" y="2324532"/>
                  <a:pt x="1028967" y="2287255"/>
                  <a:pt x="1095721" y="2259737"/>
                </a:cubicBezTo>
                <a:cubicBezTo>
                  <a:pt x="1174392" y="2227360"/>
                  <a:pt x="1253729" y="2197726"/>
                  <a:pt x="1339064" y="2188553"/>
                </a:cubicBezTo>
                <a:cubicBezTo>
                  <a:pt x="1357487" y="2186593"/>
                  <a:pt x="1376106" y="2186280"/>
                  <a:pt x="1388532" y="2185574"/>
                </a:cubicBezTo>
                <a:cubicBezTo>
                  <a:pt x="1388532" y="2185574"/>
                  <a:pt x="1531606" y="2193884"/>
                  <a:pt x="1553439" y="2224106"/>
                </a:cubicBezTo>
                <a:cubicBezTo>
                  <a:pt x="1553439" y="2224106"/>
                  <a:pt x="1607023" y="2182282"/>
                  <a:pt x="1719679" y="2180792"/>
                </a:cubicBezTo>
                <a:close/>
                <a:moveTo>
                  <a:pt x="795312" y="2126221"/>
                </a:moveTo>
                <a:lnTo>
                  <a:pt x="795346" y="2126229"/>
                </a:lnTo>
                <a:lnTo>
                  <a:pt x="795307" y="2126268"/>
                </a:lnTo>
                <a:close/>
                <a:moveTo>
                  <a:pt x="662872" y="1823708"/>
                </a:moveTo>
                <a:lnTo>
                  <a:pt x="765673" y="1905738"/>
                </a:lnTo>
                <a:cubicBezTo>
                  <a:pt x="817847" y="1952188"/>
                  <a:pt x="870293" y="1998638"/>
                  <a:pt x="918585" y="2048969"/>
                </a:cubicBezTo>
                <a:cubicBezTo>
                  <a:pt x="990318" y="2123759"/>
                  <a:pt x="1078788" y="2163820"/>
                  <a:pt x="1177607" y="2185810"/>
                </a:cubicBezTo>
                <a:cubicBezTo>
                  <a:pt x="1184153" y="2187260"/>
                  <a:pt x="1190542" y="2189494"/>
                  <a:pt x="1200852" y="2192512"/>
                </a:cubicBezTo>
                <a:cubicBezTo>
                  <a:pt x="1194462" y="2196550"/>
                  <a:pt x="1192110" y="2198980"/>
                  <a:pt x="1189406" y="2199568"/>
                </a:cubicBezTo>
                <a:cubicBezTo>
                  <a:pt x="1116379" y="2216228"/>
                  <a:pt x="1043275" y="2232612"/>
                  <a:pt x="970248" y="2249193"/>
                </a:cubicBezTo>
                <a:cubicBezTo>
                  <a:pt x="900828" y="2264951"/>
                  <a:pt x="831291" y="2279337"/>
                  <a:pt x="759519" y="2278435"/>
                </a:cubicBezTo>
                <a:cubicBezTo>
                  <a:pt x="618444" y="2276593"/>
                  <a:pt x="501673" y="2220030"/>
                  <a:pt x="405246" y="2119643"/>
                </a:cubicBezTo>
                <a:cubicBezTo>
                  <a:pt x="382825" y="2096320"/>
                  <a:pt x="365303" y="2068254"/>
                  <a:pt x="345861" y="2042109"/>
                </a:cubicBezTo>
                <a:cubicBezTo>
                  <a:pt x="341862" y="2036699"/>
                  <a:pt x="339393" y="2030153"/>
                  <a:pt x="333670" y="2019217"/>
                </a:cubicBezTo>
                <a:cubicBezTo>
                  <a:pt x="341784" y="2022784"/>
                  <a:pt x="345115" y="2023255"/>
                  <a:pt x="346880" y="2025175"/>
                </a:cubicBezTo>
                <a:cubicBezTo>
                  <a:pt x="404266" y="2087932"/>
                  <a:pt x="478036" y="2119329"/>
                  <a:pt x="559921" y="2131285"/>
                </a:cubicBezTo>
                <a:cubicBezTo>
                  <a:pt x="624990" y="2140771"/>
                  <a:pt x="691000" y="2143672"/>
                  <a:pt x="756383" y="2151315"/>
                </a:cubicBezTo>
                <a:cubicBezTo>
                  <a:pt x="820393" y="2158802"/>
                  <a:pt x="884169" y="2168484"/>
                  <a:pt x="948063" y="2177382"/>
                </a:cubicBezTo>
                <a:cubicBezTo>
                  <a:pt x="957039" y="2178636"/>
                  <a:pt x="965897" y="2180753"/>
                  <a:pt x="975462" y="2180087"/>
                </a:cubicBezTo>
                <a:cubicBezTo>
                  <a:pt x="959234" y="2175579"/>
                  <a:pt x="942770" y="2171659"/>
                  <a:pt x="926777" y="2166406"/>
                </a:cubicBezTo>
                <a:cubicBezTo>
                  <a:pt x="856142" y="2143240"/>
                  <a:pt x="805459" y="2095458"/>
                  <a:pt x="769279" y="2032505"/>
                </a:cubicBezTo>
                <a:cubicBezTo>
                  <a:pt x="731609" y="1966927"/>
                  <a:pt x="696723" y="1899780"/>
                  <a:pt x="660700" y="1833222"/>
                </a:cubicBezTo>
                <a:cubicBezTo>
                  <a:pt x="660485" y="1832810"/>
                  <a:pt x="660602" y="1832222"/>
                  <a:pt x="660989" y="1830831"/>
                </a:cubicBezTo>
                <a:close/>
                <a:moveTo>
                  <a:pt x="662895" y="1823618"/>
                </a:moveTo>
                <a:lnTo>
                  <a:pt x="662872" y="1823708"/>
                </a:lnTo>
                <a:lnTo>
                  <a:pt x="662856" y="1823696"/>
                </a:lnTo>
                <a:close/>
                <a:moveTo>
                  <a:pt x="2446035" y="1812308"/>
                </a:moveTo>
                <a:lnTo>
                  <a:pt x="2447434" y="1818719"/>
                </a:lnTo>
                <a:cubicBezTo>
                  <a:pt x="2416742" y="1877594"/>
                  <a:pt x="2384677" y="1935804"/>
                  <a:pt x="2355436" y="1995424"/>
                </a:cubicBezTo>
                <a:cubicBezTo>
                  <a:pt x="2312474" y="2083032"/>
                  <a:pt x="2247444" y="2143045"/>
                  <a:pt x="2151370" y="2166720"/>
                </a:cubicBezTo>
                <a:cubicBezTo>
                  <a:pt x="2148900" y="2167348"/>
                  <a:pt x="2146587" y="2168523"/>
                  <a:pt x="2144432" y="2171738"/>
                </a:cubicBezTo>
                <a:cubicBezTo>
                  <a:pt x="2152193" y="2170680"/>
                  <a:pt x="2159954" y="2169503"/>
                  <a:pt x="2167715" y="2168523"/>
                </a:cubicBezTo>
                <a:cubicBezTo>
                  <a:pt x="2254971" y="2157431"/>
                  <a:pt x="2342147" y="2145318"/>
                  <a:pt x="2429559" y="2135675"/>
                </a:cubicBezTo>
                <a:cubicBezTo>
                  <a:pt x="2495765" y="2128385"/>
                  <a:pt x="2562049" y="2122701"/>
                  <a:pt x="2625276" y="2099731"/>
                </a:cubicBezTo>
                <a:cubicBezTo>
                  <a:pt x="2675764" y="2081386"/>
                  <a:pt x="2720646" y="2054457"/>
                  <a:pt x="2756473" y="2013769"/>
                </a:cubicBezTo>
                <a:cubicBezTo>
                  <a:pt x="2759060" y="2010829"/>
                  <a:pt x="2761843" y="2008085"/>
                  <a:pt x="2764744" y="2005498"/>
                </a:cubicBezTo>
                <a:cubicBezTo>
                  <a:pt x="2765606" y="2004753"/>
                  <a:pt x="2767135" y="2004753"/>
                  <a:pt x="2770898" y="2003734"/>
                </a:cubicBezTo>
                <a:cubicBezTo>
                  <a:pt x="2769565" y="2008673"/>
                  <a:pt x="2769251" y="2012711"/>
                  <a:pt x="2767527" y="2015964"/>
                </a:cubicBezTo>
                <a:cubicBezTo>
                  <a:pt x="2711669" y="2121250"/>
                  <a:pt x="2623356" y="2189377"/>
                  <a:pt x="2515600" y="2234729"/>
                </a:cubicBezTo>
                <a:cubicBezTo>
                  <a:pt x="2422778" y="2273849"/>
                  <a:pt x="2326468" y="2276476"/>
                  <a:pt x="2229257" y="2257033"/>
                </a:cubicBezTo>
                <a:cubicBezTo>
                  <a:pt x="2139140" y="2239002"/>
                  <a:pt x="2049532" y="2218227"/>
                  <a:pt x="1959690" y="2198981"/>
                </a:cubicBezTo>
                <a:cubicBezTo>
                  <a:pt x="1945265" y="2195884"/>
                  <a:pt x="1930487" y="2194277"/>
                  <a:pt x="1915906" y="2191964"/>
                </a:cubicBezTo>
                <a:cubicBezTo>
                  <a:pt x="1915592" y="2190239"/>
                  <a:pt x="1915279" y="2188515"/>
                  <a:pt x="1914965" y="2186790"/>
                </a:cubicBezTo>
                <a:cubicBezTo>
                  <a:pt x="1922138" y="2184281"/>
                  <a:pt x="1929233" y="2181616"/>
                  <a:pt x="1936485" y="2179264"/>
                </a:cubicBezTo>
                <a:cubicBezTo>
                  <a:pt x="1975487" y="2166564"/>
                  <a:pt x="2015117" y="2155549"/>
                  <a:pt x="2053413" y="2140928"/>
                </a:cubicBezTo>
                <a:cubicBezTo>
                  <a:pt x="2120795" y="2115175"/>
                  <a:pt x="2167833" y="2062414"/>
                  <a:pt x="2217144" y="2012946"/>
                </a:cubicBezTo>
                <a:cubicBezTo>
                  <a:pt x="2284408" y="1945407"/>
                  <a:pt x="2352143" y="1878300"/>
                  <a:pt x="2430187" y="1822834"/>
                </a:cubicBezTo>
                <a:close/>
                <a:moveTo>
                  <a:pt x="2446023" y="1812251"/>
                </a:moveTo>
                <a:lnTo>
                  <a:pt x="2446062" y="1812290"/>
                </a:lnTo>
                <a:lnTo>
                  <a:pt x="2446035" y="1812308"/>
                </a:lnTo>
                <a:close/>
                <a:moveTo>
                  <a:pt x="444758" y="1502311"/>
                </a:moveTo>
                <a:cubicBezTo>
                  <a:pt x="450481" y="1508622"/>
                  <a:pt x="456282" y="1514815"/>
                  <a:pt x="461849" y="1521244"/>
                </a:cubicBezTo>
                <a:cubicBezTo>
                  <a:pt x="554826" y="1628294"/>
                  <a:pt x="613270" y="1752944"/>
                  <a:pt x="653645" y="1887943"/>
                </a:cubicBezTo>
                <a:cubicBezTo>
                  <a:pt x="675635" y="1961401"/>
                  <a:pt x="709032" y="2030429"/>
                  <a:pt x="762851" y="2087266"/>
                </a:cubicBezTo>
                <a:cubicBezTo>
                  <a:pt x="773552" y="2098594"/>
                  <a:pt x="784998" y="2109217"/>
                  <a:pt x="795935" y="2120310"/>
                </a:cubicBezTo>
                <a:lnTo>
                  <a:pt x="795312" y="2126221"/>
                </a:lnTo>
                <a:lnTo>
                  <a:pt x="731571" y="2110354"/>
                </a:lnTo>
                <a:cubicBezTo>
                  <a:pt x="670657" y="2098869"/>
                  <a:pt x="609586" y="2088207"/>
                  <a:pt x="548554" y="2077506"/>
                </a:cubicBezTo>
                <a:cubicBezTo>
                  <a:pt x="432607" y="2057201"/>
                  <a:pt x="339432" y="1995425"/>
                  <a:pt x="256920" y="1915460"/>
                </a:cubicBezTo>
                <a:cubicBezTo>
                  <a:pt x="182365" y="1843257"/>
                  <a:pt x="126586" y="1759295"/>
                  <a:pt x="103851" y="1656203"/>
                </a:cubicBezTo>
                <a:cubicBezTo>
                  <a:pt x="102597" y="1650441"/>
                  <a:pt x="102244" y="1644483"/>
                  <a:pt x="100872" y="1633978"/>
                </a:cubicBezTo>
                <a:cubicBezTo>
                  <a:pt x="107065" y="1638682"/>
                  <a:pt x="109809" y="1639701"/>
                  <a:pt x="110632" y="1641582"/>
                </a:cubicBezTo>
                <a:cubicBezTo>
                  <a:pt x="151555" y="1733032"/>
                  <a:pt x="226228" y="1789281"/>
                  <a:pt x="311641" y="1834281"/>
                </a:cubicBezTo>
                <a:cubicBezTo>
                  <a:pt x="386666" y="1873792"/>
                  <a:pt x="462397" y="1912050"/>
                  <a:pt x="536677" y="1952895"/>
                </a:cubicBezTo>
                <a:cubicBezTo>
                  <a:pt x="559843" y="1965634"/>
                  <a:pt x="579364" y="1984998"/>
                  <a:pt x="600648" y="2001187"/>
                </a:cubicBezTo>
                <a:cubicBezTo>
                  <a:pt x="603549" y="2003421"/>
                  <a:pt x="607234" y="2004636"/>
                  <a:pt x="615152" y="2008674"/>
                </a:cubicBezTo>
                <a:cubicBezTo>
                  <a:pt x="611978" y="2000834"/>
                  <a:pt x="611429" y="1996444"/>
                  <a:pt x="608959" y="1994013"/>
                </a:cubicBezTo>
                <a:cubicBezTo>
                  <a:pt x="534875" y="1920046"/>
                  <a:pt x="507082" y="1826559"/>
                  <a:pt x="491991" y="1726329"/>
                </a:cubicBezTo>
                <a:cubicBezTo>
                  <a:pt x="482505" y="1663298"/>
                  <a:pt x="466944" y="1601130"/>
                  <a:pt x="453343" y="1538765"/>
                </a:cubicBezTo>
                <a:cubicBezTo>
                  <a:pt x="450834" y="1527202"/>
                  <a:pt x="444641" y="1516422"/>
                  <a:pt x="440172" y="1505290"/>
                </a:cubicBezTo>
                <a:cubicBezTo>
                  <a:pt x="441701" y="1504310"/>
                  <a:pt x="443229" y="1503330"/>
                  <a:pt x="444758" y="1502311"/>
                </a:cubicBezTo>
                <a:close/>
                <a:moveTo>
                  <a:pt x="2661260" y="1485416"/>
                </a:moveTo>
                <a:cubicBezTo>
                  <a:pt x="2662162" y="1488591"/>
                  <a:pt x="2663141" y="1490081"/>
                  <a:pt x="2662749" y="1490982"/>
                </a:cubicBezTo>
                <a:cubicBezTo>
                  <a:pt x="2627432" y="1569026"/>
                  <a:pt x="2620376" y="1653537"/>
                  <a:pt x="2609087" y="1736598"/>
                </a:cubicBezTo>
                <a:cubicBezTo>
                  <a:pt x="2594113" y="1846824"/>
                  <a:pt x="2546683" y="1938704"/>
                  <a:pt x="2466209" y="2014474"/>
                </a:cubicBezTo>
                <a:cubicBezTo>
                  <a:pt x="2464877" y="2015729"/>
                  <a:pt x="2463897" y="2017297"/>
                  <a:pt x="2464681" y="2020942"/>
                </a:cubicBezTo>
                <a:cubicBezTo>
                  <a:pt x="2477577" y="2009692"/>
                  <a:pt x="2490473" y="1998442"/>
                  <a:pt x="2503409" y="1987192"/>
                </a:cubicBezTo>
                <a:cubicBezTo>
                  <a:pt x="2563656" y="1934784"/>
                  <a:pt x="2634135" y="1899232"/>
                  <a:pt x="2704574" y="1863287"/>
                </a:cubicBezTo>
                <a:cubicBezTo>
                  <a:pt x="2752749" y="1838710"/>
                  <a:pt x="2800923" y="1813583"/>
                  <a:pt x="2846864" y="1785165"/>
                </a:cubicBezTo>
                <a:cubicBezTo>
                  <a:pt x="2910717" y="1745614"/>
                  <a:pt x="2961518" y="1692774"/>
                  <a:pt x="2993661" y="1623668"/>
                </a:cubicBezTo>
                <a:cubicBezTo>
                  <a:pt x="2994837" y="1621120"/>
                  <a:pt x="2997189" y="1619121"/>
                  <a:pt x="3003264" y="1618220"/>
                </a:cubicBezTo>
                <a:cubicBezTo>
                  <a:pt x="3002480" y="1624060"/>
                  <a:pt x="3002010" y="1629940"/>
                  <a:pt x="3000873" y="1635702"/>
                </a:cubicBezTo>
                <a:cubicBezTo>
                  <a:pt x="2982176" y="1730326"/>
                  <a:pt x="2933884" y="1808958"/>
                  <a:pt x="2868775" y="1878260"/>
                </a:cubicBezTo>
                <a:cubicBezTo>
                  <a:pt x="2796572" y="1955128"/>
                  <a:pt x="2712884" y="2016552"/>
                  <a:pt x="2611870" y="2048302"/>
                </a:cubicBezTo>
                <a:cubicBezTo>
                  <a:pt x="2549976" y="2067784"/>
                  <a:pt x="2484750" y="2076564"/>
                  <a:pt x="2421092" y="2090597"/>
                </a:cubicBezTo>
                <a:cubicBezTo>
                  <a:pt x="2385736" y="2098398"/>
                  <a:pt x="2350536" y="2107139"/>
                  <a:pt x="2313258" y="2115919"/>
                </a:cubicBezTo>
                <a:cubicBezTo>
                  <a:pt x="2314865" y="2111999"/>
                  <a:pt x="2315139" y="2109216"/>
                  <a:pt x="2316707" y="2107844"/>
                </a:cubicBezTo>
                <a:cubicBezTo>
                  <a:pt x="2383266" y="2049400"/>
                  <a:pt x="2420191" y="1972846"/>
                  <a:pt x="2449041" y="1891470"/>
                </a:cubicBezTo>
                <a:cubicBezTo>
                  <a:pt x="2468875" y="1835495"/>
                  <a:pt x="2486985" y="1778932"/>
                  <a:pt x="2507485" y="1723232"/>
                </a:cubicBezTo>
                <a:cubicBezTo>
                  <a:pt x="2539980" y="1634840"/>
                  <a:pt x="2598112" y="1562284"/>
                  <a:pt x="2655067" y="1489140"/>
                </a:cubicBezTo>
                <a:cubicBezTo>
                  <a:pt x="2656125" y="1487807"/>
                  <a:pt x="2658202" y="1487297"/>
                  <a:pt x="2661182" y="1485612"/>
                </a:cubicBezTo>
                <a:close/>
                <a:moveTo>
                  <a:pt x="344489" y="1193703"/>
                </a:moveTo>
                <a:cubicBezTo>
                  <a:pt x="347546" y="1199112"/>
                  <a:pt x="351231" y="1204287"/>
                  <a:pt x="353622" y="1210010"/>
                </a:cubicBezTo>
                <a:cubicBezTo>
                  <a:pt x="379336" y="1271316"/>
                  <a:pt x="392820" y="1335836"/>
                  <a:pt x="400581" y="1401375"/>
                </a:cubicBezTo>
                <a:cubicBezTo>
                  <a:pt x="410969" y="1489414"/>
                  <a:pt x="418809" y="1577807"/>
                  <a:pt x="428295" y="1665963"/>
                </a:cubicBezTo>
                <a:cubicBezTo>
                  <a:pt x="435429" y="1732051"/>
                  <a:pt x="451970" y="1795435"/>
                  <a:pt x="485131" y="1853723"/>
                </a:cubicBezTo>
                <a:cubicBezTo>
                  <a:pt x="489168" y="1860857"/>
                  <a:pt x="491834" y="1868736"/>
                  <a:pt x="496382" y="1879241"/>
                </a:cubicBezTo>
                <a:cubicBezTo>
                  <a:pt x="490070" y="1878261"/>
                  <a:pt x="486661" y="1878692"/>
                  <a:pt x="484466" y="1877242"/>
                </a:cubicBezTo>
                <a:cubicBezTo>
                  <a:pt x="384157" y="1811349"/>
                  <a:pt x="279145" y="1752160"/>
                  <a:pt x="187578" y="1673646"/>
                </a:cubicBezTo>
                <a:cubicBezTo>
                  <a:pt x="159434" y="1649500"/>
                  <a:pt x="129604" y="1625707"/>
                  <a:pt x="107535" y="1596465"/>
                </a:cubicBezTo>
                <a:cubicBezTo>
                  <a:pt x="46582" y="1515599"/>
                  <a:pt x="3268" y="1426423"/>
                  <a:pt x="446" y="1322352"/>
                </a:cubicBezTo>
                <a:cubicBezTo>
                  <a:pt x="-456" y="1289503"/>
                  <a:pt x="289" y="1256655"/>
                  <a:pt x="289" y="1223768"/>
                </a:cubicBezTo>
                <a:cubicBezTo>
                  <a:pt x="2406" y="1223533"/>
                  <a:pt x="4483" y="1223298"/>
                  <a:pt x="6600" y="1223063"/>
                </a:cubicBezTo>
                <a:cubicBezTo>
                  <a:pt x="8285" y="1225375"/>
                  <a:pt x="11304" y="1227610"/>
                  <a:pt x="11500" y="1230040"/>
                </a:cubicBezTo>
                <a:cubicBezTo>
                  <a:pt x="18281" y="1305692"/>
                  <a:pt x="58930" y="1364529"/>
                  <a:pt x="107496" y="1418426"/>
                </a:cubicBezTo>
                <a:cubicBezTo>
                  <a:pt x="151163" y="1466875"/>
                  <a:pt x="199455" y="1511248"/>
                  <a:pt x="241946" y="1560638"/>
                </a:cubicBezTo>
                <a:cubicBezTo>
                  <a:pt x="275853" y="1600032"/>
                  <a:pt x="304154" y="1644208"/>
                  <a:pt x="334924" y="1686268"/>
                </a:cubicBezTo>
                <a:lnTo>
                  <a:pt x="344186" y="1698741"/>
                </a:lnTo>
                <a:lnTo>
                  <a:pt x="346083" y="1705002"/>
                </a:lnTo>
                <a:lnTo>
                  <a:pt x="346057" y="1705005"/>
                </a:lnTo>
                <a:lnTo>
                  <a:pt x="346096" y="1705044"/>
                </a:lnTo>
                <a:lnTo>
                  <a:pt x="346083" y="1705002"/>
                </a:lnTo>
                <a:lnTo>
                  <a:pt x="348605" y="1704691"/>
                </a:lnTo>
                <a:lnTo>
                  <a:pt x="344186" y="1698741"/>
                </a:lnTo>
                <a:lnTo>
                  <a:pt x="309641" y="1584705"/>
                </a:lnTo>
                <a:cubicBezTo>
                  <a:pt x="297372" y="1529945"/>
                  <a:pt x="301959" y="1474519"/>
                  <a:pt x="312072" y="1419446"/>
                </a:cubicBezTo>
                <a:cubicBezTo>
                  <a:pt x="325713" y="1345361"/>
                  <a:pt x="350447" y="1272648"/>
                  <a:pt x="338923" y="1195232"/>
                </a:cubicBezTo>
                <a:cubicBezTo>
                  <a:pt x="340765" y="1194722"/>
                  <a:pt x="342646" y="1194213"/>
                  <a:pt x="344489" y="1193703"/>
                </a:cubicBezTo>
                <a:close/>
                <a:moveTo>
                  <a:pt x="2761804" y="1173868"/>
                </a:moveTo>
                <a:cubicBezTo>
                  <a:pt x="2762823" y="1177161"/>
                  <a:pt x="2764234" y="1179356"/>
                  <a:pt x="2764078" y="1181433"/>
                </a:cubicBezTo>
                <a:cubicBezTo>
                  <a:pt x="2758394" y="1255479"/>
                  <a:pt x="2776190" y="1326780"/>
                  <a:pt x="2790183" y="1398356"/>
                </a:cubicBezTo>
                <a:cubicBezTo>
                  <a:pt x="2806176" y="1480045"/>
                  <a:pt x="2807196" y="1560441"/>
                  <a:pt x="2776072" y="1639033"/>
                </a:cubicBezTo>
                <a:cubicBezTo>
                  <a:pt x="2769604" y="1655379"/>
                  <a:pt x="2761569" y="1671137"/>
                  <a:pt x="2754239" y="1687130"/>
                </a:cubicBezTo>
                <a:cubicBezTo>
                  <a:pt x="2754866" y="1687835"/>
                  <a:pt x="2755532" y="1688502"/>
                  <a:pt x="2756159" y="1689207"/>
                </a:cubicBezTo>
                <a:lnTo>
                  <a:pt x="2756238" y="1689286"/>
                </a:lnTo>
                <a:cubicBezTo>
                  <a:pt x="2776268" y="1660436"/>
                  <a:pt x="2797043" y="1632095"/>
                  <a:pt x="2816172" y="1602697"/>
                </a:cubicBezTo>
                <a:cubicBezTo>
                  <a:pt x="2861171" y="1533551"/>
                  <a:pt x="2923536" y="1480124"/>
                  <a:pt x="2978962" y="1420386"/>
                </a:cubicBezTo>
                <a:cubicBezTo>
                  <a:pt x="3026471" y="1369154"/>
                  <a:pt x="3066688" y="1313296"/>
                  <a:pt x="3086287" y="1245013"/>
                </a:cubicBezTo>
                <a:cubicBezTo>
                  <a:pt x="3090520" y="1230196"/>
                  <a:pt x="3093068" y="1214909"/>
                  <a:pt x="3100790" y="1199073"/>
                </a:cubicBezTo>
                <a:cubicBezTo>
                  <a:pt x="3102201" y="1204560"/>
                  <a:pt x="3104357" y="1209970"/>
                  <a:pt x="3104867" y="1215496"/>
                </a:cubicBezTo>
                <a:cubicBezTo>
                  <a:pt x="3118273" y="1363587"/>
                  <a:pt x="3067903" y="1489610"/>
                  <a:pt x="2972338" y="1600345"/>
                </a:cubicBezTo>
                <a:cubicBezTo>
                  <a:pt x="2909542" y="1673136"/>
                  <a:pt x="2830362" y="1724721"/>
                  <a:pt x="2750436" y="1775757"/>
                </a:cubicBezTo>
                <a:cubicBezTo>
                  <a:pt x="2708651" y="1802451"/>
                  <a:pt x="2668434" y="1831536"/>
                  <a:pt x="2627432" y="1859445"/>
                </a:cubicBezTo>
                <a:cubicBezTo>
                  <a:pt x="2623944" y="1861836"/>
                  <a:pt x="2619985" y="1863561"/>
                  <a:pt x="2611753" y="1867990"/>
                </a:cubicBezTo>
                <a:cubicBezTo>
                  <a:pt x="2614301" y="1859053"/>
                  <a:pt x="2614732" y="1854114"/>
                  <a:pt x="2616966" y="1850155"/>
                </a:cubicBezTo>
                <a:cubicBezTo>
                  <a:pt x="2660084" y="1774698"/>
                  <a:pt x="2675489" y="1691559"/>
                  <a:pt x="2684309" y="1606695"/>
                </a:cubicBezTo>
                <a:cubicBezTo>
                  <a:pt x="2695206" y="1501683"/>
                  <a:pt x="2694775" y="1395260"/>
                  <a:pt x="2719587" y="1291972"/>
                </a:cubicBezTo>
                <a:cubicBezTo>
                  <a:pt x="2728838" y="1253441"/>
                  <a:pt x="2743616" y="1216241"/>
                  <a:pt x="2756042" y="1178494"/>
                </a:cubicBezTo>
                <a:cubicBezTo>
                  <a:pt x="2756512" y="1177082"/>
                  <a:pt x="2758746" y="1176220"/>
                  <a:pt x="2761804" y="1173868"/>
                </a:cubicBezTo>
                <a:close/>
                <a:moveTo>
                  <a:pt x="45993" y="766560"/>
                </a:moveTo>
                <a:cubicBezTo>
                  <a:pt x="46463" y="771969"/>
                  <a:pt x="47717" y="776203"/>
                  <a:pt x="47051" y="780123"/>
                </a:cubicBezTo>
                <a:cubicBezTo>
                  <a:pt x="35017" y="851620"/>
                  <a:pt x="51167" y="918923"/>
                  <a:pt x="77901" y="984424"/>
                </a:cubicBezTo>
                <a:cubicBezTo>
                  <a:pt x="106476" y="1054432"/>
                  <a:pt x="138108" y="1123264"/>
                  <a:pt x="163940" y="1194252"/>
                </a:cubicBezTo>
                <a:cubicBezTo>
                  <a:pt x="178718" y="1234940"/>
                  <a:pt x="184599" y="1278842"/>
                  <a:pt x="194985" y="1321411"/>
                </a:cubicBezTo>
                <a:cubicBezTo>
                  <a:pt x="186048" y="1261790"/>
                  <a:pt x="191692" y="1203424"/>
                  <a:pt x="210430" y="1146391"/>
                </a:cubicBezTo>
                <a:cubicBezTo>
                  <a:pt x="231950" y="1080734"/>
                  <a:pt x="268090" y="1022564"/>
                  <a:pt x="302506" y="963257"/>
                </a:cubicBezTo>
                <a:cubicBezTo>
                  <a:pt x="322537" y="928684"/>
                  <a:pt x="335864" y="890191"/>
                  <a:pt x="352092" y="853423"/>
                </a:cubicBezTo>
                <a:cubicBezTo>
                  <a:pt x="353934" y="849268"/>
                  <a:pt x="354757" y="844721"/>
                  <a:pt x="356325" y="840449"/>
                </a:cubicBezTo>
                <a:cubicBezTo>
                  <a:pt x="356678" y="839430"/>
                  <a:pt x="358168" y="838842"/>
                  <a:pt x="362245" y="835431"/>
                </a:cubicBezTo>
                <a:cubicBezTo>
                  <a:pt x="363459" y="844329"/>
                  <a:pt x="365145" y="851189"/>
                  <a:pt x="365184" y="858088"/>
                </a:cubicBezTo>
                <a:cubicBezTo>
                  <a:pt x="366046" y="956005"/>
                  <a:pt x="349583" y="1051609"/>
                  <a:pt x="324536" y="1145803"/>
                </a:cubicBezTo>
                <a:cubicBezTo>
                  <a:pt x="310306" y="1199347"/>
                  <a:pt x="295372" y="1252814"/>
                  <a:pt x="278203" y="1305496"/>
                </a:cubicBezTo>
                <a:cubicBezTo>
                  <a:pt x="258526" y="1365783"/>
                  <a:pt x="255350" y="1426893"/>
                  <a:pt x="262054" y="1489218"/>
                </a:cubicBezTo>
                <a:cubicBezTo>
                  <a:pt x="263152" y="1499410"/>
                  <a:pt x="263582" y="1509719"/>
                  <a:pt x="264328" y="1519950"/>
                </a:cubicBezTo>
                <a:cubicBezTo>
                  <a:pt x="261114" y="1522302"/>
                  <a:pt x="257898" y="1524693"/>
                  <a:pt x="254646" y="1527045"/>
                </a:cubicBezTo>
                <a:lnTo>
                  <a:pt x="254606" y="1527005"/>
                </a:lnTo>
                <a:cubicBezTo>
                  <a:pt x="252254" y="1521635"/>
                  <a:pt x="250883" y="1515560"/>
                  <a:pt x="247433" y="1510973"/>
                </a:cubicBezTo>
                <a:cubicBezTo>
                  <a:pt x="209960" y="1460917"/>
                  <a:pt x="173780" y="1409724"/>
                  <a:pt x="134150" y="1361393"/>
                </a:cubicBezTo>
                <a:cubicBezTo>
                  <a:pt x="3933" y="1202836"/>
                  <a:pt x="-25074" y="1023426"/>
                  <a:pt x="21102" y="827905"/>
                </a:cubicBezTo>
                <a:cubicBezTo>
                  <a:pt x="25727" y="808306"/>
                  <a:pt x="33136" y="789373"/>
                  <a:pt x="39525" y="770245"/>
                </a:cubicBezTo>
                <a:cubicBezTo>
                  <a:pt x="39957" y="768990"/>
                  <a:pt x="42504" y="768481"/>
                  <a:pt x="45993" y="766560"/>
                </a:cubicBezTo>
                <a:close/>
                <a:moveTo>
                  <a:pt x="3057632" y="744687"/>
                </a:moveTo>
                <a:cubicBezTo>
                  <a:pt x="3060259" y="750018"/>
                  <a:pt x="3063355" y="755192"/>
                  <a:pt x="3065394" y="760758"/>
                </a:cubicBezTo>
                <a:cubicBezTo>
                  <a:pt x="3126621" y="927194"/>
                  <a:pt x="3110511" y="1089435"/>
                  <a:pt x="3034623" y="1246620"/>
                </a:cubicBezTo>
                <a:cubicBezTo>
                  <a:pt x="3017885" y="1281311"/>
                  <a:pt x="2990211" y="1310866"/>
                  <a:pt x="2966928" y="1342303"/>
                </a:cubicBezTo>
                <a:cubicBezTo>
                  <a:pt x="2930395" y="1391575"/>
                  <a:pt x="2893352" y="1440495"/>
                  <a:pt x="2856467" y="1489492"/>
                </a:cubicBezTo>
                <a:cubicBezTo>
                  <a:pt x="2853253" y="1493765"/>
                  <a:pt x="2849646" y="1497724"/>
                  <a:pt x="2841611" y="1500115"/>
                </a:cubicBezTo>
                <a:cubicBezTo>
                  <a:pt x="2842042" y="1492746"/>
                  <a:pt x="2842355" y="1485377"/>
                  <a:pt x="2842983" y="1478047"/>
                </a:cubicBezTo>
                <a:cubicBezTo>
                  <a:pt x="2849215" y="1404589"/>
                  <a:pt x="2844864" y="1333405"/>
                  <a:pt x="2819895" y="1262143"/>
                </a:cubicBezTo>
                <a:cubicBezTo>
                  <a:pt x="2776463" y="1138276"/>
                  <a:pt x="2744281" y="1011078"/>
                  <a:pt x="2734208" y="879411"/>
                </a:cubicBezTo>
                <a:cubicBezTo>
                  <a:pt x="2732914" y="862556"/>
                  <a:pt x="2734208" y="845505"/>
                  <a:pt x="2734560" y="828571"/>
                </a:cubicBezTo>
                <a:cubicBezTo>
                  <a:pt x="2734600" y="826180"/>
                  <a:pt x="2735854" y="823828"/>
                  <a:pt x="2736520" y="821476"/>
                </a:cubicBezTo>
                <a:cubicBezTo>
                  <a:pt x="2737892" y="821398"/>
                  <a:pt x="2739225" y="821280"/>
                  <a:pt x="2740597" y="821202"/>
                </a:cubicBezTo>
                <a:lnTo>
                  <a:pt x="2740675" y="821163"/>
                </a:lnTo>
                <a:cubicBezTo>
                  <a:pt x="2745810" y="836411"/>
                  <a:pt x="2749142" y="852600"/>
                  <a:pt x="2756433" y="866711"/>
                </a:cubicBezTo>
                <a:cubicBezTo>
                  <a:pt x="2778580" y="909515"/>
                  <a:pt x="2801041" y="952281"/>
                  <a:pt x="2825696" y="993713"/>
                </a:cubicBezTo>
                <a:cubicBezTo>
                  <a:pt x="2862817" y="1056078"/>
                  <a:pt x="2902995" y="1117070"/>
                  <a:pt x="2910404" y="1191625"/>
                </a:cubicBezTo>
                <a:cubicBezTo>
                  <a:pt x="2913226" y="1220005"/>
                  <a:pt x="2910874" y="1248894"/>
                  <a:pt x="2915460" y="1278136"/>
                </a:cubicBezTo>
                <a:cubicBezTo>
                  <a:pt x="2919968" y="1257988"/>
                  <a:pt x="2924554" y="1237840"/>
                  <a:pt x="2928944" y="1217692"/>
                </a:cubicBezTo>
                <a:cubicBezTo>
                  <a:pt x="2943095" y="1152858"/>
                  <a:pt x="2969358" y="1092493"/>
                  <a:pt x="2996522" y="1032363"/>
                </a:cubicBezTo>
                <a:cubicBezTo>
                  <a:pt x="3024275" y="970978"/>
                  <a:pt x="3048538" y="908222"/>
                  <a:pt x="3054261" y="840252"/>
                </a:cubicBezTo>
                <a:cubicBezTo>
                  <a:pt x="3056221" y="817008"/>
                  <a:pt x="3054614" y="793450"/>
                  <a:pt x="3054261" y="770048"/>
                </a:cubicBezTo>
                <a:cubicBezTo>
                  <a:pt x="3054144" y="762052"/>
                  <a:pt x="3052929" y="754095"/>
                  <a:pt x="3052223" y="746098"/>
                </a:cubicBezTo>
                <a:cubicBezTo>
                  <a:pt x="3054026" y="745628"/>
                  <a:pt x="3055829" y="745157"/>
                  <a:pt x="3057632" y="744687"/>
                </a:cubicBezTo>
                <a:close/>
                <a:moveTo>
                  <a:pt x="2636722" y="527882"/>
                </a:moveTo>
                <a:lnTo>
                  <a:pt x="2636800" y="527922"/>
                </a:lnTo>
                <a:lnTo>
                  <a:pt x="2636800" y="527972"/>
                </a:lnTo>
                <a:close/>
                <a:moveTo>
                  <a:pt x="208783" y="361603"/>
                </a:moveTo>
                <a:cubicBezTo>
                  <a:pt x="207255" y="368541"/>
                  <a:pt x="207294" y="371755"/>
                  <a:pt x="205883" y="374107"/>
                </a:cubicBezTo>
                <a:cubicBezTo>
                  <a:pt x="170722" y="432944"/>
                  <a:pt x="165665" y="497425"/>
                  <a:pt x="171584" y="563435"/>
                </a:cubicBezTo>
                <a:cubicBezTo>
                  <a:pt x="176445" y="617959"/>
                  <a:pt x="186127" y="672210"/>
                  <a:pt x="188439" y="726813"/>
                </a:cubicBezTo>
                <a:cubicBezTo>
                  <a:pt x="190752" y="781965"/>
                  <a:pt x="186676" y="837352"/>
                  <a:pt x="185343" y="892660"/>
                </a:cubicBezTo>
                <a:cubicBezTo>
                  <a:pt x="185147" y="900422"/>
                  <a:pt x="184676" y="908222"/>
                  <a:pt x="185382" y="916454"/>
                </a:cubicBezTo>
                <a:cubicBezTo>
                  <a:pt x="199925" y="797605"/>
                  <a:pt x="280947" y="722423"/>
                  <a:pt x="361617" y="647436"/>
                </a:cubicBezTo>
                <a:cubicBezTo>
                  <a:pt x="394191" y="617175"/>
                  <a:pt x="428411" y="588796"/>
                  <a:pt x="447501" y="547128"/>
                </a:cubicBezTo>
                <a:cubicBezTo>
                  <a:pt x="448089" y="545835"/>
                  <a:pt x="450558" y="545403"/>
                  <a:pt x="455771" y="542699"/>
                </a:cubicBezTo>
                <a:cubicBezTo>
                  <a:pt x="454792" y="551205"/>
                  <a:pt x="454321" y="557085"/>
                  <a:pt x="453380" y="562925"/>
                </a:cubicBezTo>
                <a:cubicBezTo>
                  <a:pt x="437819" y="661234"/>
                  <a:pt x="394622" y="747117"/>
                  <a:pt x="337040" y="827239"/>
                </a:cubicBezTo>
                <a:cubicBezTo>
                  <a:pt x="300154" y="878588"/>
                  <a:pt x="263269" y="930448"/>
                  <a:pt x="232577" y="985560"/>
                </a:cubicBezTo>
                <a:cubicBezTo>
                  <a:pt x="211018" y="1024249"/>
                  <a:pt x="199925" y="1068778"/>
                  <a:pt x="184088" y="1110681"/>
                </a:cubicBezTo>
                <a:cubicBezTo>
                  <a:pt x="182834" y="1114013"/>
                  <a:pt x="180913" y="1117109"/>
                  <a:pt x="178444" y="1121970"/>
                </a:cubicBezTo>
                <a:lnTo>
                  <a:pt x="178405" y="1122009"/>
                </a:lnTo>
                <a:cubicBezTo>
                  <a:pt x="176053" y="1118129"/>
                  <a:pt x="173819" y="1116090"/>
                  <a:pt x="173623" y="1113895"/>
                </a:cubicBezTo>
                <a:cubicBezTo>
                  <a:pt x="166057" y="1031853"/>
                  <a:pt x="129603" y="958710"/>
                  <a:pt x="102321" y="882783"/>
                </a:cubicBezTo>
                <a:cubicBezTo>
                  <a:pt x="41681" y="714191"/>
                  <a:pt x="64730" y="556967"/>
                  <a:pt x="166018" y="410287"/>
                </a:cubicBezTo>
                <a:cubicBezTo>
                  <a:pt x="175269" y="396881"/>
                  <a:pt x="185186" y="383868"/>
                  <a:pt x="195221" y="371050"/>
                </a:cubicBezTo>
                <a:cubicBezTo>
                  <a:pt x="197651" y="367953"/>
                  <a:pt x="201924" y="366268"/>
                  <a:pt x="208783" y="361603"/>
                </a:cubicBezTo>
                <a:close/>
                <a:moveTo>
                  <a:pt x="2884690" y="342514"/>
                </a:moveTo>
                <a:cubicBezTo>
                  <a:pt x="2891354" y="348864"/>
                  <a:pt x="2898801" y="354587"/>
                  <a:pt x="2904563" y="361682"/>
                </a:cubicBezTo>
                <a:cubicBezTo>
                  <a:pt x="2995738" y="473671"/>
                  <a:pt x="3038190" y="601614"/>
                  <a:pt x="3023334" y="745589"/>
                </a:cubicBezTo>
                <a:cubicBezTo>
                  <a:pt x="3018513" y="792353"/>
                  <a:pt x="3006988" y="839665"/>
                  <a:pt x="2990486" y="883685"/>
                </a:cubicBezTo>
                <a:cubicBezTo>
                  <a:pt x="2965634" y="949929"/>
                  <a:pt x="2943409" y="1016371"/>
                  <a:pt x="2931924" y="1086222"/>
                </a:cubicBezTo>
                <a:cubicBezTo>
                  <a:pt x="2931101" y="1091161"/>
                  <a:pt x="2929180" y="1095904"/>
                  <a:pt x="2926593" y="1104684"/>
                </a:cubicBezTo>
                <a:cubicBezTo>
                  <a:pt x="2923065" y="1097589"/>
                  <a:pt x="2920282" y="1094101"/>
                  <a:pt x="2919576" y="1090259"/>
                </a:cubicBezTo>
                <a:cubicBezTo>
                  <a:pt x="2907229" y="1021114"/>
                  <a:pt x="2874498" y="961415"/>
                  <a:pt x="2834202" y="905204"/>
                </a:cubicBezTo>
                <a:cubicBezTo>
                  <a:pt x="2791241" y="845310"/>
                  <a:pt x="2746359" y="786630"/>
                  <a:pt x="2705946" y="725049"/>
                </a:cubicBezTo>
                <a:cubicBezTo>
                  <a:pt x="2669021" y="668800"/>
                  <a:pt x="2651108" y="604201"/>
                  <a:pt x="2636879" y="538858"/>
                </a:cubicBezTo>
                <a:lnTo>
                  <a:pt x="2636800" y="527972"/>
                </a:lnTo>
                <a:lnTo>
                  <a:pt x="2708082" y="609865"/>
                </a:lnTo>
                <a:cubicBezTo>
                  <a:pt x="2734365" y="634384"/>
                  <a:pt x="2762254" y="657040"/>
                  <a:pt x="2789085" y="680677"/>
                </a:cubicBezTo>
                <a:cubicBezTo>
                  <a:pt x="2854233" y="738063"/>
                  <a:pt x="2903113" y="804347"/>
                  <a:pt x="2914245" y="893288"/>
                </a:cubicBezTo>
                <a:cubicBezTo>
                  <a:pt x="2912089" y="856285"/>
                  <a:pt x="2907033" y="819164"/>
                  <a:pt x="2908366" y="782279"/>
                </a:cubicBezTo>
                <a:cubicBezTo>
                  <a:pt x="2911345" y="702197"/>
                  <a:pt x="2918361" y="622272"/>
                  <a:pt x="2922281" y="542190"/>
                </a:cubicBezTo>
                <a:cubicBezTo>
                  <a:pt x="2925535" y="476258"/>
                  <a:pt x="2919812" y="411660"/>
                  <a:pt x="2883906" y="353489"/>
                </a:cubicBezTo>
                <a:cubicBezTo>
                  <a:pt x="2882612" y="351373"/>
                  <a:pt x="2881828" y="348903"/>
                  <a:pt x="2880809" y="346630"/>
                </a:cubicBezTo>
                <a:close/>
                <a:moveTo>
                  <a:pt x="436956" y="164005"/>
                </a:moveTo>
                <a:cubicBezTo>
                  <a:pt x="437661" y="165455"/>
                  <a:pt x="438367" y="166906"/>
                  <a:pt x="439033" y="168356"/>
                </a:cubicBezTo>
                <a:cubicBezTo>
                  <a:pt x="432448" y="174197"/>
                  <a:pt x="425902" y="180037"/>
                  <a:pt x="419317" y="185838"/>
                </a:cubicBezTo>
                <a:cubicBezTo>
                  <a:pt x="370240" y="229466"/>
                  <a:pt x="352053" y="288459"/>
                  <a:pt x="337510" y="349373"/>
                </a:cubicBezTo>
                <a:lnTo>
                  <a:pt x="286013" y="563258"/>
                </a:lnTo>
                <a:lnTo>
                  <a:pt x="284357" y="565434"/>
                </a:lnTo>
                <a:cubicBezTo>
                  <a:pt x="283769" y="566453"/>
                  <a:pt x="281809" y="566727"/>
                  <a:pt x="285612" y="564924"/>
                </a:cubicBezTo>
                <a:lnTo>
                  <a:pt x="286013" y="563258"/>
                </a:lnTo>
                <a:lnTo>
                  <a:pt x="344600" y="486283"/>
                </a:lnTo>
                <a:cubicBezTo>
                  <a:pt x="367800" y="462891"/>
                  <a:pt x="393701" y="442018"/>
                  <a:pt x="421041" y="422243"/>
                </a:cubicBezTo>
                <a:cubicBezTo>
                  <a:pt x="463140" y="391786"/>
                  <a:pt x="503044" y="357879"/>
                  <a:pt x="541419" y="322797"/>
                </a:cubicBezTo>
                <a:cubicBezTo>
                  <a:pt x="556746" y="308803"/>
                  <a:pt x="565487" y="287519"/>
                  <a:pt x="577207" y="269566"/>
                </a:cubicBezTo>
                <a:cubicBezTo>
                  <a:pt x="579481" y="266116"/>
                  <a:pt x="581715" y="262628"/>
                  <a:pt x="583949" y="259139"/>
                </a:cubicBezTo>
                <a:cubicBezTo>
                  <a:pt x="585831" y="259570"/>
                  <a:pt x="587712" y="260001"/>
                  <a:pt x="589633" y="260433"/>
                </a:cubicBezTo>
                <a:cubicBezTo>
                  <a:pt x="587438" y="277170"/>
                  <a:pt x="586615" y="294182"/>
                  <a:pt x="582813" y="310528"/>
                </a:cubicBezTo>
                <a:cubicBezTo>
                  <a:pt x="563645" y="393236"/>
                  <a:pt x="515901" y="458815"/>
                  <a:pt x="454634" y="514672"/>
                </a:cubicBezTo>
                <a:cubicBezTo>
                  <a:pt x="409870" y="555517"/>
                  <a:pt x="359383" y="590207"/>
                  <a:pt x="315951" y="632306"/>
                </a:cubicBezTo>
                <a:cubicBezTo>
                  <a:pt x="284044" y="663234"/>
                  <a:pt x="259427" y="701726"/>
                  <a:pt x="231518" y="736848"/>
                </a:cubicBezTo>
                <a:cubicBezTo>
                  <a:pt x="229284" y="739670"/>
                  <a:pt x="226853" y="742375"/>
                  <a:pt x="224501" y="745119"/>
                </a:cubicBezTo>
                <a:cubicBezTo>
                  <a:pt x="222894" y="744883"/>
                  <a:pt x="221287" y="744648"/>
                  <a:pt x="219680" y="744413"/>
                </a:cubicBezTo>
                <a:lnTo>
                  <a:pt x="219641" y="744531"/>
                </a:lnTo>
                <a:cubicBezTo>
                  <a:pt x="219641" y="733359"/>
                  <a:pt x="219837" y="722188"/>
                  <a:pt x="219641" y="710977"/>
                </a:cubicBezTo>
                <a:cubicBezTo>
                  <a:pt x="218700" y="660215"/>
                  <a:pt x="218896" y="609375"/>
                  <a:pt x="216309" y="558692"/>
                </a:cubicBezTo>
                <a:cubicBezTo>
                  <a:pt x="213095" y="495779"/>
                  <a:pt x="212389" y="432983"/>
                  <a:pt x="230852" y="372226"/>
                </a:cubicBezTo>
                <a:cubicBezTo>
                  <a:pt x="260172" y="275759"/>
                  <a:pt x="323673" y="209318"/>
                  <a:pt x="416063" y="170081"/>
                </a:cubicBezTo>
                <a:cubicBezTo>
                  <a:pt x="422688" y="167258"/>
                  <a:pt x="429979" y="166004"/>
                  <a:pt x="436956" y="164005"/>
                </a:cubicBezTo>
                <a:close/>
                <a:moveTo>
                  <a:pt x="2647776" y="143269"/>
                </a:moveTo>
                <a:cubicBezTo>
                  <a:pt x="2659104" y="147189"/>
                  <a:pt x="2670863" y="150050"/>
                  <a:pt x="2681643" y="155146"/>
                </a:cubicBezTo>
                <a:cubicBezTo>
                  <a:pt x="2793084" y="207907"/>
                  <a:pt x="2859133" y="296181"/>
                  <a:pt x="2872891" y="417813"/>
                </a:cubicBezTo>
                <a:cubicBezTo>
                  <a:pt x="2880025" y="480766"/>
                  <a:pt x="2872656" y="545364"/>
                  <a:pt x="2872695" y="609179"/>
                </a:cubicBezTo>
                <a:cubicBezTo>
                  <a:pt x="2872695" y="638460"/>
                  <a:pt x="2874616" y="667741"/>
                  <a:pt x="2876105" y="697022"/>
                </a:cubicBezTo>
                <a:cubicBezTo>
                  <a:pt x="2876576" y="706587"/>
                  <a:pt x="2878497" y="716073"/>
                  <a:pt x="2880221" y="729478"/>
                </a:cubicBezTo>
                <a:cubicBezTo>
                  <a:pt x="2874577" y="725206"/>
                  <a:pt x="2870892" y="723756"/>
                  <a:pt x="2869520" y="721129"/>
                </a:cubicBezTo>
                <a:cubicBezTo>
                  <a:pt x="2838161" y="661940"/>
                  <a:pt x="2789242" y="618979"/>
                  <a:pt x="2738480" y="577468"/>
                </a:cubicBezTo>
                <a:cubicBezTo>
                  <a:pt x="2689992" y="537838"/>
                  <a:pt x="2640132" y="499542"/>
                  <a:pt x="2594780" y="456502"/>
                </a:cubicBezTo>
                <a:cubicBezTo>
                  <a:pt x="2535120" y="399861"/>
                  <a:pt x="2511287" y="324600"/>
                  <a:pt x="2500743" y="243891"/>
                </a:cubicBezTo>
                <a:cubicBezTo>
                  <a:pt x="2502703" y="246125"/>
                  <a:pt x="2505251" y="248085"/>
                  <a:pt x="2506466" y="250672"/>
                </a:cubicBezTo>
                <a:cubicBezTo>
                  <a:pt x="2529828" y="300258"/>
                  <a:pt x="2568870" y="335732"/>
                  <a:pt x="2612732" y="366033"/>
                </a:cubicBezTo>
                <a:cubicBezTo>
                  <a:pt x="2680389" y="412718"/>
                  <a:pt x="2750358" y="456424"/>
                  <a:pt x="2801119" y="530155"/>
                </a:cubicBezTo>
                <a:cubicBezTo>
                  <a:pt x="2801119" y="522316"/>
                  <a:pt x="2801589" y="519964"/>
                  <a:pt x="2801041" y="517886"/>
                </a:cubicBezTo>
                <a:cubicBezTo>
                  <a:pt x="2781951" y="446742"/>
                  <a:pt x="2761686" y="375910"/>
                  <a:pt x="2743929" y="304413"/>
                </a:cubicBezTo>
                <a:cubicBezTo>
                  <a:pt x="2729112" y="244714"/>
                  <a:pt x="2701477" y="193952"/>
                  <a:pt x="2652244" y="155930"/>
                </a:cubicBezTo>
                <a:cubicBezTo>
                  <a:pt x="2649500" y="153813"/>
                  <a:pt x="2647815" y="150286"/>
                  <a:pt x="2647776" y="143269"/>
                </a:cubicBezTo>
                <a:close/>
                <a:moveTo>
                  <a:pt x="731806" y="13915"/>
                </a:moveTo>
                <a:lnTo>
                  <a:pt x="738665" y="22931"/>
                </a:lnTo>
                <a:cubicBezTo>
                  <a:pt x="730943" y="28654"/>
                  <a:pt x="721692" y="33044"/>
                  <a:pt x="715813" y="40256"/>
                </a:cubicBezTo>
                <a:cubicBezTo>
                  <a:pt x="668422" y="98270"/>
                  <a:pt x="618758" y="154754"/>
                  <a:pt x="575601" y="215825"/>
                </a:cubicBezTo>
                <a:cubicBezTo>
                  <a:pt x="533188" y="275838"/>
                  <a:pt x="482740" y="326560"/>
                  <a:pt x="425981" y="372069"/>
                </a:cubicBezTo>
                <a:cubicBezTo>
                  <a:pt x="403285" y="390296"/>
                  <a:pt x="381217" y="409307"/>
                  <a:pt x="358834" y="428005"/>
                </a:cubicBezTo>
                <a:cubicBezTo>
                  <a:pt x="357227" y="426084"/>
                  <a:pt x="355581" y="424908"/>
                  <a:pt x="355777" y="424281"/>
                </a:cubicBezTo>
                <a:cubicBezTo>
                  <a:pt x="374396" y="366699"/>
                  <a:pt x="388625" y="307157"/>
                  <a:pt x="412967" y="252083"/>
                </a:cubicBezTo>
                <a:cubicBezTo>
                  <a:pt x="450480" y="167141"/>
                  <a:pt x="516843" y="107795"/>
                  <a:pt x="601236" y="69498"/>
                </a:cubicBezTo>
                <a:cubicBezTo>
                  <a:pt x="644315" y="49977"/>
                  <a:pt x="688256" y="32377"/>
                  <a:pt x="731806" y="13915"/>
                </a:cubicBezTo>
                <a:close/>
                <a:moveTo>
                  <a:pt x="2346655" y="0"/>
                </a:moveTo>
                <a:cubicBezTo>
                  <a:pt x="2370056" y="8741"/>
                  <a:pt x="2393497" y="17443"/>
                  <a:pt x="2416859" y="26263"/>
                </a:cubicBezTo>
                <a:cubicBezTo>
                  <a:pt x="2477460" y="49076"/>
                  <a:pt x="2536845" y="74006"/>
                  <a:pt x="2585529" y="118771"/>
                </a:cubicBezTo>
                <a:cubicBezTo>
                  <a:pt x="2651108" y="179097"/>
                  <a:pt x="2688111" y="255808"/>
                  <a:pt x="2713080" y="339535"/>
                </a:cubicBezTo>
                <a:cubicBezTo>
                  <a:pt x="2719901" y="362348"/>
                  <a:pt x="2726760" y="385162"/>
                  <a:pt x="2733581" y="407975"/>
                </a:cubicBezTo>
                <a:cubicBezTo>
                  <a:pt x="2732131" y="409347"/>
                  <a:pt x="2730680" y="410680"/>
                  <a:pt x="2729230" y="412052"/>
                </a:cubicBezTo>
                <a:cubicBezTo>
                  <a:pt x="2698263" y="386494"/>
                  <a:pt x="2666434" y="361878"/>
                  <a:pt x="2636565" y="335145"/>
                </a:cubicBezTo>
                <a:cubicBezTo>
                  <a:pt x="2561344" y="267802"/>
                  <a:pt x="2497803" y="190464"/>
                  <a:pt x="2439908" y="107756"/>
                </a:cubicBezTo>
                <a:cubicBezTo>
                  <a:pt x="2416977" y="75025"/>
                  <a:pt x="2385422" y="48331"/>
                  <a:pt x="2357787" y="18854"/>
                </a:cubicBezTo>
                <a:cubicBezTo>
                  <a:pt x="2353162" y="13915"/>
                  <a:pt x="2348654" y="8780"/>
                  <a:pt x="2346655" y="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3916" cap="flat">
            <a:noFill/>
            <a:prstDash val="solid"/>
            <a:miter/>
          </a:ln>
        </p:spPr>
        <p:txBody>
          <a:bodyPr rtlCol="0" anchor="ctr"/>
          <a:lstStyle>
            <a:defPPr>
              <a:defRPr lang="ro-RO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/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7180092A-E57A-BF2A-269D-63342777B68C}"/>
              </a:ext>
            </a:extLst>
          </p:cNvPr>
          <p:cNvGrpSpPr/>
          <p:nvPr/>
        </p:nvGrpSpPr>
        <p:grpSpPr>
          <a:xfrm>
            <a:off x="9756919" y="3610059"/>
            <a:ext cx="1080929" cy="2080875"/>
            <a:chOff x="3144936" y="2510262"/>
            <a:chExt cx="1170504" cy="2457271"/>
          </a:xfrm>
        </p:grpSpPr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77DF3669-0A01-ABD2-C8E1-26C61B34BBD9}"/>
                </a:ext>
              </a:extLst>
            </p:cNvPr>
            <p:cNvSpPr/>
            <p:nvPr/>
          </p:nvSpPr>
          <p:spPr>
            <a:xfrm>
              <a:off x="3468877" y="2989126"/>
              <a:ext cx="522574" cy="1978407"/>
            </a:xfrm>
            <a:custGeom>
              <a:avLst/>
              <a:gdLst>
                <a:gd name="connsiteX0" fmla="*/ 200891 w 421263"/>
                <a:gd name="connsiteY0" fmla="*/ 1594855 h 1594855"/>
                <a:gd name="connsiteX1" fmla="*/ 189994 w 421263"/>
                <a:gd name="connsiteY1" fmla="*/ 1594855 h 1594855"/>
                <a:gd name="connsiteX2" fmla="*/ 188583 w 421263"/>
                <a:gd name="connsiteY2" fmla="*/ 1580822 h 1594855"/>
                <a:gd name="connsiteX3" fmla="*/ 182272 w 421263"/>
                <a:gd name="connsiteY3" fmla="*/ 1453193 h 1594855"/>
                <a:gd name="connsiteX4" fmla="*/ 174197 w 421263"/>
                <a:gd name="connsiteY4" fmla="*/ 1300633 h 1594855"/>
                <a:gd name="connsiteX5" fmla="*/ 168082 w 421263"/>
                <a:gd name="connsiteY5" fmla="*/ 1177472 h 1594855"/>
                <a:gd name="connsiteX6" fmla="*/ 160870 w 421263"/>
                <a:gd name="connsiteY6" fmla="*/ 1037378 h 1594855"/>
                <a:gd name="connsiteX7" fmla="*/ 152089 w 421263"/>
                <a:gd name="connsiteY7" fmla="*/ 867846 h 1594855"/>
                <a:gd name="connsiteX8" fmla="*/ 143505 w 421263"/>
                <a:gd name="connsiteY8" fmla="*/ 701881 h 1594855"/>
                <a:gd name="connsiteX9" fmla="*/ 141388 w 421263"/>
                <a:gd name="connsiteY9" fmla="*/ 659468 h 1594855"/>
                <a:gd name="connsiteX10" fmla="*/ 136645 w 421263"/>
                <a:gd name="connsiteY10" fmla="*/ 588402 h 1594855"/>
                <a:gd name="connsiteX11" fmla="*/ 134999 w 421263"/>
                <a:gd name="connsiteY11" fmla="*/ 540227 h 1594855"/>
                <a:gd name="connsiteX12" fmla="*/ 127081 w 421263"/>
                <a:gd name="connsiteY12" fmla="*/ 379710 h 1594855"/>
                <a:gd name="connsiteX13" fmla="*/ 118026 w 421263"/>
                <a:gd name="connsiteY13" fmla="*/ 206611 h 1594855"/>
                <a:gd name="connsiteX14" fmla="*/ 112891 w 421263"/>
                <a:gd name="connsiteY14" fmla="*/ 125471 h 1594855"/>
                <a:gd name="connsiteX15" fmla="*/ 107756 w 421263"/>
                <a:gd name="connsiteY15" fmla="*/ 92897 h 1594855"/>
                <a:gd name="connsiteX16" fmla="*/ 105051 w 421263"/>
                <a:gd name="connsiteY16" fmla="*/ 84391 h 1594855"/>
                <a:gd name="connsiteX17" fmla="*/ 78161 w 421263"/>
                <a:gd name="connsiteY17" fmla="*/ 66281 h 1594855"/>
                <a:gd name="connsiteX18" fmla="*/ 50997 w 421263"/>
                <a:gd name="connsiteY18" fmla="*/ 86390 h 1594855"/>
                <a:gd name="connsiteX19" fmla="*/ 47979 w 421263"/>
                <a:gd name="connsiteY19" fmla="*/ 118141 h 1594855"/>
                <a:gd name="connsiteX20" fmla="*/ 58876 w 421263"/>
                <a:gd name="connsiteY20" fmla="*/ 257961 h 1594855"/>
                <a:gd name="connsiteX21" fmla="*/ 66755 w 421263"/>
                <a:gd name="connsiteY21" fmla="*/ 354114 h 1594855"/>
                <a:gd name="connsiteX22" fmla="*/ 76868 w 421263"/>
                <a:gd name="connsiteY22" fmla="*/ 470689 h 1594855"/>
                <a:gd name="connsiteX23" fmla="*/ 82512 w 421263"/>
                <a:gd name="connsiteY23" fmla="*/ 528389 h 1594855"/>
                <a:gd name="connsiteX24" fmla="*/ 83923 w 421263"/>
                <a:gd name="connsiteY24" fmla="*/ 554221 h 1594855"/>
                <a:gd name="connsiteX25" fmla="*/ 89882 w 421263"/>
                <a:gd name="connsiteY25" fmla="*/ 624386 h 1594855"/>
                <a:gd name="connsiteX26" fmla="*/ 95213 w 421263"/>
                <a:gd name="connsiteY26" fmla="*/ 680086 h 1594855"/>
                <a:gd name="connsiteX27" fmla="*/ 100308 w 421263"/>
                <a:gd name="connsiteY27" fmla="*/ 746841 h 1594855"/>
                <a:gd name="connsiteX28" fmla="*/ 110735 w 421263"/>
                <a:gd name="connsiteY28" fmla="*/ 869688 h 1594855"/>
                <a:gd name="connsiteX29" fmla="*/ 118575 w 421263"/>
                <a:gd name="connsiteY29" fmla="*/ 964077 h 1594855"/>
                <a:gd name="connsiteX30" fmla="*/ 128570 w 421263"/>
                <a:gd name="connsiteY30" fmla="*/ 1080653 h 1594855"/>
                <a:gd name="connsiteX31" fmla="*/ 138291 w 421263"/>
                <a:gd name="connsiteY31" fmla="*/ 1197268 h 1594855"/>
                <a:gd name="connsiteX32" fmla="*/ 146523 w 421263"/>
                <a:gd name="connsiteY32" fmla="*/ 1292480 h 1594855"/>
                <a:gd name="connsiteX33" fmla="*/ 152364 w 421263"/>
                <a:gd name="connsiteY33" fmla="*/ 1361939 h 1594855"/>
                <a:gd name="connsiteX34" fmla="*/ 160713 w 421263"/>
                <a:gd name="connsiteY34" fmla="*/ 1459857 h 1594855"/>
                <a:gd name="connsiteX35" fmla="*/ 168513 w 421263"/>
                <a:gd name="connsiteY35" fmla="*/ 1553344 h 1594855"/>
                <a:gd name="connsiteX36" fmla="*/ 171296 w 421263"/>
                <a:gd name="connsiteY36" fmla="*/ 1586271 h 1594855"/>
                <a:gd name="connsiteX37" fmla="*/ 171296 w 421263"/>
                <a:gd name="connsiteY37" fmla="*/ 1594620 h 1594855"/>
                <a:gd name="connsiteX38" fmla="*/ 155970 w 421263"/>
                <a:gd name="connsiteY38" fmla="*/ 1594620 h 1594855"/>
                <a:gd name="connsiteX39" fmla="*/ 152560 w 421263"/>
                <a:gd name="connsiteY39" fmla="*/ 1564006 h 1594855"/>
                <a:gd name="connsiteX40" fmla="*/ 140330 w 421263"/>
                <a:gd name="connsiteY40" fmla="*/ 1439552 h 1594855"/>
                <a:gd name="connsiteX41" fmla="*/ 130765 w 421263"/>
                <a:gd name="connsiteY41" fmla="*/ 1339988 h 1594855"/>
                <a:gd name="connsiteX42" fmla="*/ 117203 w 421263"/>
                <a:gd name="connsiteY42" fmla="*/ 1203108 h 1594855"/>
                <a:gd name="connsiteX43" fmla="*/ 107325 w 421263"/>
                <a:gd name="connsiteY43" fmla="*/ 1099978 h 1594855"/>
                <a:gd name="connsiteX44" fmla="*/ 97369 w 421263"/>
                <a:gd name="connsiteY44" fmla="*/ 1000453 h 1594855"/>
                <a:gd name="connsiteX45" fmla="*/ 86119 w 421263"/>
                <a:gd name="connsiteY45" fmla="*/ 883995 h 1594855"/>
                <a:gd name="connsiteX46" fmla="*/ 75966 w 421263"/>
                <a:gd name="connsiteY46" fmla="*/ 781766 h 1594855"/>
                <a:gd name="connsiteX47" fmla="*/ 66990 w 421263"/>
                <a:gd name="connsiteY47" fmla="*/ 689298 h 1594855"/>
                <a:gd name="connsiteX48" fmla="*/ 57465 w 421263"/>
                <a:gd name="connsiteY48" fmla="*/ 589107 h 1594855"/>
                <a:gd name="connsiteX49" fmla="*/ 53623 w 421263"/>
                <a:gd name="connsiteY49" fmla="*/ 558101 h 1594855"/>
                <a:gd name="connsiteX50" fmla="*/ 48488 w 421263"/>
                <a:gd name="connsiteY50" fmla="*/ 499422 h 1594855"/>
                <a:gd name="connsiteX51" fmla="*/ 38728 w 421263"/>
                <a:gd name="connsiteY51" fmla="*/ 400760 h 1594855"/>
                <a:gd name="connsiteX52" fmla="*/ 29085 w 421263"/>
                <a:gd name="connsiteY52" fmla="*/ 302098 h 1594855"/>
                <a:gd name="connsiteX53" fmla="*/ 17365 w 421263"/>
                <a:gd name="connsiteY53" fmla="*/ 182073 h 1594855"/>
                <a:gd name="connsiteX54" fmla="*/ 7487 w 421263"/>
                <a:gd name="connsiteY54" fmla="*/ 80706 h 1594855"/>
                <a:gd name="connsiteX55" fmla="*/ 1019 w 421263"/>
                <a:gd name="connsiteY55" fmla="*/ 14932 h 1594855"/>
                <a:gd name="connsiteX56" fmla="*/ 0 w 421263"/>
                <a:gd name="connsiteY56" fmla="*/ 1800 h 1594855"/>
                <a:gd name="connsiteX57" fmla="*/ 421263 w 421263"/>
                <a:gd name="connsiteY57" fmla="*/ 1330 h 1594855"/>
                <a:gd name="connsiteX58" fmla="*/ 382536 w 421263"/>
                <a:gd name="connsiteY58" fmla="*/ 399074 h 1594855"/>
                <a:gd name="connsiteX59" fmla="*/ 343494 w 421263"/>
                <a:gd name="connsiteY59" fmla="*/ 798190 h 1594855"/>
                <a:gd name="connsiteX60" fmla="*/ 304492 w 421263"/>
                <a:gd name="connsiteY60" fmla="*/ 1196405 h 1594855"/>
                <a:gd name="connsiteX61" fmla="*/ 265372 w 421263"/>
                <a:gd name="connsiteY61" fmla="*/ 1594738 h 1594855"/>
                <a:gd name="connsiteX62" fmla="*/ 249379 w 421263"/>
                <a:gd name="connsiteY62" fmla="*/ 1594738 h 1594855"/>
                <a:gd name="connsiteX63" fmla="*/ 251378 w 421263"/>
                <a:gd name="connsiteY63" fmla="*/ 1566280 h 1594855"/>
                <a:gd name="connsiteX64" fmla="*/ 257846 w 421263"/>
                <a:gd name="connsiteY64" fmla="*/ 1491529 h 1594855"/>
                <a:gd name="connsiteX65" fmla="*/ 266039 w 421263"/>
                <a:gd name="connsiteY65" fmla="*/ 1395415 h 1594855"/>
                <a:gd name="connsiteX66" fmla="*/ 273878 w 421263"/>
                <a:gd name="connsiteY66" fmla="*/ 1301966 h 1594855"/>
                <a:gd name="connsiteX67" fmla="*/ 283991 w 421263"/>
                <a:gd name="connsiteY67" fmla="*/ 1182686 h 1594855"/>
                <a:gd name="connsiteX68" fmla="*/ 292027 w 421263"/>
                <a:gd name="connsiteY68" fmla="*/ 1086572 h 1594855"/>
                <a:gd name="connsiteX69" fmla="*/ 300298 w 421263"/>
                <a:gd name="connsiteY69" fmla="*/ 991359 h 1594855"/>
                <a:gd name="connsiteX70" fmla="*/ 306413 w 421263"/>
                <a:gd name="connsiteY70" fmla="*/ 916569 h 1594855"/>
                <a:gd name="connsiteX71" fmla="*/ 314487 w 421263"/>
                <a:gd name="connsiteY71" fmla="*/ 824022 h 1594855"/>
                <a:gd name="connsiteX72" fmla="*/ 322405 w 421263"/>
                <a:gd name="connsiteY72" fmla="*/ 728771 h 1594855"/>
                <a:gd name="connsiteX73" fmla="*/ 331852 w 421263"/>
                <a:gd name="connsiteY73" fmla="*/ 618427 h 1594855"/>
                <a:gd name="connsiteX74" fmla="*/ 340123 w 421263"/>
                <a:gd name="connsiteY74" fmla="*/ 522313 h 1594855"/>
                <a:gd name="connsiteX75" fmla="*/ 348629 w 421263"/>
                <a:gd name="connsiteY75" fmla="*/ 423534 h 1594855"/>
                <a:gd name="connsiteX76" fmla="*/ 356390 w 421263"/>
                <a:gd name="connsiteY76" fmla="*/ 330046 h 1594855"/>
                <a:gd name="connsiteX77" fmla="*/ 366268 w 421263"/>
                <a:gd name="connsiteY77" fmla="*/ 214333 h 1594855"/>
                <a:gd name="connsiteX78" fmla="*/ 373520 w 421263"/>
                <a:gd name="connsiteY78" fmla="*/ 117239 h 1594855"/>
                <a:gd name="connsiteX79" fmla="*/ 372109 w 421263"/>
                <a:gd name="connsiteY79" fmla="*/ 92348 h 1594855"/>
                <a:gd name="connsiteX80" fmla="*/ 332558 w 421263"/>
                <a:gd name="connsiteY80" fmla="*/ 67810 h 1594855"/>
                <a:gd name="connsiteX81" fmla="*/ 318329 w 421263"/>
                <a:gd name="connsiteY81" fmla="*/ 80393 h 1594855"/>
                <a:gd name="connsiteX82" fmla="*/ 310293 w 421263"/>
                <a:gd name="connsiteY82" fmla="*/ 108576 h 1594855"/>
                <a:gd name="connsiteX83" fmla="*/ 306687 w 421263"/>
                <a:gd name="connsiteY83" fmla="*/ 145893 h 1594855"/>
                <a:gd name="connsiteX84" fmla="*/ 300415 w 421263"/>
                <a:gd name="connsiteY84" fmla="*/ 264546 h 1594855"/>
                <a:gd name="connsiteX85" fmla="*/ 290381 w 421263"/>
                <a:gd name="connsiteY85" fmla="*/ 455480 h 1594855"/>
                <a:gd name="connsiteX86" fmla="*/ 281287 w 421263"/>
                <a:gd name="connsiteY86" fmla="*/ 633950 h 1594855"/>
                <a:gd name="connsiteX87" fmla="*/ 272820 w 421263"/>
                <a:gd name="connsiteY87" fmla="*/ 797250 h 1594855"/>
                <a:gd name="connsiteX88" fmla="*/ 266744 w 421263"/>
                <a:gd name="connsiteY88" fmla="*/ 918607 h 1594855"/>
                <a:gd name="connsiteX89" fmla="*/ 260355 w 421263"/>
                <a:gd name="connsiteY89" fmla="*/ 1039064 h 1594855"/>
                <a:gd name="connsiteX90" fmla="*/ 254279 w 421263"/>
                <a:gd name="connsiteY90" fmla="*/ 1160421 h 1594855"/>
                <a:gd name="connsiteX91" fmla="*/ 247341 w 421263"/>
                <a:gd name="connsiteY91" fmla="*/ 1292480 h 1594855"/>
                <a:gd name="connsiteX92" fmla="*/ 237071 w 421263"/>
                <a:gd name="connsiteY92" fmla="*/ 1489686 h 1594855"/>
                <a:gd name="connsiteX93" fmla="*/ 232681 w 421263"/>
                <a:gd name="connsiteY93" fmla="*/ 1579842 h 1594855"/>
                <a:gd name="connsiteX94" fmla="*/ 231544 w 421263"/>
                <a:gd name="connsiteY94" fmla="*/ 1594542 h 1594855"/>
                <a:gd name="connsiteX95" fmla="*/ 220098 w 421263"/>
                <a:gd name="connsiteY95" fmla="*/ 1594542 h 1594855"/>
                <a:gd name="connsiteX96" fmla="*/ 220098 w 421263"/>
                <a:gd name="connsiteY96" fmla="*/ 1580156 h 1594855"/>
                <a:gd name="connsiteX97" fmla="*/ 222019 w 421263"/>
                <a:gd name="connsiteY97" fmla="*/ 1501524 h 1594855"/>
                <a:gd name="connsiteX98" fmla="*/ 226487 w 421263"/>
                <a:gd name="connsiteY98" fmla="*/ 1316587 h 1594855"/>
                <a:gd name="connsiteX99" fmla="*/ 231466 w 421263"/>
                <a:gd name="connsiteY99" fmla="*/ 1111110 h 1594855"/>
                <a:gd name="connsiteX100" fmla="*/ 236836 w 421263"/>
                <a:gd name="connsiteY100" fmla="*/ 888660 h 1594855"/>
                <a:gd name="connsiteX101" fmla="*/ 242363 w 421263"/>
                <a:gd name="connsiteY101" fmla="*/ 662643 h 1594855"/>
                <a:gd name="connsiteX102" fmla="*/ 243421 w 421263"/>
                <a:gd name="connsiteY102" fmla="*/ 597496 h 1594855"/>
                <a:gd name="connsiteX103" fmla="*/ 245459 w 421263"/>
                <a:gd name="connsiteY103" fmla="*/ 538659 h 1594855"/>
                <a:gd name="connsiteX104" fmla="*/ 249497 w 421263"/>
                <a:gd name="connsiteY104" fmla="*/ 366422 h 1594855"/>
                <a:gd name="connsiteX105" fmla="*/ 253848 w 421263"/>
                <a:gd name="connsiteY105" fmla="*/ 186855 h 1594855"/>
                <a:gd name="connsiteX106" fmla="*/ 252554 w 421263"/>
                <a:gd name="connsiteY106" fmla="*/ 119003 h 1594855"/>
                <a:gd name="connsiteX107" fmla="*/ 244715 w 421263"/>
                <a:gd name="connsiteY107" fmla="*/ 89957 h 1594855"/>
                <a:gd name="connsiteX108" fmla="*/ 235581 w 421263"/>
                <a:gd name="connsiteY108" fmla="*/ 77962 h 1594855"/>
                <a:gd name="connsiteX109" fmla="*/ 182664 w 421263"/>
                <a:gd name="connsiteY109" fmla="*/ 80981 h 1594855"/>
                <a:gd name="connsiteX110" fmla="*/ 168748 w 421263"/>
                <a:gd name="connsiteY110" fmla="*/ 120649 h 1594855"/>
                <a:gd name="connsiteX111" fmla="*/ 168121 w 421263"/>
                <a:gd name="connsiteY111" fmla="*/ 204612 h 1594855"/>
                <a:gd name="connsiteX112" fmla="*/ 171140 w 421263"/>
                <a:gd name="connsiteY112" fmla="*/ 348469 h 1594855"/>
                <a:gd name="connsiteX113" fmla="*/ 173805 w 421263"/>
                <a:gd name="connsiteY113" fmla="*/ 453873 h 1594855"/>
                <a:gd name="connsiteX114" fmla="*/ 177764 w 421263"/>
                <a:gd name="connsiteY114" fmla="*/ 590479 h 1594855"/>
                <a:gd name="connsiteX115" fmla="*/ 177921 w 421263"/>
                <a:gd name="connsiteY115" fmla="*/ 627051 h 1594855"/>
                <a:gd name="connsiteX116" fmla="*/ 179371 w 421263"/>
                <a:gd name="connsiteY116" fmla="*/ 668876 h 1594855"/>
                <a:gd name="connsiteX117" fmla="*/ 181331 w 421263"/>
                <a:gd name="connsiteY117" fmla="*/ 770673 h 1594855"/>
                <a:gd name="connsiteX118" fmla="*/ 186976 w 421263"/>
                <a:gd name="connsiteY118" fmla="*/ 1011899 h 1594855"/>
                <a:gd name="connsiteX119" fmla="*/ 192463 w 421263"/>
                <a:gd name="connsiteY119" fmla="*/ 1230743 h 1594855"/>
                <a:gd name="connsiteX120" fmla="*/ 199754 w 421263"/>
                <a:gd name="connsiteY120" fmla="*/ 1524651 h 1594855"/>
                <a:gd name="connsiteX121" fmla="*/ 201322 w 421263"/>
                <a:gd name="connsiteY121" fmla="*/ 1587172 h 1594855"/>
                <a:gd name="connsiteX122" fmla="*/ 200969 w 421263"/>
                <a:gd name="connsiteY122" fmla="*/ 1594816 h 1594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421263" h="1594855">
                  <a:moveTo>
                    <a:pt x="200891" y="1594855"/>
                  </a:moveTo>
                  <a:lnTo>
                    <a:pt x="189994" y="1594855"/>
                  </a:lnTo>
                  <a:cubicBezTo>
                    <a:pt x="189523" y="1590073"/>
                    <a:pt x="188818" y="1585448"/>
                    <a:pt x="188583" y="1580822"/>
                  </a:cubicBezTo>
                  <a:cubicBezTo>
                    <a:pt x="186427" y="1538292"/>
                    <a:pt x="184467" y="1495723"/>
                    <a:pt x="182272" y="1453193"/>
                  </a:cubicBezTo>
                  <a:cubicBezTo>
                    <a:pt x="179646" y="1402353"/>
                    <a:pt x="176823" y="1351473"/>
                    <a:pt x="174197" y="1300633"/>
                  </a:cubicBezTo>
                  <a:cubicBezTo>
                    <a:pt x="172080" y="1259593"/>
                    <a:pt x="170160" y="1218513"/>
                    <a:pt x="168082" y="1177472"/>
                  </a:cubicBezTo>
                  <a:cubicBezTo>
                    <a:pt x="165730" y="1130787"/>
                    <a:pt x="163300" y="1084063"/>
                    <a:pt x="160870" y="1037378"/>
                  </a:cubicBezTo>
                  <a:cubicBezTo>
                    <a:pt x="157969" y="980854"/>
                    <a:pt x="155029" y="924331"/>
                    <a:pt x="152089" y="867846"/>
                  </a:cubicBezTo>
                  <a:cubicBezTo>
                    <a:pt x="149228" y="812537"/>
                    <a:pt x="146366" y="757189"/>
                    <a:pt x="143505" y="701881"/>
                  </a:cubicBezTo>
                  <a:cubicBezTo>
                    <a:pt x="142760" y="687730"/>
                    <a:pt x="142290" y="673579"/>
                    <a:pt x="141388" y="659468"/>
                  </a:cubicBezTo>
                  <a:cubicBezTo>
                    <a:pt x="139899" y="635753"/>
                    <a:pt x="137978" y="612077"/>
                    <a:pt x="136645" y="588402"/>
                  </a:cubicBezTo>
                  <a:cubicBezTo>
                    <a:pt x="135744" y="572370"/>
                    <a:pt x="135744" y="556259"/>
                    <a:pt x="134999" y="540227"/>
                  </a:cubicBezTo>
                  <a:cubicBezTo>
                    <a:pt x="132451" y="486722"/>
                    <a:pt x="129825" y="433216"/>
                    <a:pt x="127081" y="379710"/>
                  </a:cubicBezTo>
                  <a:cubicBezTo>
                    <a:pt x="124141" y="322011"/>
                    <a:pt x="121162" y="264311"/>
                    <a:pt x="118026" y="206611"/>
                  </a:cubicBezTo>
                  <a:cubicBezTo>
                    <a:pt x="116576" y="179564"/>
                    <a:pt x="115008" y="152478"/>
                    <a:pt x="112891" y="125471"/>
                  </a:cubicBezTo>
                  <a:cubicBezTo>
                    <a:pt x="112029" y="114534"/>
                    <a:pt x="109637" y="103716"/>
                    <a:pt x="107756" y="92897"/>
                  </a:cubicBezTo>
                  <a:cubicBezTo>
                    <a:pt x="107246" y="89996"/>
                    <a:pt x="106188" y="87135"/>
                    <a:pt x="105051" y="84391"/>
                  </a:cubicBezTo>
                  <a:cubicBezTo>
                    <a:pt x="99838" y="71847"/>
                    <a:pt x="91058" y="65968"/>
                    <a:pt x="78161" y="66281"/>
                  </a:cubicBezTo>
                  <a:cubicBezTo>
                    <a:pt x="64207" y="66595"/>
                    <a:pt x="54250" y="72984"/>
                    <a:pt x="50997" y="86390"/>
                  </a:cubicBezTo>
                  <a:cubicBezTo>
                    <a:pt x="48527" y="96660"/>
                    <a:pt x="47273" y="107635"/>
                    <a:pt x="47979" y="118141"/>
                  </a:cubicBezTo>
                  <a:cubicBezTo>
                    <a:pt x="51115" y="164787"/>
                    <a:pt x="55113" y="211354"/>
                    <a:pt x="58876" y="257961"/>
                  </a:cubicBezTo>
                  <a:cubicBezTo>
                    <a:pt x="61463" y="290025"/>
                    <a:pt x="64050" y="322050"/>
                    <a:pt x="66755" y="354114"/>
                  </a:cubicBezTo>
                  <a:cubicBezTo>
                    <a:pt x="70047" y="392959"/>
                    <a:pt x="73379" y="431844"/>
                    <a:pt x="76868" y="470689"/>
                  </a:cubicBezTo>
                  <a:cubicBezTo>
                    <a:pt x="78593" y="489936"/>
                    <a:pt x="80788" y="509143"/>
                    <a:pt x="82512" y="528389"/>
                  </a:cubicBezTo>
                  <a:cubicBezTo>
                    <a:pt x="83296" y="536974"/>
                    <a:pt x="83218" y="545636"/>
                    <a:pt x="83923" y="554221"/>
                  </a:cubicBezTo>
                  <a:cubicBezTo>
                    <a:pt x="85805" y="577622"/>
                    <a:pt x="87765" y="601023"/>
                    <a:pt x="89882" y="624386"/>
                  </a:cubicBezTo>
                  <a:cubicBezTo>
                    <a:pt x="91567" y="642966"/>
                    <a:pt x="93645" y="661506"/>
                    <a:pt x="95213" y="680086"/>
                  </a:cubicBezTo>
                  <a:cubicBezTo>
                    <a:pt x="97094" y="702312"/>
                    <a:pt x="98505" y="724576"/>
                    <a:pt x="100308" y="746841"/>
                  </a:cubicBezTo>
                  <a:cubicBezTo>
                    <a:pt x="103679" y="787803"/>
                    <a:pt x="107286" y="828726"/>
                    <a:pt x="110735" y="869688"/>
                  </a:cubicBezTo>
                  <a:cubicBezTo>
                    <a:pt x="113401" y="901125"/>
                    <a:pt x="115909" y="932601"/>
                    <a:pt x="118575" y="964077"/>
                  </a:cubicBezTo>
                  <a:cubicBezTo>
                    <a:pt x="121867" y="1002962"/>
                    <a:pt x="125317" y="1041807"/>
                    <a:pt x="128570" y="1080653"/>
                  </a:cubicBezTo>
                  <a:cubicBezTo>
                    <a:pt x="131863" y="1119538"/>
                    <a:pt x="134999" y="1158422"/>
                    <a:pt x="138291" y="1197268"/>
                  </a:cubicBezTo>
                  <a:cubicBezTo>
                    <a:pt x="140957" y="1229018"/>
                    <a:pt x="143818" y="1260729"/>
                    <a:pt x="146523" y="1292480"/>
                  </a:cubicBezTo>
                  <a:cubicBezTo>
                    <a:pt x="148522" y="1315607"/>
                    <a:pt x="150404" y="1338773"/>
                    <a:pt x="152364" y="1361939"/>
                  </a:cubicBezTo>
                  <a:cubicBezTo>
                    <a:pt x="155147" y="1394591"/>
                    <a:pt x="157969" y="1427204"/>
                    <a:pt x="160713" y="1459857"/>
                  </a:cubicBezTo>
                  <a:cubicBezTo>
                    <a:pt x="163339" y="1491019"/>
                    <a:pt x="165887" y="1522182"/>
                    <a:pt x="168513" y="1553344"/>
                  </a:cubicBezTo>
                  <a:cubicBezTo>
                    <a:pt x="169415" y="1564320"/>
                    <a:pt x="170434" y="1575295"/>
                    <a:pt x="171296" y="1586271"/>
                  </a:cubicBezTo>
                  <a:cubicBezTo>
                    <a:pt x="171492" y="1588858"/>
                    <a:pt x="171296" y="1591484"/>
                    <a:pt x="171296" y="1594620"/>
                  </a:cubicBezTo>
                  <a:lnTo>
                    <a:pt x="155970" y="1594620"/>
                  </a:lnTo>
                  <a:cubicBezTo>
                    <a:pt x="154833" y="1584468"/>
                    <a:pt x="153579" y="1574237"/>
                    <a:pt x="152560" y="1564006"/>
                  </a:cubicBezTo>
                  <a:cubicBezTo>
                    <a:pt x="148444" y="1522535"/>
                    <a:pt x="144367" y="1481023"/>
                    <a:pt x="140330" y="1439552"/>
                  </a:cubicBezTo>
                  <a:cubicBezTo>
                    <a:pt x="137115" y="1406351"/>
                    <a:pt x="134019" y="1373150"/>
                    <a:pt x="130765" y="1339988"/>
                  </a:cubicBezTo>
                  <a:cubicBezTo>
                    <a:pt x="126297" y="1294362"/>
                    <a:pt x="121671" y="1248735"/>
                    <a:pt x="117203" y="1203108"/>
                  </a:cubicBezTo>
                  <a:cubicBezTo>
                    <a:pt x="113832" y="1168731"/>
                    <a:pt x="110657" y="1134354"/>
                    <a:pt x="107325" y="1099978"/>
                  </a:cubicBezTo>
                  <a:cubicBezTo>
                    <a:pt x="104071" y="1066816"/>
                    <a:pt x="100622" y="1033654"/>
                    <a:pt x="97369" y="1000453"/>
                  </a:cubicBezTo>
                  <a:cubicBezTo>
                    <a:pt x="93566" y="961647"/>
                    <a:pt x="89921" y="922802"/>
                    <a:pt x="86119" y="883995"/>
                  </a:cubicBezTo>
                  <a:cubicBezTo>
                    <a:pt x="82787" y="849932"/>
                    <a:pt x="79298" y="815869"/>
                    <a:pt x="75966" y="781766"/>
                  </a:cubicBezTo>
                  <a:cubicBezTo>
                    <a:pt x="72948" y="750957"/>
                    <a:pt x="69930" y="720147"/>
                    <a:pt x="66990" y="689298"/>
                  </a:cubicBezTo>
                  <a:cubicBezTo>
                    <a:pt x="63776" y="655901"/>
                    <a:pt x="60757" y="622504"/>
                    <a:pt x="57465" y="589107"/>
                  </a:cubicBezTo>
                  <a:cubicBezTo>
                    <a:pt x="56446" y="578759"/>
                    <a:pt x="54642" y="568489"/>
                    <a:pt x="53623" y="558101"/>
                  </a:cubicBezTo>
                  <a:cubicBezTo>
                    <a:pt x="51742" y="538541"/>
                    <a:pt x="50370" y="518982"/>
                    <a:pt x="48488" y="499422"/>
                  </a:cubicBezTo>
                  <a:cubicBezTo>
                    <a:pt x="45352" y="466534"/>
                    <a:pt x="41981" y="433647"/>
                    <a:pt x="38728" y="400760"/>
                  </a:cubicBezTo>
                  <a:cubicBezTo>
                    <a:pt x="35474" y="367872"/>
                    <a:pt x="32299" y="334985"/>
                    <a:pt x="29085" y="302098"/>
                  </a:cubicBezTo>
                  <a:cubicBezTo>
                    <a:pt x="25165" y="262077"/>
                    <a:pt x="21245" y="222094"/>
                    <a:pt x="17365" y="182073"/>
                  </a:cubicBezTo>
                  <a:cubicBezTo>
                    <a:pt x="14072" y="148284"/>
                    <a:pt x="10819" y="114495"/>
                    <a:pt x="7487" y="80706"/>
                  </a:cubicBezTo>
                  <a:cubicBezTo>
                    <a:pt x="5331" y="58794"/>
                    <a:pt x="3136" y="36843"/>
                    <a:pt x="1019" y="14932"/>
                  </a:cubicBezTo>
                  <a:cubicBezTo>
                    <a:pt x="588" y="10502"/>
                    <a:pt x="314" y="6073"/>
                    <a:pt x="0" y="1800"/>
                  </a:cubicBezTo>
                  <a:cubicBezTo>
                    <a:pt x="6742" y="-238"/>
                    <a:pt x="409386" y="-748"/>
                    <a:pt x="421263" y="1330"/>
                  </a:cubicBezTo>
                  <a:cubicBezTo>
                    <a:pt x="408720" y="133898"/>
                    <a:pt x="395314" y="266467"/>
                    <a:pt x="382536" y="399074"/>
                  </a:cubicBezTo>
                  <a:cubicBezTo>
                    <a:pt x="369718" y="532152"/>
                    <a:pt x="356508" y="665152"/>
                    <a:pt x="343494" y="798190"/>
                  </a:cubicBezTo>
                  <a:cubicBezTo>
                    <a:pt x="330480" y="930916"/>
                    <a:pt x="317506" y="1063680"/>
                    <a:pt x="304492" y="1196405"/>
                  </a:cubicBezTo>
                  <a:cubicBezTo>
                    <a:pt x="291478" y="1329052"/>
                    <a:pt x="278425" y="1461699"/>
                    <a:pt x="265372" y="1594738"/>
                  </a:cubicBezTo>
                  <a:lnTo>
                    <a:pt x="249379" y="1594738"/>
                  </a:lnTo>
                  <a:cubicBezTo>
                    <a:pt x="250046" y="1585016"/>
                    <a:pt x="250594" y="1575648"/>
                    <a:pt x="251378" y="1566280"/>
                  </a:cubicBezTo>
                  <a:cubicBezTo>
                    <a:pt x="253495" y="1541350"/>
                    <a:pt x="255690" y="1516459"/>
                    <a:pt x="257846" y="1491529"/>
                  </a:cubicBezTo>
                  <a:cubicBezTo>
                    <a:pt x="260590" y="1459504"/>
                    <a:pt x="263334" y="1427440"/>
                    <a:pt x="266039" y="1395415"/>
                  </a:cubicBezTo>
                  <a:cubicBezTo>
                    <a:pt x="268665" y="1364252"/>
                    <a:pt x="271252" y="1333089"/>
                    <a:pt x="273878" y="1301966"/>
                  </a:cubicBezTo>
                  <a:cubicBezTo>
                    <a:pt x="277249" y="1262219"/>
                    <a:pt x="280659" y="1222472"/>
                    <a:pt x="283991" y="1182686"/>
                  </a:cubicBezTo>
                  <a:cubicBezTo>
                    <a:pt x="286696" y="1150661"/>
                    <a:pt x="289283" y="1118597"/>
                    <a:pt x="292027" y="1086572"/>
                  </a:cubicBezTo>
                  <a:cubicBezTo>
                    <a:pt x="294732" y="1054821"/>
                    <a:pt x="297593" y="1023110"/>
                    <a:pt x="300298" y="991359"/>
                  </a:cubicBezTo>
                  <a:cubicBezTo>
                    <a:pt x="302414" y="966429"/>
                    <a:pt x="304296" y="941499"/>
                    <a:pt x="306413" y="916569"/>
                  </a:cubicBezTo>
                  <a:cubicBezTo>
                    <a:pt x="309039" y="885720"/>
                    <a:pt x="311861" y="854871"/>
                    <a:pt x="314487" y="824022"/>
                  </a:cubicBezTo>
                  <a:cubicBezTo>
                    <a:pt x="317192" y="792272"/>
                    <a:pt x="319701" y="760521"/>
                    <a:pt x="322405" y="728771"/>
                  </a:cubicBezTo>
                  <a:cubicBezTo>
                    <a:pt x="325502" y="692003"/>
                    <a:pt x="328677" y="655195"/>
                    <a:pt x="331852" y="618427"/>
                  </a:cubicBezTo>
                  <a:cubicBezTo>
                    <a:pt x="334596" y="586403"/>
                    <a:pt x="337340" y="554338"/>
                    <a:pt x="340123" y="522313"/>
                  </a:cubicBezTo>
                  <a:cubicBezTo>
                    <a:pt x="342945" y="489387"/>
                    <a:pt x="345846" y="456460"/>
                    <a:pt x="348629" y="423534"/>
                  </a:cubicBezTo>
                  <a:cubicBezTo>
                    <a:pt x="351255" y="392371"/>
                    <a:pt x="353764" y="361209"/>
                    <a:pt x="356390" y="330046"/>
                  </a:cubicBezTo>
                  <a:cubicBezTo>
                    <a:pt x="359644" y="291475"/>
                    <a:pt x="363093" y="252904"/>
                    <a:pt x="366268" y="214333"/>
                  </a:cubicBezTo>
                  <a:cubicBezTo>
                    <a:pt x="368895" y="181995"/>
                    <a:pt x="371443" y="149617"/>
                    <a:pt x="373520" y="117239"/>
                  </a:cubicBezTo>
                  <a:cubicBezTo>
                    <a:pt x="374069" y="109008"/>
                    <a:pt x="373520" y="100462"/>
                    <a:pt x="372109" y="92348"/>
                  </a:cubicBezTo>
                  <a:cubicBezTo>
                    <a:pt x="367719" y="67183"/>
                    <a:pt x="347453" y="63381"/>
                    <a:pt x="332558" y="67810"/>
                  </a:cubicBezTo>
                  <a:cubicBezTo>
                    <a:pt x="325855" y="69809"/>
                    <a:pt x="320642" y="73964"/>
                    <a:pt x="318329" y="80393"/>
                  </a:cubicBezTo>
                  <a:cubicBezTo>
                    <a:pt x="315036" y="89565"/>
                    <a:pt x="311900" y="98973"/>
                    <a:pt x="310293" y="108576"/>
                  </a:cubicBezTo>
                  <a:cubicBezTo>
                    <a:pt x="308216" y="120884"/>
                    <a:pt x="307393" y="133428"/>
                    <a:pt x="306687" y="145893"/>
                  </a:cubicBezTo>
                  <a:cubicBezTo>
                    <a:pt x="304414" y="185444"/>
                    <a:pt x="302493" y="224995"/>
                    <a:pt x="300415" y="264546"/>
                  </a:cubicBezTo>
                  <a:cubicBezTo>
                    <a:pt x="297083" y="328204"/>
                    <a:pt x="293673" y="391823"/>
                    <a:pt x="290381" y="455480"/>
                  </a:cubicBezTo>
                  <a:cubicBezTo>
                    <a:pt x="287284" y="514983"/>
                    <a:pt x="284344" y="574447"/>
                    <a:pt x="281287" y="633950"/>
                  </a:cubicBezTo>
                  <a:cubicBezTo>
                    <a:pt x="278504" y="688396"/>
                    <a:pt x="275603" y="742803"/>
                    <a:pt x="272820" y="797250"/>
                  </a:cubicBezTo>
                  <a:cubicBezTo>
                    <a:pt x="270742" y="837702"/>
                    <a:pt x="268822" y="878155"/>
                    <a:pt x="266744" y="918607"/>
                  </a:cubicBezTo>
                  <a:cubicBezTo>
                    <a:pt x="264667" y="958746"/>
                    <a:pt x="262432" y="998885"/>
                    <a:pt x="260355" y="1039064"/>
                  </a:cubicBezTo>
                  <a:cubicBezTo>
                    <a:pt x="258277" y="1079516"/>
                    <a:pt x="256357" y="1119969"/>
                    <a:pt x="254279" y="1160421"/>
                  </a:cubicBezTo>
                  <a:cubicBezTo>
                    <a:pt x="252005" y="1204441"/>
                    <a:pt x="249654" y="1248460"/>
                    <a:pt x="247341" y="1292480"/>
                  </a:cubicBezTo>
                  <a:cubicBezTo>
                    <a:pt x="243891" y="1358215"/>
                    <a:pt x="240442" y="1423951"/>
                    <a:pt x="237071" y="1489686"/>
                  </a:cubicBezTo>
                  <a:cubicBezTo>
                    <a:pt x="235542" y="1519712"/>
                    <a:pt x="234170" y="1549777"/>
                    <a:pt x="232681" y="1579842"/>
                  </a:cubicBezTo>
                  <a:cubicBezTo>
                    <a:pt x="232446" y="1584585"/>
                    <a:pt x="231936" y="1589289"/>
                    <a:pt x="231544" y="1594542"/>
                  </a:cubicBezTo>
                  <a:lnTo>
                    <a:pt x="220098" y="1594542"/>
                  </a:lnTo>
                  <a:cubicBezTo>
                    <a:pt x="220098" y="1589524"/>
                    <a:pt x="220020" y="1584860"/>
                    <a:pt x="220098" y="1580156"/>
                  </a:cubicBezTo>
                  <a:cubicBezTo>
                    <a:pt x="220725" y="1553932"/>
                    <a:pt x="221352" y="1527748"/>
                    <a:pt x="222019" y="1501524"/>
                  </a:cubicBezTo>
                  <a:cubicBezTo>
                    <a:pt x="223508" y="1439865"/>
                    <a:pt x="224998" y="1378246"/>
                    <a:pt x="226487" y="1316587"/>
                  </a:cubicBezTo>
                  <a:cubicBezTo>
                    <a:pt x="228134" y="1248108"/>
                    <a:pt x="229819" y="1179589"/>
                    <a:pt x="231466" y="1111110"/>
                  </a:cubicBezTo>
                  <a:cubicBezTo>
                    <a:pt x="233269" y="1036947"/>
                    <a:pt x="235033" y="962823"/>
                    <a:pt x="236836" y="888660"/>
                  </a:cubicBezTo>
                  <a:cubicBezTo>
                    <a:pt x="238678" y="813321"/>
                    <a:pt x="240599" y="737982"/>
                    <a:pt x="242363" y="662643"/>
                  </a:cubicBezTo>
                  <a:cubicBezTo>
                    <a:pt x="242872" y="640927"/>
                    <a:pt x="242872" y="619211"/>
                    <a:pt x="243421" y="597496"/>
                  </a:cubicBezTo>
                  <a:cubicBezTo>
                    <a:pt x="243891" y="577897"/>
                    <a:pt x="244950" y="558298"/>
                    <a:pt x="245459" y="538659"/>
                  </a:cubicBezTo>
                  <a:cubicBezTo>
                    <a:pt x="246910" y="481234"/>
                    <a:pt x="248125" y="423808"/>
                    <a:pt x="249497" y="366422"/>
                  </a:cubicBezTo>
                  <a:cubicBezTo>
                    <a:pt x="250947" y="306566"/>
                    <a:pt x="252750" y="246711"/>
                    <a:pt x="253848" y="186855"/>
                  </a:cubicBezTo>
                  <a:cubicBezTo>
                    <a:pt x="254279" y="164238"/>
                    <a:pt x="253299" y="141620"/>
                    <a:pt x="252554" y="119003"/>
                  </a:cubicBezTo>
                  <a:cubicBezTo>
                    <a:pt x="252202" y="108811"/>
                    <a:pt x="249967" y="98855"/>
                    <a:pt x="244715" y="89957"/>
                  </a:cubicBezTo>
                  <a:cubicBezTo>
                    <a:pt x="242167" y="85645"/>
                    <a:pt x="239188" y="81373"/>
                    <a:pt x="235581" y="77962"/>
                  </a:cubicBezTo>
                  <a:cubicBezTo>
                    <a:pt x="218373" y="61734"/>
                    <a:pt x="196070" y="65576"/>
                    <a:pt x="182664" y="80981"/>
                  </a:cubicBezTo>
                  <a:cubicBezTo>
                    <a:pt x="172786" y="92348"/>
                    <a:pt x="169101" y="106185"/>
                    <a:pt x="168748" y="120649"/>
                  </a:cubicBezTo>
                  <a:cubicBezTo>
                    <a:pt x="168043" y="148637"/>
                    <a:pt x="167729" y="176624"/>
                    <a:pt x="168121" y="204612"/>
                  </a:cubicBezTo>
                  <a:cubicBezTo>
                    <a:pt x="168788" y="252551"/>
                    <a:pt x="170042" y="300491"/>
                    <a:pt x="171140" y="348469"/>
                  </a:cubicBezTo>
                  <a:cubicBezTo>
                    <a:pt x="171963" y="383591"/>
                    <a:pt x="172825" y="418752"/>
                    <a:pt x="173805" y="453873"/>
                  </a:cubicBezTo>
                  <a:cubicBezTo>
                    <a:pt x="175059" y="499422"/>
                    <a:pt x="176549" y="544931"/>
                    <a:pt x="177764" y="590479"/>
                  </a:cubicBezTo>
                  <a:cubicBezTo>
                    <a:pt x="178078" y="602670"/>
                    <a:pt x="177646" y="614861"/>
                    <a:pt x="177921" y="627051"/>
                  </a:cubicBezTo>
                  <a:cubicBezTo>
                    <a:pt x="178234" y="641006"/>
                    <a:pt x="179097" y="654960"/>
                    <a:pt x="179371" y="668876"/>
                  </a:cubicBezTo>
                  <a:cubicBezTo>
                    <a:pt x="180116" y="702821"/>
                    <a:pt x="180586" y="736728"/>
                    <a:pt x="181331" y="770673"/>
                  </a:cubicBezTo>
                  <a:cubicBezTo>
                    <a:pt x="183134" y="851069"/>
                    <a:pt x="185055" y="931464"/>
                    <a:pt x="186976" y="1011899"/>
                  </a:cubicBezTo>
                  <a:cubicBezTo>
                    <a:pt x="188740" y="1084847"/>
                    <a:pt x="190660" y="1157795"/>
                    <a:pt x="192463" y="1230743"/>
                  </a:cubicBezTo>
                  <a:cubicBezTo>
                    <a:pt x="194894" y="1328699"/>
                    <a:pt x="197324" y="1426695"/>
                    <a:pt x="199754" y="1524651"/>
                  </a:cubicBezTo>
                  <a:cubicBezTo>
                    <a:pt x="200264" y="1545505"/>
                    <a:pt x="200852" y="1566358"/>
                    <a:pt x="201322" y="1587172"/>
                  </a:cubicBezTo>
                  <a:cubicBezTo>
                    <a:pt x="201361" y="1589485"/>
                    <a:pt x="201126" y="1591798"/>
                    <a:pt x="200969" y="1594816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916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o-RO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00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8190C027-3940-D502-9AFE-EF3B74BCFBFD}"/>
                </a:ext>
              </a:extLst>
            </p:cNvPr>
            <p:cNvSpPr/>
            <p:nvPr/>
          </p:nvSpPr>
          <p:spPr>
            <a:xfrm>
              <a:off x="3144936" y="2586409"/>
              <a:ext cx="1170504" cy="190416"/>
            </a:xfrm>
            <a:custGeom>
              <a:avLst/>
              <a:gdLst>
                <a:gd name="connsiteX0" fmla="*/ 943580 w 943579"/>
                <a:gd name="connsiteY0" fmla="*/ 1490 h 153500"/>
                <a:gd name="connsiteX1" fmla="*/ 941385 w 943579"/>
                <a:gd name="connsiteY1" fmla="*/ 8428 h 153500"/>
                <a:gd name="connsiteX2" fmla="*/ 896621 w 943579"/>
                <a:gd name="connsiteY2" fmla="*/ 104698 h 153500"/>
                <a:gd name="connsiteX3" fmla="*/ 881490 w 943579"/>
                <a:gd name="connsiteY3" fmla="*/ 136919 h 153500"/>
                <a:gd name="connsiteX4" fmla="*/ 854443 w 943579"/>
                <a:gd name="connsiteY4" fmla="*/ 152952 h 153500"/>
                <a:gd name="connsiteX5" fmla="*/ 768756 w 943579"/>
                <a:gd name="connsiteY5" fmla="*/ 152952 h 153500"/>
                <a:gd name="connsiteX6" fmla="*/ 693848 w 943579"/>
                <a:gd name="connsiteY6" fmla="*/ 153500 h 153500"/>
                <a:gd name="connsiteX7" fmla="*/ 613492 w 943579"/>
                <a:gd name="connsiteY7" fmla="*/ 152991 h 153500"/>
                <a:gd name="connsiteX8" fmla="*/ 92704 w 943579"/>
                <a:gd name="connsiteY8" fmla="*/ 152952 h 153500"/>
                <a:gd name="connsiteX9" fmla="*/ 60953 w 943579"/>
                <a:gd name="connsiteY9" fmla="*/ 133470 h 153500"/>
                <a:gd name="connsiteX10" fmla="*/ 24577 w 943579"/>
                <a:gd name="connsiteY10" fmla="*/ 53937 h 153500"/>
                <a:gd name="connsiteX11" fmla="*/ 3841 w 943579"/>
                <a:gd name="connsiteY11" fmla="*/ 11407 h 153500"/>
                <a:gd name="connsiteX12" fmla="*/ 0 w 943579"/>
                <a:gd name="connsiteY12" fmla="*/ 1960 h 153500"/>
                <a:gd name="connsiteX13" fmla="*/ 8976 w 943579"/>
                <a:gd name="connsiteY13" fmla="*/ 392 h 153500"/>
                <a:gd name="connsiteX14" fmla="*/ 21481 w 943579"/>
                <a:gd name="connsiteY14" fmla="*/ 0 h 153500"/>
                <a:gd name="connsiteX15" fmla="*/ 925706 w 943579"/>
                <a:gd name="connsiteY15" fmla="*/ 39 h 153500"/>
                <a:gd name="connsiteX16" fmla="*/ 943580 w 943579"/>
                <a:gd name="connsiteY16" fmla="*/ 1411 h 153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43579" h="153500">
                  <a:moveTo>
                    <a:pt x="943580" y="1490"/>
                  </a:moveTo>
                  <a:cubicBezTo>
                    <a:pt x="942443" y="5174"/>
                    <a:pt x="942208" y="6977"/>
                    <a:pt x="941385" y="8428"/>
                  </a:cubicBezTo>
                  <a:cubicBezTo>
                    <a:pt x="923785" y="39277"/>
                    <a:pt x="911281" y="72478"/>
                    <a:pt x="896621" y="104698"/>
                  </a:cubicBezTo>
                  <a:cubicBezTo>
                    <a:pt x="891721" y="115517"/>
                    <a:pt x="887448" y="126689"/>
                    <a:pt x="881490" y="136919"/>
                  </a:cubicBezTo>
                  <a:cubicBezTo>
                    <a:pt x="871298" y="154480"/>
                    <a:pt x="872984" y="152834"/>
                    <a:pt x="854443" y="152952"/>
                  </a:cubicBezTo>
                  <a:cubicBezTo>
                    <a:pt x="825907" y="153108"/>
                    <a:pt x="797331" y="152873"/>
                    <a:pt x="768756" y="152952"/>
                  </a:cubicBezTo>
                  <a:cubicBezTo>
                    <a:pt x="743787" y="153030"/>
                    <a:pt x="718817" y="153500"/>
                    <a:pt x="693848" y="153500"/>
                  </a:cubicBezTo>
                  <a:cubicBezTo>
                    <a:pt x="667076" y="153500"/>
                    <a:pt x="640264" y="152991"/>
                    <a:pt x="613492" y="152991"/>
                  </a:cubicBezTo>
                  <a:cubicBezTo>
                    <a:pt x="439883" y="152952"/>
                    <a:pt x="266274" y="152991"/>
                    <a:pt x="92704" y="152952"/>
                  </a:cubicBezTo>
                  <a:cubicBezTo>
                    <a:pt x="67617" y="152952"/>
                    <a:pt x="71145" y="154088"/>
                    <a:pt x="60953" y="133470"/>
                  </a:cubicBezTo>
                  <a:cubicBezTo>
                    <a:pt x="48018" y="107364"/>
                    <a:pt x="36807" y="80396"/>
                    <a:pt x="24577" y="53937"/>
                  </a:cubicBezTo>
                  <a:cubicBezTo>
                    <a:pt x="17953" y="39629"/>
                    <a:pt x="10740" y="25596"/>
                    <a:pt x="3841" y="11407"/>
                  </a:cubicBezTo>
                  <a:cubicBezTo>
                    <a:pt x="2509" y="8624"/>
                    <a:pt x="1529" y="5684"/>
                    <a:pt x="0" y="1960"/>
                  </a:cubicBezTo>
                  <a:cubicBezTo>
                    <a:pt x="3881" y="1254"/>
                    <a:pt x="6389" y="549"/>
                    <a:pt x="8976" y="392"/>
                  </a:cubicBezTo>
                  <a:cubicBezTo>
                    <a:pt x="13131" y="78"/>
                    <a:pt x="17286" y="0"/>
                    <a:pt x="21481" y="0"/>
                  </a:cubicBezTo>
                  <a:cubicBezTo>
                    <a:pt x="322876" y="0"/>
                    <a:pt x="624310" y="0"/>
                    <a:pt x="925706" y="39"/>
                  </a:cubicBezTo>
                  <a:cubicBezTo>
                    <a:pt x="931233" y="39"/>
                    <a:pt x="936720" y="862"/>
                    <a:pt x="943580" y="1411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916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o-RO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00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CAA343BC-9573-8BB7-7E1C-FBDB7AAB6EC6}"/>
                </a:ext>
              </a:extLst>
            </p:cNvPr>
            <p:cNvSpPr/>
            <p:nvPr/>
          </p:nvSpPr>
          <p:spPr>
            <a:xfrm>
              <a:off x="3312450" y="2804250"/>
              <a:ext cx="836157" cy="155235"/>
            </a:xfrm>
            <a:custGeom>
              <a:avLst/>
              <a:gdLst>
                <a:gd name="connsiteX0" fmla="*/ 0 w 674052"/>
                <a:gd name="connsiteY0" fmla="*/ 39 h 125140"/>
                <a:gd name="connsiteX1" fmla="*/ 674053 w 674052"/>
                <a:gd name="connsiteY1" fmla="*/ 39 h 125140"/>
                <a:gd name="connsiteX2" fmla="*/ 631209 w 674052"/>
                <a:gd name="connsiteY2" fmla="*/ 68558 h 125140"/>
                <a:gd name="connsiteX3" fmla="*/ 607808 w 674052"/>
                <a:gd name="connsiteY3" fmla="*/ 107246 h 125140"/>
                <a:gd name="connsiteX4" fmla="*/ 578801 w 674052"/>
                <a:gd name="connsiteY4" fmla="*/ 124611 h 125140"/>
                <a:gd name="connsiteX5" fmla="*/ 495701 w 674052"/>
                <a:gd name="connsiteY5" fmla="*/ 124690 h 125140"/>
                <a:gd name="connsiteX6" fmla="*/ 362584 w 674052"/>
                <a:gd name="connsiteY6" fmla="*/ 125081 h 125140"/>
                <a:gd name="connsiteX7" fmla="*/ 121318 w 674052"/>
                <a:gd name="connsiteY7" fmla="*/ 125081 h 125140"/>
                <a:gd name="connsiteX8" fmla="*/ 93645 w 674052"/>
                <a:gd name="connsiteY8" fmla="*/ 124415 h 125140"/>
                <a:gd name="connsiteX9" fmla="*/ 68401 w 674052"/>
                <a:gd name="connsiteY9" fmla="*/ 110461 h 125140"/>
                <a:gd name="connsiteX10" fmla="*/ 43745 w 674052"/>
                <a:gd name="connsiteY10" fmla="*/ 71106 h 125140"/>
                <a:gd name="connsiteX11" fmla="*/ 4665 w 674052"/>
                <a:gd name="connsiteY11" fmla="*/ 8153 h 125140"/>
                <a:gd name="connsiteX12" fmla="*/ 39 w 674052"/>
                <a:gd name="connsiteY12" fmla="*/ 0 h 125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74052" h="125140">
                  <a:moveTo>
                    <a:pt x="0" y="39"/>
                  </a:moveTo>
                  <a:lnTo>
                    <a:pt x="674053" y="39"/>
                  </a:lnTo>
                  <a:cubicBezTo>
                    <a:pt x="659432" y="23401"/>
                    <a:pt x="645242" y="45940"/>
                    <a:pt x="631209" y="68558"/>
                  </a:cubicBezTo>
                  <a:cubicBezTo>
                    <a:pt x="623291" y="81375"/>
                    <a:pt x="615843" y="94507"/>
                    <a:pt x="607808" y="107246"/>
                  </a:cubicBezTo>
                  <a:cubicBezTo>
                    <a:pt x="601144" y="117751"/>
                    <a:pt x="592521" y="124846"/>
                    <a:pt x="578801" y="124611"/>
                  </a:cubicBezTo>
                  <a:cubicBezTo>
                    <a:pt x="551127" y="124180"/>
                    <a:pt x="523414" y="124611"/>
                    <a:pt x="495701" y="124690"/>
                  </a:cubicBezTo>
                  <a:cubicBezTo>
                    <a:pt x="451328" y="124807"/>
                    <a:pt x="406956" y="125042"/>
                    <a:pt x="362584" y="125081"/>
                  </a:cubicBezTo>
                  <a:cubicBezTo>
                    <a:pt x="282149" y="125160"/>
                    <a:pt x="201753" y="125160"/>
                    <a:pt x="121318" y="125081"/>
                  </a:cubicBezTo>
                  <a:cubicBezTo>
                    <a:pt x="112107" y="125081"/>
                    <a:pt x="102856" y="124415"/>
                    <a:pt x="93645" y="124415"/>
                  </a:cubicBezTo>
                  <a:cubicBezTo>
                    <a:pt x="82551" y="124415"/>
                    <a:pt x="74202" y="119907"/>
                    <a:pt x="68401" y="110461"/>
                  </a:cubicBezTo>
                  <a:cubicBezTo>
                    <a:pt x="60287" y="97290"/>
                    <a:pt x="51938" y="84237"/>
                    <a:pt x="43745" y="71106"/>
                  </a:cubicBezTo>
                  <a:cubicBezTo>
                    <a:pt x="30692" y="50134"/>
                    <a:pt x="17678" y="29124"/>
                    <a:pt x="4665" y="8153"/>
                  </a:cubicBezTo>
                  <a:cubicBezTo>
                    <a:pt x="3293" y="5919"/>
                    <a:pt x="2078" y="3606"/>
                    <a:pt x="39" y="0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916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o-RO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00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E5D386D8-101F-B400-A692-FA673DDFA5EA}"/>
                </a:ext>
              </a:extLst>
            </p:cNvPr>
            <p:cNvSpPr/>
            <p:nvPr/>
          </p:nvSpPr>
          <p:spPr>
            <a:xfrm>
              <a:off x="3263290" y="2510262"/>
              <a:ext cx="933603" cy="47847"/>
            </a:xfrm>
            <a:custGeom>
              <a:avLst/>
              <a:gdLst>
                <a:gd name="connsiteX0" fmla="*/ 736731 w 752606"/>
                <a:gd name="connsiteY0" fmla="*/ 0 h 38571"/>
                <a:gd name="connsiteX1" fmla="*/ 752606 w 752606"/>
                <a:gd name="connsiteY1" fmla="*/ 38571 h 38571"/>
                <a:gd name="connsiteX2" fmla="*/ 0 w 752606"/>
                <a:gd name="connsiteY2" fmla="*/ 38571 h 38571"/>
                <a:gd name="connsiteX3" fmla="*/ 7996 w 752606"/>
                <a:gd name="connsiteY3" fmla="*/ 19168 h 38571"/>
                <a:gd name="connsiteX4" fmla="*/ 15993 w 752606"/>
                <a:gd name="connsiteY4" fmla="*/ 0 h 38571"/>
                <a:gd name="connsiteX5" fmla="*/ 736770 w 752606"/>
                <a:gd name="connsiteY5" fmla="*/ 0 h 38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52606" h="38571">
                  <a:moveTo>
                    <a:pt x="736731" y="0"/>
                  </a:moveTo>
                  <a:cubicBezTo>
                    <a:pt x="741905" y="12622"/>
                    <a:pt x="747079" y="25165"/>
                    <a:pt x="752606" y="38571"/>
                  </a:cubicBezTo>
                  <a:lnTo>
                    <a:pt x="0" y="38571"/>
                  </a:lnTo>
                  <a:cubicBezTo>
                    <a:pt x="2862" y="31594"/>
                    <a:pt x="5409" y="25361"/>
                    <a:pt x="7996" y="19168"/>
                  </a:cubicBezTo>
                  <a:cubicBezTo>
                    <a:pt x="10623" y="12857"/>
                    <a:pt x="13249" y="6585"/>
                    <a:pt x="15993" y="0"/>
                  </a:cubicBezTo>
                  <a:lnTo>
                    <a:pt x="73677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916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o-RO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000"/>
            </a:p>
          </p:txBody>
        </p:sp>
      </p:grpSp>
      <p:grpSp>
        <p:nvGrpSpPr>
          <p:cNvPr id="74" name="Graphic 6">
            <a:extLst>
              <a:ext uri="{FF2B5EF4-FFF2-40B4-BE49-F238E27FC236}">
                <a16:creationId xmlns:a16="http://schemas.microsoft.com/office/drawing/2014/main" id="{5AF78762-A482-D9C0-0D28-8708AFAD29DD}"/>
              </a:ext>
            </a:extLst>
          </p:cNvPr>
          <p:cNvGrpSpPr/>
          <p:nvPr/>
        </p:nvGrpSpPr>
        <p:grpSpPr>
          <a:xfrm>
            <a:off x="9693814" y="1776578"/>
            <a:ext cx="989962" cy="1838013"/>
            <a:chOff x="1544759" y="1447530"/>
            <a:chExt cx="1002024" cy="1647054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CE3A4C43-A375-4A1B-3D83-D2081CBB8F20}"/>
                </a:ext>
              </a:extLst>
            </p:cNvPr>
            <p:cNvSpPr/>
            <p:nvPr/>
          </p:nvSpPr>
          <p:spPr>
            <a:xfrm>
              <a:off x="1762664" y="1853231"/>
              <a:ext cx="483421" cy="1201111"/>
            </a:xfrm>
            <a:custGeom>
              <a:avLst/>
              <a:gdLst>
                <a:gd name="connsiteX0" fmla="*/ 232796 w 483421"/>
                <a:gd name="connsiteY0" fmla="*/ 0 h 1201111"/>
                <a:gd name="connsiteX1" fmla="*/ 220488 w 483421"/>
                <a:gd name="connsiteY1" fmla="*/ 36494 h 1201111"/>
                <a:gd name="connsiteX2" fmla="*/ 83451 w 483421"/>
                <a:gd name="connsiteY2" fmla="*/ 242245 h 1201111"/>
                <a:gd name="connsiteX3" fmla="*/ 62049 w 483421"/>
                <a:gd name="connsiteY3" fmla="*/ 400998 h 1201111"/>
                <a:gd name="connsiteX4" fmla="*/ 78983 w 483421"/>
                <a:gd name="connsiteY4" fmla="*/ 449643 h 1201111"/>
                <a:gd name="connsiteX5" fmla="*/ 96974 w 483421"/>
                <a:gd name="connsiteY5" fmla="*/ 471594 h 1201111"/>
                <a:gd name="connsiteX6" fmla="*/ 155850 w 483421"/>
                <a:gd name="connsiteY6" fmla="*/ 461324 h 1201111"/>
                <a:gd name="connsiteX7" fmla="*/ 176390 w 483421"/>
                <a:gd name="connsiteY7" fmla="*/ 412405 h 1201111"/>
                <a:gd name="connsiteX8" fmla="*/ 219547 w 483421"/>
                <a:gd name="connsiteY8" fmla="*/ 278229 h 1201111"/>
                <a:gd name="connsiteX9" fmla="*/ 286498 w 483421"/>
                <a:gd name="connsiteY9" fmla="*/ 155225 h 1201111"/>
                <a:gd name="connsiteX10" fmla="*/ 300061 w 483421"/>
                <a:gd name="connsiteY10" fmla="*/ 140369 h 1201111"/>
                <a:gd name="connsiteX11" fmla="*/ 306332 w 483421"/>
                <a:gd name="connsiteY11" fmla="*/ 137429 h 1201111"/>
                <a:gd name="connsiteX12" fmla="*/ 291554 w 483421"/>
                <a:gd name="connsiteY12" fmla="*/ 179645 h 1201111"/>
                <a:gd name="connsiteX13" fmla="*/ 241616 w 483421"/>
                <a:gd name="connsiteY13" fmla="*/ 360780 h 1201111"/>
                <a:gd name="connsiteX14" fmla="*/ 314877 w 483421"/>
                <a:gd name="connsiteY14" fmla="*/ 668526 h 1201111"/>
                <a:gd name="connsiteX15" fmla="*/ 420987 w 483421"/>
                <a:gd name="connsiteY15" fmla="*/ 825907 h 1201111"/>
                <a:gd name="connsiteX16" fmla="*/ 483038 w 483421"/>
                <a:gd name="connsiteY16" fmla="*/ 1003279 h 1201111"/>
                <a:gd name="connsiteX17" fmla="*/ 415147 w 483421"/>
                <a:gd name="connsiteY17" fmla="*/ 1199897 h 1201111"/>
                <a:gd name="connsiteX18" fmla="*/ 411423 w 483421"/>
                <a:gd name="connsiteY18" fmla="*/ 1201112 h 1201111"/>
                <a:gd name="connsiteX19" fmla="*/ 410364 w 483421"/>
                <a:gd name="connsiteY19" fmla="*/ 1190215 h 1201111"/>
                <a:gd name="connsiteX20" fmla="*/ 336750 w 483421"/>
                <a:gd name="connsiteY20" fmla="*/ 1005983 h 1201111"/>
                <a:gd name="connsiteX21" fmla="*/ 222174 w 483421"/>
                <a:gd name="connsiteY21" fmla="*/ 901285 h 1201111"/>
                <a:gd name="connsiteX22" fmla="*/ 13992 w 483421"/>
                <a:gd name="connsiteY22" fmla="*/ 561789 h 1201111"/>
                <a:gd name="connsiteX23" fmla="*/ 24615 w 483421"/>
                <a:gd name="connsiteY23" fmla="*/ 263098 h 1201111"/>
                <a:gd name="connsiteX24" fmla="*/ 167414 w 483421"/>
                <a:gd name="connsiteY24" fmla="*/ 55897 h 1201111"/>
                <a:gd name="connsiteX25" fmla="*/ 232836 w 483421"/>
                <a:gd name="connsiteY25" fmla="*/ 78 h 1201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483421" h="1201111">
                  <a:moveTo>
                    <a:pt x="232796" y="0"/>
                  </a:moveTo>
                  <a:cubicBezTo>
                    <a:pt x="237187" y="18070"/>
                    <a:pt x="229347" y="27243"/>
                    <a:pt x="220488" y="36494"/>
                  </a:cubicBezTo>
                  <a:cubicBezTo>
                    <a:pt x="162632" y="96937"/>
                    <a:pt x="114104" y="163692"/>
                    <a:pt x="83451" y="242245"/>
                  </a:cubicBezTo>
                  <a:cubicBezTo>
                    <a:pt x="63460" y="293399"/>
                    <a:pt x="50525" y="345768"/>
                    <a:pt x="62049" y="400998"/>
                  </a:cubicBezTo>
                  <a:cubicBezTo>
                    <a:pt x="65538" y="417696"/>
                    <a:pt x="71927" y="434042"/>
                    <a:pt x="78983" y="449643"/>
                  </a:cubicBezTo>
                  <a:cubicBezTo>
                    <a:pt x="82746" y="458031"/>
                    <a:pt x="89723" y="465675"/>
                    <a:pt x="96974" y="471594"/>
                  </a:cubicBezTo>
                  <a:cubicBezTo>
                    <a:pt x="117436" y="488331"/>
                    <a:pt x="142954" y="484255"/>
                    <a:pt x="155850" y="461324"/>
                  </a:cubicBezTo>
                  <a:cubicBezTo>
                    <a:pt x="164474" y="445997"/>
                    <a:pt x="170785" y="429142"/>
                    <a:pt x="176390" y="412405"/>
                  </a:cubicBezTo>
                  <a:cubicBezTo>
                    <a:pt x="191285" y="367836"/>
                    <a:pt x="205162" y="322954"/>
                    <a:pt x="219547" y="278229"/>
                  </a:cubicBezTo>
                  <a:cubicBezTo>
                    <a:pt x="234090" y="232994"/>
                    <a:pt x="255688" y="191601"/>
                    <a:pt x="286498" y="155225"/>
                  </a:cubicBezTo>
                  <a:cubicBezTo>
                    <a:pt x="290849" y="150090"/>
                    <a:pt x="295435" y="145229"/>
                    <a:pt x="300061" y="140369"/>
                  </a:cubicBezTo>
                  <a:cubicBezTo>
                    <a:pt x="300923" y="139467"/>
                    <a:pt x="302452" y="139193"/>
                    <a:pt x="306332" y="137429"/>
                  </a:cubicBezTo>
                  <a:cubicBezTo>
                    <a:pt x="300923" y="152912"/>
                    <a:pt x="296415" y="166318"/>
                    <a:pt x="291554" y="179645"/>
                  </a:cubicBezTo>
                  <a:cubicBezTo>
                    <a:pt x="270074" y="238678"/>
                    <a:pt x="248711" y="297593"/>
                    <a:pt x="241616" y="360780"/>
                  </a:cubicBezTo>
                  <a:cubicBezTo>
                    <a:pt x="229033" y="472378"/>
                    <a:pt x="251220" y="575273"/>
                    <a:pt x="314877" y="668526"/>
                  </a:cubicBezTo>
                  <a:cubicBezTo>
                    <a:pt x="350548" y="720777"/>
                    <a:pt x="387316" y="772362"/>
                    <a:pt x="420987" y="825907"/>
                  </a:cubicBezTo>
                  <a:cubicBezTo>
                    <a:pt x="454972" y="879961"/>
                    <a:pt x="479628" y="938249"/>
                    <a:pt x="483038" y="1003279"/>
                  </a:cubicBezTo>
                  <a:cubicBezTo>
                    <a:pt x="486958" y="1077834"/>
                    <a:pt x="460616" y="1142236"/>
                    <a:pt x="415147" y="1199897"/>
                  </a:cubicBezTo>
                  <a:cubicBezTo>
                    <a:pt x="414676" y="1200485"/>
                    <a:pt x="413461" y="1200485"/>
                    <a:pt x="411423" y="1201112"/>
                  </a:cubicBezTo>
                  <a:cubicBezTo>
                    <a:pt x="411031" y="1197310"/>
                    <a:pt x="410208" y="1193743"/>
                    <a:pt x="410364" y="1190215"/>
                  </a:cubicBezTo>
                  <a:cubicBezTo>
                    <a:pt x="413814" y="1117620"/>
                    <a:pt x="386336" y="1056588"/>
                    <a:pt x="336750" y="1005983"/>
                  </a:cubicBezTo>
                  <a:cubicBezTo>
                    <a:pt x="300570" y="969098"/>
                    <a:pt x="261058" y="935387"/>
                    <a:pt x="222174" y="901285"/>
                  </a:cubicBezTo>
                  <a:cubicBezTo>
                    <a:pt x="117554" y="809600"/>
                    <a:pt x="42254" y="699923"/>
                    <a:pt x="13992" y="561789"/>
                  </a:cubicBezTo>
                  <a:cubicBezTo>
                    <a:pt x="-6470" y="461559"/>
                    <a:pt x="-5764" y="361368"/>
                    <a:pt x="24615" y="263098"/>
                  </a:cubicBezTo>
                  <a:cubicBezTo>
                    <a:pt x="50446" y="179606"/>
                    <a:pt x="103913" y="113949"/>
                    <a:pt x="167414" y="55897"/>
                  </a:cubicBezTo>
                  <a:cubicBezTo>
                    <a:pt x="187836" y="37238"/>
                    <a:pt x="209473" y="19952"/>
                    <a:pt x="232836" y="78"/>
                  </a:cubicBezTo>
                  <a:close/>
                </a:path>
              </a:pathLst>
            </a:custGeom>
            <a:solidFill>
              <a:srgbClr val="F4C300"/>
            </a:solidFill>
            <a:ln w="3916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o-RO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00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7C55E0BF-5FAB-738F-64C9-EE342171E035}"/>
                </a:ext>
              </a:extLst>
            </p:cNvPr>
            <p:cNvSpPr/>
            <p:nvPr/>
          </p:nvSpPr>
          <p:spPr>
            <a:xfrm>
              <a:off x="2090520" y="1447530"/>
              <a:ext cx="456263" cy="1626961"/>
            </a:xfrm>
            <a:custGeom>
              <a:avLst/>
              <a:gdLst>
                <a:gd name="connsiteX0" fmla="*/ 126606 w 456263"/>
                <a:gd name="connsiteY0" fmla="*/ 0 h 1626961"/>
                <a:gd name="connsiteX1" fmla="*/ 183639 w 456263"/>
                <a:gd name="connsiteY1" fmla="*/ 93096 h 1626961"/>
                <a:gd name="connsiteX2" fmla="*/ 191362 w 456263"/>
                <a:gd name="connsiteY2" fmla="*/ 338045 h 1626961"/>
                <a:gd name="connsiteX3" fmla="*/ 152673 w 456263"/>
                <a:gd name="connsiteY3" fmla="*/ 414835 h 1626961"/>
                <a:gd name="connsiteX4" fmla="*/ 68867 w 456263"/>
                <a:gd name="connsiteY4" fmla="*/ 694945 h 1626961"/>
                <a:gd name="connsiteX5" fmla="*/ 76785 w 456263"/>
                <a:gd name="connsiteY5" fmla="*/ 835275 h 1626961"/>
                <a:gd name="connsiteX6" fmla="*/ 213822 w 456263"/>
                <a:gd name="connsiteY6" fmla="*/ 884077 h 1626961"/>
                <a:gd name="connsiteX7" fmla="*/ 250786 w 456263"/>
                <a:gd name="connsiteY7" fmla="*/ 842291 h 1626961"/>
                <a:gd name="connsiteX8" fmla="*/ 331064 w 456263"/>
                <a:gd name="connsiteY8" fmla="*/ 723011 h 1626961"/>
                <a:gd name="connsiteX9" fmla="*/ 365480 w 456263"/>
                <a:gd name="connsiteY9" fmla="*/ 682676 h 1626961"/>
                <a:gd name="connsiteX10" fmla="*/ 456263 w 456263"/>
                <a:gd name="connsiteY10" fmla="*/ 660294 h 1626961"/>
                <a:gd name="connsiteX11" fmla="*/ 444073 w 456263"/>
                <a:gd name="connsiteY11" fmla="*/ 670682 h 1626961"/>
                <a:gd name="connsiteX12" fmla="*/ 277441 w 456263"/>
                <a:gd name="connsiteY12" fmla="*/ 987403 h 1626961"/>
                <a:gd name="connsiteX13" fmla="*/ 285124 w 456263"/>
                <a:gd name="connsiteY13" fmla="*/ 1215537 h 1626961"/>
                <a:gd name="connsiteX14" fmla="*/ 275285 w 456263"/>
                <a:gd name="connsiteY14" fmla="*/ 1415526 h 1626961"/>
                <a:gd name="connsiteX15" fmla="*/ 193165 w 456263"/>
                <a:gd name="connsiteY15" fmla="*/ 1560089 h 1626961"/>
                <a:gd name="connsiteX16" fmla="*/ 117630 w 456263"/>
                <a:gd name="connsiteY16" fmla="*/ 1626961 h 1626961"/>
                <a:gd name="connsiteX17" fmla="*/ 118766 w 456263"/>
                <a:gd name="connsiteY17" fmla="*/ 1622140 h 1626961"/>
                <a:gd name="connsiteX18" fmla="*/ 163296 w 456263"/>
                <a:gd name="connsiteY18" fmla="*/ 1216007 h 1626961"/>
                <a:gd name="connsiteX19" fmla="*/ 79215 w 456263"/>
                <a:gd name="connsiteY19" fmla="*/ 1008374 h 1626961"/>
                <a:gd name="connsiteX20" fmla="*/ 6424 w 456263"/>
                <a:gd name="connsiteY20" fmla="*/ 795371 h 1626961"/>
                <a:gd name="connsiteX21" fmla="*/ 33745 w 456263"/>
                <a:gd name="connsiteY21" fmla="*/ 561554 h 1626961"/>
                <a:gd name="connsiteX22" fmla="*/ 94738 w 456263"/>
                <a:gd name="connsiteY22" fmla="*/ 429887 h 1626961"/>
                <a:gd name="connsiteX23" fmla="*/ 159454 w 456263"/>
                <a:gd name="connsiteY23" fmla="*/ 253769 h 1626961"/>
                <a:gd name="connsiteX24" fmla="*/ 148204 w 456263"/>
                <a:gd name="connsiteY24" fmla="*/ 82042 h 1626961"/>
                <a:gd name="connsiteX25" fmla="*/ 122725 w 456263"/>
                <a:gd name="connsiteY25" fmla="*/ 1686 h 1626961"/>
                <a:gd name="connsiteX26" fmla="*/ 126645 w 456263"/>
                <a:gd name="connsiteY26" fmla="*/ 0 h 1626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56263" h="1626961">
                  <a:moveTo>
                    <a:pt x="126606" y="0"/>
                  </a:moveTo>
                  <a:cubicBezTo>
                    <a:pt x="152790" y="26537"/>
                    <a:pt x="172154" y="57621"/>
                    <a:pt x="183639" y="93096"/>
                  </a:cubicBezTo>
                  <a:cubicBezTo>
                    <a:pt x="209746" y="173883"/>
                    <a:pt x="222681" y="255729"/>
                    <a:pt x="191362" y="338045"/>
                  </a:cubicBezTo>
                  <a:cubicBezTo>
                    <a:pt x="181209" y="364700"/>
                    <a:pt x="168078" y="390806"/>
                    <a:pt x="152673" y="414835"/>
                  </a:cubicBezTo>
                  <a:cubicBezTo>
                    <a:pt x="97678" y="500365"/>
                    <a:pt x="71180" y="594363"/>
                    <a:pt x="68867" y="694945"/>
                  </a:cubicBezTo>
                  <a:cubicBezTo>
                    <a:pt x="67770" y="741670"/>
                    <a:pt x="70121" y="789021"/>
                    <a:pt x="76785" y="835275"/>
                  </a:cubicBezTo>
                  <a:cubicBezTo>
                    <a:pt x="88231" y="914651"/>
                    <a:pt x="171135" y="921197"/>
                    <a:pt x="213822" y="884077"/>
                  </a:cubicBezTo>
                  <a:cubicBezTo>
                    <a:pt x="227777" y="871964"/>
                    <a:pt x="240203" y="857461"/>
                    <a:pt x="250786" y="842291"/>
                  </a:cubicBezTo>
                  <a:cubicBezTo>
                    <a:pt x="278225" y="803015"/>
                    <a:pt x="303821" y="762405"/>
                    <a:pt x="331064" y="723011"/>
                  </a:cubicBezTo>
                  <a:cubicBezTo>
                    <a:pt x="341099" y="708547"/>
                    <a:pt x="352545" y="694514"/>
                    <a:pt x="365480" y="682676"/>
                  </a:cubicBezTo>
                  <a:cubicBezTo>
                    <a:pt x="390253" y="660020"/>
                    <a:pt x="419691" y="651670"/>
                    <a:pt x="456263" y="660294"/>
                  </a:cubicBezTo>
                  <a:cubicBezTo>
                    <a:pt x="450854" y="664919"/>
                    <a:pt x="447600" y="667977"/>
                    <a:pt x="444073" y="670682"/>
                  </a:cubicBezTo>
                  <a:cubicBezTo>
                    <a:pt x="339492" y="750489"/>
                    <a:pt x="287750" y="857775"/>
                    <a:pt x="277441" y="987403"/>
                  </a:cubicBezTo>
                  <a:cubicBezTo>
                    <a:pt x="271365" y="1063840"/>
                    <a:pt x="277872" y="1139649"/>
                    <a:pt x="285124" y="1215537"/>
                  </a:cubicBezTo>
                  <a:cubicBezTo>
                    <a:pt x="291513" y="1282644"/>
                    <a:pt x="292493" y="1349556"/>
                    <a:pt x="275285" y="1415526"/>
                  </a:cubicBezTo>
                  <a:cubicBezTo>
                    <a:pt x="260782" y="1471031"/>
                    <a:pt x="233774" y="1519597"/>
                    <a:pt x="193165" y="1560089"/>
                  </a:cubicBezTo>
                  <a:cubicBezTo>
                    <a:pt x="169528" y="1583686"/>
                    <a:pt x="144480" y="1605873"/>
                    <a:pt x="117630" y="1626961"/>
                  </a:cubicBezTo>
                  <a:cubicBezTo>
                    <a:pt x="117982" y="1625354"/>
                    <a:pt x="117943" y="1623512"/>
                    <a:pt x="118766" y="1622140"/>
                  </a:cubicBezTo>
                  <a:cubicBezTo>
                    <a:pt x="195987" y="1493570"/>
                    <a:pt x="204140" y="1357591"/>
                    <a:pt x="163296" y="1216007"/>
                  </a:cubicBezTo>
                  <a:cubicBezTo>
                    <a:pt x="142481" y="1143804"/>
                    <a:pt x="110535" y="1076266"/>
                    <a:pt x="79215" y="1008374"/>
                  </a:cubicBezTo>
                  <a:cubicBezTo>
                    <a:pt x="47661" y="939895"/>
                    <a:pt x="20222" y="870005"/>
                    <a:pt x="6424" y="795371"/>
                  </a:cubicBezTo>
                  <a:cubicBezTo>
                    <a:pt x="-8510" y="714544"/>
                    <a:pt x="3406" y="636618"/>
                    <a:pt x="33745" y="561554"/>
                  </a:cubicBezTo>
                  <a:cubicBezTo>
                    <a:pt x="51855" y="516750"/>
                    <a:pt x="73492" y="473358"/>
                    <a:pt x="94738" y="429887"/>
                  </a:cubicBezTo>
                  <a:cubicBezTo>
                    <a:pt x="122373" y="373363"/>
                    <a:pt x="148361" y="316369"/>
                    <a:pt x="159454" y="253769"/>
                  </a:cubicBezTo>
                  <a:cubicBezTo>
                    <a:pt x="169763" y="195560"/>
                    <a:pt x="166823" y="138331"/>
                    <a:pt x="148204" y="82042"/>
                  </a:cubicBezTo>
                  <a:cubicBezTo>
                    <a:pt x="139385" y="55387"/>
                    <a:pt x="131192" y="28497"/>
                    <a:pt x="122725" y="1686"/>
                  </a:cubicBezTo>
                  <a:cubicBezTo>
                    <a:pt x="124019" y="1137"/>
                    <a:pt x="125352" y="549"/>
                    <a:pt x="126645" y="0"/>
                  </a:cubicBezTo>
                  <a:close/>
                </a:path>
              </a:pathLst>
            </a:custGeom>
            <a:solidFill>
              <a:srgbClr val="DF0024"/>
            </a:solidFill>
            <a:ln w="3916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o-RO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00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F8A5A078-0E37-84AA-846C-6803F24F6116}"/>
                </a:ext>
              </a:extLst>
            </p:cNvPr>
            <p:cNvSpPr/>
            <p:nvPr/>
          </p:nvSpPr>
          <p:spPr>
            <a:xfrm>
              <a:off x="1544759" y="2259055"/>
              <a:ext cx="581878" cy="835529"/>
            </a:xfrm>
            <a:custGeom>
              <a:avLst/>
              <a:gdLst>
                <a:gd name="connsiteX0" fmla="*/ 78 w 581878"/>
                <a:gd name="connsiteY0" fmla="*/ 975 h 835529"/>
                <a:gd name="connsiteX1" fmla="*/ 79808 w 581878"/>
                <a:gd name="connsiteY1" fmla="*/ 26258 h 835529"/>
                <a:gd name="connsiteX2" fmla="*/ 132333 w 581878"/>
                <a:gd name="connsiteY2" fmla="*/ 112416 h 835529"/>
                <a:gd name="connsiteX3" fmla="*/ 156910 w 581878"/>
                <a:gd name="connsiteY3" fmla="*/ 223033 h 835529"/>
                <a:gd name="connsiteX4" fmla="*/ 372697 w 581878"/>
                <a:gd name="connsiteY4" fmla="*/ 526271 h 835529"/>
                <a:gd name="connsiteX5" fmla="*/ 438471 w 581878"/>
                <a:gd name="connsiteY5" fmla="*/ 558531 h 835529"/>
                <a:gd name="connsiteX6" fmla="*/ 580447 w 581878"/>
                <a:gd name="connsiteY6" fmla="*/ 746251 h 835529"/>
                <a:gd name="connsiteX7" fmla="*/ 502561 w 581878"/>
                <a:gd name="connsiteY7" fmla="*/ 835113 h 835529"/>
                <a:gd name="connsiteX8" fmla="*/ 146680 w 581878"/>
                <a:gd name="connsiteY8" fmla="*/ 608665 h 835529"/>
                <a:gd name="connsiteX9" fmla="*/ 115243 w 581878"/>
                <a:gd name="connsiteY9" fmla="*/ 457595 h 835529"/>
                <a:gd name="connsiteX10" fmla="*/ 117046 w 581878"/>
                <a:gd name="connsiteY10" fmla="*/ 313855 h 835529"/>
                <a:gd name="connsiteX11" fmla="*/ 83335 w 581878"/>
                <a:gd name="connsiteY11" fmla="*/ 108026 h 835529"/>
                <a:gd name="connsiteX12" fmla="*/ 7369 w 581878"/>
                <a:gd name="connsiteY12" fmla="*/ 7247 h 835529"/>
                <a:gd name="connsiteX13" fmla="*/ 0 w 581878"/>
                <a:gd name="connsiteY13" fmla="*/ 975 h 835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81878" h="835529">
                  <a:moveTo>
                    <a:pt x="78" y="975"/>
                  </a:moveTo>
                  <a:cubicBezTo>
                    <a:pt x="31202" y="-3180"/>
                    <a:pt x="57425" y="6071"/>
                    <a:pt x="79808" y="26258"/>
                  </a:cubicBezTo>
                  <a:cubicBezTo>
                    <a:pt x="105835" y="49738"/>
                    <a:pt x="122926" y="79411"/>
                    <a:pt x="132333" y="112416"/>
                  </a:cubicBezTo>
                  <a:cubicBezTo>
                    <a:pt x="142682" y="148674"/>
                    <a:pt x="151227" y="185756"/>
                    <a:pt x="156910" y="223033"/>
                  </a:cubicBezTo>
                  <a:cubicBezTo>
                    <a:pt x="177882" y="360776"/>
                    <a:pt x="252437" y="459751"/>
                    <a:pt x="372697" y="526271"/>
                  </a:cubicBezTo>
                  <a:cubicBezTo>
                    <a:pt x="394060" y="538069"/>
                    <a:pt x="416285" y="548339"/>
                    <a:pt x="438471" y="558531"/>
                  </a:cubicBezTo>
                  <a:cubicBezTo>
                    <a:pt x="519416" y="595769"/>
                    <a:pt x="565866" y="659270"/>
                    <a:pt x="580447" y="746251"/>
                  </a:cubicBezTo>
                  <a:cubicBezTo>
                    <a:pt x="589110" y="797836"/>
                    <a:pt x="557869" y="832526"/>
                    <a:pt x="502561" y="835113"/>
                  </a:cubicBezTo>
                  <a:cubicBezTo>
                    <a:pt x="346238" y="842404"/>
                    <a:pt x="206379" y="753385"/>
                    <a:pt x="146680" y="608665"/>
                  </a:cubicBezTo>
                  <a:cubicBezTo>
                    <a:pt x="126728" y="560255"/>
                    <a:pt x="115556" y="509925"/>
                    <a:pt x="115243" y="457595"/>
                  </a:cubicBezTo>
                  <a:cubicBezTo>
                    <a:pt x="114968" y="409695"/>
                    <a:pt x="116850" y="361756"/>
                    <a:pt x="117046" y="313855"/>
                  </a:cubicBezTo>
                  <a:cubicBezTo>
                    <a:pt x="117399" y="243416"/>
                    <a:pt x="109637" y="174114"/>
                    <a:pt x="83335" y="108026"/>
                  </a:cubicBezTo>
                  <a:cubicBezTo>
                    <a:pt x="67225" y="67573"/>
                    <a:pt x="43196" y="32922"/>
                    <a:pt x="7369" y="7247"/>
                  </a:cubicBezTo>
                  <a:cubicBezTo>
                    <a:pt x="4782" y="5365"/>
                    <a:pt x="2470" y="3092"/>
                    <a:pt x="0" y="975"/>
                  </a:cubicBezTo>
                  <a:close/>
                </a:path>
              </a:pathLst>
            </a:custGeom>
            <a:solidFill>
              <a:srgbClr val="009F3D"/>
            </a:solidFill>
            <a:ln w="3916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o-RO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00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B4C2AC19-1719-B98B-AFD1-EB5DA2BD1317}"/>
                </a:ext>
              </a:extLst>
            </p:cNvPr>
            <p:cNvSpPr/>
            <p:nvPr/>
          </p:nvSpPr>
          <p:spPr>
            <a:xfrm>
              <a:off x="2246407" y="2428308"/>
              <a:ext cx="269754" cy="659771"/>
            </a:xfrm>
            <a:custGeom>
              <a:avLst/>
              <a:gdLst>
                <a:gd name="connsiteX0" fmla="*/ 174785 w 269754"/>
                <a:gd name="connsiteY0" fmla="*/ 0 h 659771"/>
                <a:gd name="connsiteX1" fmla="*/ 175491 w 269754"/>
                <a:gd name="connsiteY1" fmla="*/ 8271 h 659771"/>
                <a:gd name="connsiteX2" fmla="*/ 197794 w 269754"/>
                <a:gd name="connsiteY2" fmla="*/ 191248 h 659771"/>
                <a:gd name="connsiteX3" fmla="*/ 258787 w 269754"/>
                <a:gd name="connsiteY3" fmla="*/ 353881 h 659771"/>
                <a:gd name="connsiteX4" fmla="*/ 265098 w 269754"/>
                <a:gd name="connsiteY4" fmla="*/ 495113 h 659771"/>
                <a:gd name="connsiteX5" fmla="*/ 37160 w 269754"/>
                <a:gd name="connsiteY5" fmla="*/ 657041 h 659771"/>
                <a:gd name="connsiteX6" fmla="*/ 0 w 269754"/>
                <a:gd name="connsiteY6" fmla="*/ 646614 h 659771"/>
                <a:gd name="connsiteX7" fmla="*/ 11681 w 269754"/>
                <a:gd name="connsiteY7" fmla="*/ 638225 h 659771"/>
                <a:gd name="connsiteX8" fmla="*/ 172041 w 269754"/>
                <a:gd name="connsiteY8" fmla="*/ 280659 h 659771"/>
                <a:gd name="connsiteX9" fmla="*/ 143270 w 269754"/>
                <a:gd name="connsiteY9" fmla="*/ 129589 h 659771"/>
                <a:gd name="connsiteX10" fmla="*/ 160674 w 269754"/>
                <a:gd name="connsiteY10" fmla="*/ 18658 h 659771"/>
                <a:gd name="connsiteX11" fmla="*/ 174785 w 269754"/>
                <a:gd name="connsiteY11" fmla="*/ 0 h 659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69754" h="659771">
                  <a:moveTo>
                    <a:pt x="174785" y="0"/>
                  </a:moveTo>
                  <a:cubicBezTo>
                    <a:pt x="175295" y="5527"/>
                    <a:pt x="175843" y="7056"/>
                    <a:pt x="175491" y="8271"/>
                  </a:cubicBezTo>
                  <a:cubicBezTo>
                    <a:pt x="156675" y="72478"/>
                    <a:pt x="172747" y="132412"/>
                    <a:pt x="197794" y="191248"/>
                  </a:cubicBezTo>
                  <a:cubicBezTo>
                    <a:pt x="220490" y="244558"/>
                    <a:pt x="245773" y="296887"/>
                    <a:pt x="258787" y="353881"/>
                  </a:cubicBezTo>
                  <a:cubicBezTo>
                    <a:pt x="269449" y="400606"/>
                    <a:pt x="273839" y="447879"/>
                    <a:pt x="265098" y="495113"/>
                  </a:cubicBezTo>
                  <a:cubicBezTo>
                    <a:pt x="245577" y="600830"/>
                    <a:pt x="140173" y="675189"/>
                    <a:pt x="37160" y="657041"/>
                  </a:cubicBezTo>
                  <a:cubicBezTo>
                    <a:pt x="25636" y="655002"/>
                    <a:pt x="14503" y="650769"/>
                    <a:pt x="0" y="646614"/>
                  </a:cubicBezTo>
                  <a:cubicBezTo>
                    <a:pt x="5919" y="642341"/>
                    <a:pt x="8624" y="639950"/>
                    <a:pt x="11681" y="638225"/>
                  </a:cubicBezTo>
                  <a:cubicBezTo>
                    <a:pt x="143426" y="564572"/>
                    <a:pt x="201675" y="431690"/>
                    <a:pt x="172041" y="280659"/>
                  </a:cubicBezTo>
                  <a:cubicBezTo>
                    <a:pt x="162163" y="230368"/>
                    <a:pt x="152011" y="180077"/>
                    <a:pt x="143270" y="129589"/>
                  </a:cubicBezTo>
                  <a:cubicBezTo>
                    <a:pt x="136606" y="90979"/>
                    <a:pt x="138683" y="53035"/>
                    <a:pt x="160674" y="18658"/>
                  </a:cubicBezTo>
                  <a:cubicBezTo>
                    <a:pt x="164201" y="13171"/>
                    <a:pt x="168552" y="8192"/>
                    <a:pt x="174785" y="0"/>
                  </a:cubicBezTo>
                  <a:close/>
                </a:path>
              </a:pathLst>
            </a:custGeom>
            <a:solidFill>
              <a:srgbClr val="0085C7"/>
            </a:solidFill>
            <a:ln w="3916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o-RO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000"/>
            </a:p>
          </p:txBody>
        </p:sp>
      </p:grpSp>
    </p:spTree>
    <p:extLst>
      <p:ext uri="{BB962C8B-B14F-4D97-AF65-F5344CB8AC3E}">
        <p14:creationId xmlns:p14="http://schemas.microsoft.com/office/powerpoint/2010/main" val="25117217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F6B99B56-96D8-47A0-9389-13427718BC51}"/>
              </a:ext>
            </a:extLst>
          </p:cNvPr>
          <p:cNvSpPr txBox="1"/>
          <p:nvPr/>
        </p:nvSpPr>
        <p:spPr>
          <a:xfrm>
            <a:off x="1" y="6446004"/>
            <a:ext cx="5303675" cy="420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3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1067" b="0" i="0" u="none" strike="noStrike" kern="1200" cap="none" spc="0" normalizeH="0" baseline="0" noProof="0">
                <a:ln>
                  <a:noFill/>
                </a:ln>
                <a:solidFill>
                  <a:srgbClr val="2B003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Arial"/>
                <a:sym typeface="Arial"/>
              </a:rPr>
            </a:br>
            <a:r>
              <a:rPr kumimoji="0" lang="en-US" sz="1067" b="0" i="0" u="none" strike="noStrike" kern="1200" cap="none" spc="0" normalizeH="0" baseline="0" noProof="0">
                <a:ln>
                  <a:noFill/>
                </a:ln>
                <a:solidFill>
                  <a:srgbClr val="2B003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Arial"/>
                <a:sym typeface="Arial"/>
              </a:rPr>
              <a:t>Time period: July 2021 to October 2021</a:t>
            </a:r>
            <a:endParaRPr kumimoji="0" lang="en-IN" sz="1067" b="0" i="0" u="none" strike="noStrike" kern="1200" cap="none" spc="0" normalizeH="0" baseline="0" noProof="0">
              <a:ln>
                <a:noFill/>
              </a:ln>
              <a:solidFill>
                <a:srgbClr val="2B0030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Arial"/>
              <a:sym typeface="Arial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F092457-3F07-48F6-9F17-2F1F98B130F2}"/>
              </a:ext>
            </a:extLst>
          </p:cNvPr>
          <p:cNvSpPr/>
          <p:nvPr/>
        </p:nvSpPr>
        <p:spPr>
          <a:xfrm>
            <a:off x="6096000" y="5607730"/>
            <a:ext cx="5530986" cy="12330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  <a:sym typeface="Arial"/>
            </a:endParaRPr>
          </a:p>
        </p:txBody>
      </p:sp>
      <p:sp>
        <p:nvSpPr>
          <p:cNvPr id="3" name="Title 5">
            <a:extLst>
              <a:ext uri="{FF2B5EF4-FFF2-40B4-BE49-F238E27FC236}">
                <a16:creationId xmlns:a16="http://schemas.microsoft.com/office/drawing/2014/main" id="{F27EF112-4EAC-B505-DAB9-A2E77538F5FD}"/>
              </a:ext>
            </a:extLst>
          </p:cNvPr>
          <p:cNvSpPr txBox="1">
            <a:spLocks/>
          </p:cNvSpPr>
          <p:nvPr/>
        </p:nvSpPr>
        <p:spPr>
          <a:xfrm>
            <a:off x="369870" y="360529"/>
            <a:ext cx="8486263" cy="194275"/>
          </a:xfrm>
          <a:prstGeom prst="rect">
            <a:avLst/>
          </a:prstGeom>
        </p:spPr>
        <p:txBody>
          <a:bodyPr vert="horz" lIns="0" tIns="0" rIns="60960" bIns="30480" rtlCol="0" anchor="t">
            <a:noAutofit/>
          </a:bodyPr>
          <a:lstStyle>
            <a:lvl1pPr algn="l" defTabSz="137130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248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1" i="0" u="none" strike="noStrike" kern="1200" cap="none" spc="0" normalizeH="0" baseline="0" noProof="0">
                <a:ln>
                  <a:noFill/>
                </a:ln>
                <a:solidFill>
                  <a:srgbClr val="2B0030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  <a:sym typeface="Arial"/>
              </a:rPr>
              <a:t>TRIGGER 2 OUTPUT</a:t>
            </a:r>
          </a:p>
        </p:txBody>
      </p:sp>
      <p:pic>
        <p:nvPicPr>
          <p:cNvPr id="4" name="Picture 3" descr="A group of rings with different colors&#10;&#10;Description automatically generated">
            <a:extLst>
              <a:ext uri="{FF2B5EF4-FFF2-40B4-BE49-F238E27FC236}">
                <a16:creationId xmlns:a16="http://schemas.microsoft.com/office/drawing/2014/main" id="{D37071AB-1A89-59FA-555D-B84F70F9A5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8875" y="133413"/>
            <a:ext cx="1388534" cy="64031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C58C8C2-F021-CE2B-F9E7-ED59EC6134D5}"/>
              </a:ext>
            </a:extLst>
          </p:cNvPr>
          <p:cNvSpPr/>
          <p:nvPr/>
        </p:nvSpPr>
        <p:spPr>
          <a:xfrm>
            <a:off x="0" y="6664931"/>
            <a:ext cx="12195696" cy="2024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500FABB-73B8-64D1-0815-8A1B96D531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870" y="5388386"/>
            <a:ext cx="10387997" cy="100905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71F741F-0CA4-E7CB-E535-2B30C6056D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9870" y="1755007"/>
            <a:ext cx="11014473" cy="230294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D88D356-26F2-0589-FBDB-D3C66386BD68}"/>
              </a:ext>
            </a:extLst>
          </p:cNvPr>
          <p:cNvSpPr txBox="1"/>
          <p:nvPr/>
        </p:nvSpPr>
        <p:spPr>
          <a:xfrm>
            <a:off x="369870" y="1177393"/>
            <a:ext cx="10100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Updating, Inserting and Deleting Athlete data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0518113-6070-2D4B-C785-61FAF6FEEB1E}"/>
              </a:ext>
            </a:extLst>
          </p:cNvPr>
          <p:cNvSpPr txBox="1"/>
          <p:nvPr/>
        </p:nvSpPr>
        <p:spPr>
          <a:xfrm>
            <a:off x="369870" y="4434840"/>
            <a:ext cx="10387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AUDIT_LOG TABLE :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5B1417B-042E-F0D9-F4A6-1E870DC5B0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9870" y="4997835"/>
            <a:ext cx="10387997" cy="341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1892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F6B99B56-96D8-47A0-9389-13427718BC51}"/>
              </a:ext>
            </a:extLst>
          </p:cNvPr>
          <p:cNvSpPr txBox="1"/>
          <p:nvPr/>
        </p:nvSpPr>
        <p:spPr>
          <a:xfrm>
            <a:off x="1" y="6446004"/>
            <a:ext cx="5303675" cy="420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3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1067" b="0" i="0" u="none" strike="noStrike" kern="1200" cap="none" spc="0" normalizeH="0" baseline="0" noProof="0">
                <a:ln>
                  <a:noFill/>
                </a:ln>
                <a:solidFill>
                  <a:srgbClr val="2B003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Arial"/>
                <a:sym typeface="Arial"/>
              </a:rPr>
            </a:br>
            <a:r>
              <a:rPr kumimoji="0" lang="en-US" sz="1067" b="0" i="0" u="none" strike="noStrike" kern="1200" cap="none" spc="0" normalizeH="0" baseline="0" noProof="0">
                <a:ln>
                  <a:noFill/>
                </a:ln>
                <a:solidFill>
                  <a:srgbClr val="2B003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Arial"/>
                <a:sym typeface="Arial"/>
              </a:rPr>
              <a:t>Time period: July 2021 to October 2021</a:t>
            </a:r>
            <a:endParaRPr kumimoji="0" lang="en-IN" sz="1067" b="0" i="0" u="none" strike="noStrike" kern="1200" cap="none" spc="0" normalizeH="0" baseline="0" noProof="0">
              <a:ln>
                <a:noFill/>
              </a:ln>
              <a:solidFill>
                <a:srgbClr val="2B0030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Arial"/>
              <a:sym typeface="Arial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F092457-3F07-48F6-9F17-2F1F98B130F2}"/>
              </a:ext>
            </a:extLst>
          </p:cNvPr>
          <p:cNvSpPr/>
          <p:nvPr/>
        </p:nvSpPr>
        <p:spPr>
          <a:xfrm>
            <a:off x="6096000" y="5607730"/>
            <a:ext cx="5530986" cy="12330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  <a:sym typeface="Arial"/>
            </a:endParaRPr>
          </a:p>
        </p:txBody>
      </p:sp>
      <p:sp>
        <p:nvSpPr>
          <p:cNvPr id="3" name="Title 5">
            <a:extLst>
              <a:ext uri="{FF2B5EF4-FFF2-40B4-BE49-F238E27FC236}">
                <a16:creationId xmlns:a16="http://schemas.microsoft.com/office/drawing/2014/main" id="{F27EF112-4EAC-B505-DAB9-A2E77538F5FD}"/>
              </a:ext>
            </a:extLst>
          </p:cNvPr>
          <p:cNvSpPr txBox="1">
            <a:spLocks/>
          </p:cNvSpPr>
          <p:nvPr/>
        </p:nvSpPr>
        <p:spPr>
          <a:xfrm>
            <a:off x="369870" y="360529"/>
            <a:ext cx="8486263" cy="194275"/>
          </a:xfrm>
          <a:prstGeom prst="rect">
            <a:avLst/>
          </a:prstGeom>
        </p:spPr>
        <p:txBody>
          <a:bodyPr vert="horz" lIns="0" tIns="0" rIns="60960" bIns="30480" rtlCol="0" anchor="t">
            <a:noAutofit/>
          </a:bodyPr>
          <a:lstStyle>
            <a:lvl1pPr algn="l" defTabSz="137130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248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2000">
                <a:solidFill>
                  <a:srgbClr val="2B0030"/>
                </a:solidFill>
                <a:latin typeface="Century Gothic" panose="020F0302020204030204"/>
                <a:sym typeface="Arial"/>
              </a:rPr>
              <a:t>PROCEDURE </a:t>
            </a:r>
            <a:endParaRPr kumimoji="0" lang="en-IN" sz="2000" b="1" i="0" u="none" strike="noStrike" kern="1200" cap="none" spc="0" normalizeH="0" baseline="0" noProof="0">
              <a:ln>
                <a:noFill/>
              </a:ln>
              <a:solidFill>
                <a:srgbClr val="2B0030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  <a:sym typeface="Arial"/>
            </a:endParaRPr>
          </a:p>
        </p:txBody>
      </p:sp>
      <p:pic>
        <p:nvPicPr>
          <p:cNvPr id="4" name="Picture 3" descr="A group of rings with different colors&#10;&#10;Description automatically generated">
            <a:extLst>
              <a:ext uri="{FF2B5EF4-FFF2-40B4-BE49-F238E27FC236}">
                <a16:creationId xmlns:a16="http://schemas.microsoft.com/office/drawing/2014/main" id="{2AA8664E-A05E-1893-BC2E-D213EC6D30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8875" y="133413"/>
            <a:ext cx="1388534" cy="6403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2657D16-82BB-9D27-B1F8-5A3D77A2D8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870" y="1692879"/>
            <a:ext cx="10545780" cy="468796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5A322D7-6556-C178-DE4F-14119E6C1B73}"/>
              </a:ext>
            </a:extLst>
          </p:cNvPr>
          <p:cNvSpPr txBox="1"/>
          <p:nvPr/>
        </p:nvSpPr>
        <p:spPr>
          <a:xfrm>
            <a:off x="369870" y="994410"/>
            <a:ext cx="11163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 i="0">
                <a:solidFill>
                  <a:srgbClr val="1F1F1F"/>
                </a:solidFill>
                <a:effectLst/>
              </a:rPr>
              <a:t>This procedure generates an athlete performance summary for a specific athlete based on their records and athlete details.</a:t>
            </a:r>
            <a:endParaRPr lang="en-US" sz="16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FEA3D65-018C-EA23-F322-46E830B6AE04}"/>
              </a:ext>
            </a:extLst>
          </p:cNvPr>
          <p:cNvSpPr/>
          <p:nvPr/>
        </p:nvSpPr>
        <p:spPr>
          <a:xfrm>
            <a:off x="0" y="6664931"/>
            <a:ext cx="12195696" cy="202451"/>
          </a:xfrm>
          <a:prstGeom prst="rect">
            <a:avLst/>
          </a:prstGeom>
          <a:solidFill>
            <a:srgbClr val="009D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3300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F6B99B56-96D8-47A0-9389-13427718BC51}"/>
              </a:ext>
            </a:extLst>
          </p:cNvPr>
          <p:cNvSpPr txBox="1"/>
          <p:nvPr/>
        </p:nvSpPr>
        <p:spPr>
          <a:xfrm>
            <a:off x="1" y="6446004"/>
            <a:ext cx="5303675" cy="420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3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1067" b="0" i="0" u="none" strike="noStrike" kern="1200" cap="none" spc="0" normalizeH="0" baseline="0" noProof="0">
                <a:ln>
                  <a:noFill/>
                </a:ln>
                <a:solidFill>
                  <a:srgbClr val="2B003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Arial"/>
                <a:sym typeface="Arial"/>
              </a:rPr>
            </a:br>
            <a:r>
              <a:rPr kumimoji="0" lang="en-US" sz="1067" b="0" i="0" u="none" strike="noStrike" kern="1200" cap="none" spc="0" normalizeH="0" baseline="0" noProof="0">
                <a:ln>
                  <a:noFill/>
                </a:ln>
                <a:solidFill>
                  <a:srgbClr val="2B003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Arial"/>
                <a:sym typeface="Arial"/>
              </a:rPr>
              <a:t>Time period: July 2021 to October 2021</a:t>
            </a:r>
            <a:endParaRPr kumimoji="0" lang="en-IN" sz="1067" b="0" i="0" u="none" strike="noStrike" kern="1200" cap="none" spc="0" normalizeH="0" baseline="0" noProof="0">
              <a:ln>
                <a:noFill/>
              </a:ln>
              <a:solidFill>
                <a:srgbClr val="2B0030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Arial"/>
              <a:sym typeface="Arial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F092457-3F07-48F6-9F17-2F1F98B130F2}"/>
              </a:ext>
            </a:extLst>
          </p:cNvPr>
          <p:cNvSpPr/>
          <p:nvPr/>
        </p:nvSpPr>
        <p:spPr>
          <a:xfrm>
            <a:off x="6096000" y="5607730"/>
            <a:ext cx="5530986" cy="12330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  <a:sym typeface="Arial"/>
            </a:endParaRPr>
          </a:p>
        </p:txBody>
      </p:sp>
      <p:sp>
        <p:nvSpPr>
          <p:cNvPr id="3" name="Title 5">
            <a:extLst>
              <a:ext uri="{FF2B5EF4-FFF2-40B4-BE49-F238E27FC236}">
                <a16:creationId xmlns:a16="http://schemas.microsoft.com/office/drawing/2014/main" id="{F27EF112-4EAC-B505-DAB9-A2E77538F5FD}"/>
              </a:ext>
            </a:extLst>
          </p:cNvPr>
          <p:cNvSpPr txBox="1">
            <a:spLocks/>
          </p:cNvSpPr>
          <p:nvPr/>
        </p:nvSpPr>
        <p:spPr>
          <a:xfrm>
            <a:off x="369870" y="360529"/>
            <a:ext cx="8486263" cy="194275"/>
          </a:xfrm>
          <a:prstGeom prst="rect">
            <a:avLst/>
          </a:prstGeom>
        </p:spPr>
        <p:txBody>
          <a:bodyPr vert="horz" lIns="0" tIns="0" rIns="60960" bIns="30480" rtlCol="0" anchor="t">
            <a:noAutofit/>
          </a:bodyPr>
          <a:lstStyle>
            <a:lvl1pPr algn="l" defTabSz="137130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248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2000">
                <a:solidFill>
                  <a:srgbClr val="2B0030"/>
                </a:solidFill>
                <a:latin typeface="Century Gothic" panose="020F0302020204030204"/>
                <a:sym typeface="Arial"/>
              </a:rPr>
              <a:t>PROCEDURE </a:t>
            </a:r>
            <a:endParaRPr kumimoji="0" lang="en-IN" sz="2000" b="1" i="0" u="none" strike="noStrike" kern="1200" cap="none" spc="0" normalizeH="0" baseline="0" noProof="0">
              <a:ln>
                <a:noFill/>
              </a:ln>
              <a:solidFill>
                <a:srgbClr val="2B0030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  <a:sym typeface="Arial"/>
            </a:endParaRPr>
          </a:p>
        </p:txBody>
      </p:sp>
      <p:pic>
        <p:nvPicPr>
          <p:cNvPr id="4" name="Picture 3" descr="A group of rings with different colors&#10;&#10;Description automatically generated">
            <a:extLst>
              <a:ext uri="{FF2B5EF4-FFF2-40B4-BE49-F238E27FC236}">
                <a16:creationId xmlns:a16="http://schemas.microsoft.com/office/drawing/2014/main" id="{2AA8664E-A05E-1893-BC2E-D213EC6D30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8875" y="133413"/>
            <a:ext cx="1388534" cy="6403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851344C-A79B-A996-5AFB-97045C6FF0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870" y="773731"/>
            <a:ext cx="7543342" cy="530894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E9D8FBE-ABF4-1720-ED5C-3AFC3D3744BC}"/>
              </a:ext>
            </a:extLst>
          </p:cNvPr>
          <p:cNvSpPr/>
          <p:nvPr/>
        </p:nvSpPr>
        <p:spPr>
          <a:xfrm>
            <a:off x="0" y="6664931"/>
            <a:ext cx="12195696" cy="202451"/>
          </a:xfrm>
          <a:prstGeom prst="rect">
            <a:avLst/>
          </a:prstGeom>
          <a:solidFill>
            <a:srgbClr val="D700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1757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F6B99B56-96D8-47A0-9389-13427718BC51}"/>
              </a:ext>
            </a:extLst>
          </p:cNvPr>
          <p:cNvSpPr txBox="1"/>
          <p:nvPr/>
        </p:nvSpPr>
        <p:spPr>
          <a:xfrm>
            <a:off x="1" y="6446004"/>
            <a:ext cx="5303675" cy="420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3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1067" b="0" i="0" u="none" strike="noStrike" kern="1200" cap="none" spc="0" normalizeH="0" baseline="0" noProof="0">
                <a:ln>
                  <a:noFill/>
                </a:ln>
                <a:solidFill>
                  <a:srgbClr val="2B003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Arial"/>
                <a:sym typeface="Arial"/>
              </a:rPr>
            </a:br>
            <a:r>
              <a:rPr kumimoji="0" lang="en-US" sz="1067" b="0" i="0" u="none" strike="noStrike" kern="1200" cap="none" spc="0" normalizeH="0" baseline="0" noProof="0">
                <a:ln>
                  <a:noFill/>
                </a:ln>
                <a:solidFill>
                  <a:srgbClr val="2B003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Arial"/>
                <a:sym typeface="Arial"/>
              </a:rPr>
              <a:t>Time period: July 2021 to October 2021</a:t>
            </a:r>
            <a:endParaRPr kumimoji="0" lang="en-IN" sz="1067" b="0" i="0" u="none" strike="noStrike" kern="1200" cap="none" spc="0" normalizeH="0" baseline="0" noProof="0">
              <a:ln>
                <a:noFill/>
              </a:ln>
              <a:solidFill>
                <a:srgbClr val="2B0030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Arial"/>
              <a:sym typeface="Arial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F092457-3F07-48F6-9F17-2F1F98B130F2}"/>
              </a:ext>
            </a:extLst>
          </p:cNvPr>
          <p:cNvSpPr/>
          <p:nvPr/>
        </p:nvSpPr>
        <p:spPr>
          <a:xfrm>
            <a:off x="6096000" y="5607730"/>
            <a:ext cx="5530986" cy="12330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  <a:sym typeface="Arial"/>
            </a:endParaRPr>
          </a:p>
        </p:txBody>
      </p:sp>
      <p:sp>
        <p:nvSpPr>
          <p:cNvPr id="3" name="Title 5">
            <a:extLst>
              <a:ext uri="{FF2B5EF4-FFF2-40B4-BE49-F238E27FC236}">
                <a16:creationId xmlns:a16="http://schemas.microsoft.com/office/drawing/2014/main" id="{F27EF112-4EAC-B505-DAB9-A2E77538F5FD}"/>
              </a:ext>
            </a:extLst>
          </p:cNvPr>
          <p:cNvSpPr txBox="1">
            <a:spLocks/>
          </p:cNvSpPr>
          <p:nvPr/>
        </p:nvSpPr>
        <p:spPr>
          <a:xfrm>
            <a:off x="369870" y="360529"/>
            <a:ext cx="8486263" cy="194275"/>
          </a:xfrm>
          <a:prstGeom prst="rect">
            <a:avLst/>
          </a:prstGeom>
        </p:spPr>
        <p:txBody>
          <a:bodyPr vert="horz" lIns="0" tIns="0" rIns="60960" bIns="30480" rtlCol="0" anchor="t">
            <a:noAutofit/>
          </a:bodyPr>
          <a:lstStyle>
            <a:lvl1pPr algn="l" defTabSz="137130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248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2000">
                <a:solidFill>
                  <a:srgbClr val="2B0030"/>
                </a:solidFill>
                <a:latin typeface="Century Gothic" panose="020F0302020204030204"/>
                <a:sym typeface="Arial"/>
              </a:rPr>
              <a:t>PROCEDURE </a:t>
            </a:r>
            <a:endParaRPr kumimoji="0" lang="en-IN" sz="2000" b="1" i="0" u="none" strike="noStrike" kern="1200" cap="none" spc="0" normalizeH="0" baseline="0" noProof="0">
              <a:ln>
                <a:noFill/>
              </a:ln>
              <a:solidFill>
                <a:srgbClr val="2B0030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  <a:sym typeface="Arial"/>
            </a:endParaRPr>
          </a:p>
        </p:txBody>
      </p:sp>
      <p:pic>
        <p:nvPicPr>
          <p:cNvPr id="4" name="Picture 3" descr="A group of rings with different colors&#10;&#10;Description automatically generated">
            <a:extLst>
              <a:ext uri="{FF2B5EF4-FFF2-40B4-BE49-F238E27FC236}">
                <a16:creationId xmlns:a16="http://schemas.microsoft.com/office/drawing/2014/main" id="{2AA8664E-A05E-1893-BC2E-D213EC6D30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8875" y="133413"/>
            <a:ext cx="1388534" cy="6403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A534BB6-72D4-53A0-11C4-73B678D501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869" y="1170916"/>
            <a:ext cx="8479005" cy="509346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8627D6A-9AD4-1167-021A-2553C6F6B195}"/>
              </a:ext>
            </a:extLst>
          </p:cNvPr>
          <p:cNvSpPr/>
          <p:nvPr/>
        </p:nvSpPr>
        <p:spPr>
          <a:xfrm>
            <a:off x="0" y="6677631"/>
            <a:ext cx="12195696" cy="202451"/>
          </a:xfrm>
          <a:prstGeom prst="rect">
            <a:avLst/>
          </a:prstGeom>
          <a:solidFill>
            <a:srgbClr val="0E7E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4692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F6B99B56-96D8-47A0-9389-13427718BC51}"/>
              </a:ext>
            </a:extLst>
          </p:cNvPr>
          <p:cNvSpPr txBox="1"/>
          <p:nvPr/>
        </p:nvSpPr>
        <p:spPr>
          <a:xfrm>
            <a:off x="1" y="6446004"/>
            <a:ext cx="5303675" cy="420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3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1067" b="0" i="0" u="none" strike="noStrike" kern="1200" cap="none" spc="0" normalizeH="0" baseline="0" noProof="0">
                <a:ln>
                  <a:noFill/>
                </a:ln>
                <a:solidFill>
                  <a:srgbClr val="2B003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Arial"/>
                <a:sym typeface="Arial"/>
              </a:rPr>
            </a:br>
            <a:r>
              <a:rPr kumimoji="0" lang="en-US" sz="1067" b="0" i="0" u="none" strike="noStrike" kern="1200" cap="none" spc="0" normalizeH="0" baseline="0" noProof="0">
                <a:ln>
                  <a:noFill/>
                </a:ln>
                <a:solidFill>
                  <a:srgbClr val="2B003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Arial"/>
                <a:sym typeface="Arial"/>
              </a:rPr>
              <a:t>Time period: July 2021 to October 2021</a:t>
            </a:r>
            <a:endParaRPr kumimoji="0" lang="en-IN" sz="1067" b="0" i="0" u="none" strike="noStrike" kern="1200" cap="none" spc="0" normalizeH="0" baseline="0" noProof="0">
              <a:ln>
                <a:noFill/>
              </a:ln>
              <a:solidFill>
                <a:srgbClr val="2B0030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Arial"/>
              <a:sym typeface="Arial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F092457-3F07-48F6-9F17-2F1F98B130F2}"/>
              </a:ext>
            </a:extLst>
          </p:cNvPr>
          <p:cNvSpPr/>
          <p:nvPr/>
        </p:nvSpPr>
        <p:spPr>
          <a:xfrm>
            <a:off x="6096000" y="5607730"/>
            <a:ext cx="5530986" cy="12330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  <a:sym typeface="Arial"/>
            </a:endParaRPr>
          </a:p>
        </p:txBody>
      </p:sp>
      <p:sp>
        <p:nvSpPr>
          <p:cNvPr id="3" name="Title 5">
            <a:extLst>
              <a:ext uri="{FF2B5EF4-FFF2-40B4-BE49-F238E27FC236}">
                <a16:creationId xmlns:a16="http://schemas.microsoft.com/office/drawing/2014/main" id="{F27EF112-4EAC-B505-DAB9-A2E77538F5FD}"/>
              </a:ext>
            </a:extLst>
          </p:cNvPr>
          <p:cNvSpPr txBox="1">
            <a:spLocks/>
          </p:cNvSpPr>
          <p:nvPr/>
        </p:nvSpPr>
        <p:spPr>
          <a:xfrm>
            <a:off x="369870" y="360529"/>
            <a:ext cx="8486263" cy="194275"/>
          </a:xfrm>
          <a:prstGeom prst="rect">
            <a:avLst/>
          </a:prstGeom>
        </p:spPr>
        <p:txBody>
          <a:bodyPr vert="horz" lIns="0" tIns="0" rIns="60960" bIns="30480" rtlCol="0" anchor="t">
            <a:noAutofit/>
          </a:bodyPr>
          <a:lstStyle>
            <a:lvl1pPr algn="l" defTabSz="137130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248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2000">
                <a:solidFill>
                  <a:srgbClr val="2B0030"/>
                </a:solidFill>
                <a:latin typeface="Century Gothic" panose="020F0302020204030204"/>
                <a:sym typeface="Arial"/>
              </a:rPr>
              <a:t>PROCEDURE OUTPUT </a:t>
            </a:r>
            <a:endParaRPr kumimoji="0" lang="en-IN" sz="2000" b="1" i="0" u="none" strike="noStrike" kern="1200" cap="none" spc="0" normalizeH="0" baseline="0" noProof="0">
              <a:ln>
                <a:noFill/>
              </a:ln>
              <a:solidFill>
                <a:srgbClr val="2B0030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  <a:sym typeface="Arial"/>
            </a:endParaRPr>
          </a:p>
        </p:txBody>
      </p:sp>
      <p:pic>
        <p:nvPicPr>
          <p:cNvPr id="4" name="Picture 3" descr="A group of rings with different colors&#10;&#10;Description automatically generated">
            <a:extLst>
              <a:ext uri="{FF2B5EF4-FFF2-40B4-BE49-F238E27FC236}">
                <a16:creationId xmlns:a16="http://schemas.microsoft.com/office/drawing/2014/main" id="{2AA8664E-A05E-1893-BC2E-D213EC6D30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8875" y="133413"/>
            <a:ext cx="1388534" cy="6403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F263E1D-928A-A8E8-C5FE-D8414E6796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870" y="1227750"/>
            <a:ext cx="8168534" cy="392596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51B29A9-A7C6-C70F-5222-5D94DAFB6F65}"/>
              </a:ext>
            </a:extLst>
          </p:cNvPr>
          <p:cNvSpPr/>
          <p:nvPr/>
        </p:nvSpPr>
        <p:spPr>
          <a:xfrm>
            <a:off x="0" y="6664931"/>
            <a:ext cx="12195696" cy="202451"/>
          </a:xfrm>
          <a:prstGeom prst="rect">
            <a:avLst/>
          </a:prstGeom>
          <a:solidFill>
            <a:srgbClr val="F6C4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9720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5E97D6-2ADE-2DE7-68C4-8FD58DB537F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169FC91-59AE-C64A-9DCD-3B3C91131C87}" type="slidenum">
              <a:rPr lang="en-US" smtClean="0"/>
              <a:pPr/>
              <a:t>25</a:t>
            </a:fld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ECC6C82-8180-6C0B-8FBC-4180AB1D6BDB}"/>
              </a:ext>
            </a:extLst>
          </p:cNvPr>
          <p:cNvGrpSpPr/>
          <p:nvPr/>
        </p:nvGrpSpPr>
        <p:grpSpPr>
          <a:xfrm>
            <a:off x="2673499" y="3328179"/>
            <a:ext cx="6845002" cy="3152820"/>
            <a:chOff x="2474220" y="692227"/>
            <a:chExt cx="6845002" cy="3152820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71C81E2-EA02-5963-54E3-AC7F0B8268EE}"/>
                </a:ext>
              </a:extLst>
            </p:cNvPr>
            <p:cNvSpPr/>
            <p:nvPr/>
          </p:nvSpPr>
          <p:spPr>
            <a:xfrm>
              <a:off x="2474220" y="692227"/>
              <a:ext cx="2150335" cy="2149397"/>
            </a:xfrm>
            <a:custGeom>
              <a:avLst/>
              <a:gdLst>
                <a:gd name="connsiteX0" fmla="*/ 2128865 w 2164672"/>
                <a:gd name="connsiteY0" fmla="*/ 808757 h 2163729"/>
                <a:gd name="connsiteX1" fmla="*/ 807273 w 2164672"/>
                <a:gd name="connsiteY1" fmla="*/ 36021 h 2163729"/>
                <a:gd name="connsiteX2" fmla="*/ 33741 w 2164672"/>
                <a:gd name="connsiteY2" fmla="*/ 1347074 h 2163729"/>
                <a:gd name="connsiteX3" fmla="*/ 1170052 w 2164672"/>
                <a:gd name="connsiteY3" fmla="*/ 2157491 h 2163729"/>
                <a:gd name="connsiteX4" fmla="*/ 1179427 w 2164672"/>
                <a:gd name="connsiteY4" fmla="*/ 1923318 h 2163729"/>
                <a:gd name="connsiteX5" fmla="*/ 1160801 w 2164672"/>
                <a:gd name="connsiteY5" fmla="*/ 1923440 h 2163729"/>
                <a:gd name="connsiteX6" fmla="*/ 965411 w 2164672"/>
                <a:gd name="connsiteY6" fmla="*/ 1919580 h 2163729"/>
                <a:gd name="connsiteX7" fmla="*/ 500005 w 2164672"/>
                <a:gd name="connsiteY7" fmla="*/ 1693188 h 2163729"/>
                <a:gd name="connsiteX8" fmla="*/ 243713 w 2164672"/>
                <a:gd name="connsiteY8" fmla="*/ 979945 h 2163729"/>
                <a:gd name="connsiteX9" fmla="*/ 380468 w 2164672"/>
                <a:gd name="connsiteY9" fmla="*/ 613919 h 2163729"/>
                <a:gd name="connsiteX10" fmla="*/ 1200687 w 2164672"/>
                <a:gd name="connsiteY10" fmla="*/ 246361 h 2163729"/>
                <a:gd name="connsiteX11" fmla="*/ 1622592 w 2164672"/>
                <a:gd name="connsiteY11" fmla="*/ 433663 h 2163729"/>
                <a:gd name="connsiteX12" fmla="*/ 1902840 w 2164672"/>
                <a:gd name="connsiteY12" fmla="*/ 1279371 h 2163729"/>
                <a:gd name="connsiteX13" fmla="*/ 1494354 w 2164672"/>
                <a:gd name="connsiteY13" fmla="*/ 1819955 h 2163729"/>
                <a:gd name="connsiteX14" fmla="*/ 1463535 w 2164672"/>
                <a:gd name="connsiteY14" fmla="*/ 1858433 h 2163729"/>
                <a:gd name="connsiteX15" fmla="*/ 1429775 w 2164672"/>
                <a:gd name="connsiteY15" fmla="*/ 2075512 h 2163729"/>
                <a:gd name="connsiteX16" fmla="*/ 1431368 w 2164672"/>
                <a:gd name="connsiteY16" fmla="*/ 2104983 h 2163729"/>
                <a:gd name="connsiteX17" fmla="*/ 2128926 w 2164672"/>
                <a:gd name="connsiteY17" fmla="*/ 808880 h 2163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64672" h="2163729">
                  <a:moveTo>
                    <a:pt x="2128865" y="808757"/>
                  </a:moveTo>
                  <a:cubicBezTo>
                    <a:pt x="1981388" y="241888"/>
                    <a:pt x="1402817" y="-118869"/>
                    <a:pt x="807273" y="36021"/>
                  </a:cubicBezTo>
                  <a:cubicBezTo>
                    <a:pt x="242794" y="182763"/>
                    <a:pt x="-114899" y="756678"/>
                    <a:pt x="33741" y="1347074"/>
                  </a:cubicBezTo>
                  <a:cubicBezTo>
                    <a:pt x="177848" y="1919519"/>
                    <a:pt x="720944" y="2210918"/>
                    <a:pt x="1170052" y="2157491"/>
                  </a:cubicBezTo>
                  <a:cubicBezTo>
                    <a:pt x="1173177" y="2079740"/>
                    <a:pt x="1176302" y="2001927"/>
                    <a:pt x="1179427" y="1923318"/>
                  </a:cubicBezTo>
                  <a:cubicBezTo>
                    <a:pt x="1172687" y="1923318"/>
                    <a:pt x="1166621" y="1922705"/>
                    <a:pt x="1160801" y="1923440"/>
                  </a:cubicBezTo>
                  <a:cubicBezTo>
                    <a:pt x="1095487" y="1931466"/>
                    <a:pt x="1030112" y="1929138"/>
                    <a:pt x="965411" y="1919580"/>
                  </a:cubicBezTo>
                  <a:cubicBezTo>
                    <a:pt x="786687" y="1893234"/>
                    <a:pt x="629591" y="1819771"/>
                    <a:pt x="500005" y="1693188"/>
                  </a:cubicBezTo>
                  <a:cubicBezTo>
                    <a:pt x="299530" y="1497369"/>
                    <a:pt x="213936" y="1258294"/>
                    <a:pt x="243713" y="979945"/>
                  </a:cubicBezTo>
                  <a:cubicBezTo>
                    <a:pt x="257928" y="847112"/>
                    <a:pt x="303023" y="723286"/>
                    <a:pt x="380468" y="613919"/>
                  </a:cubicBezTo>
                  <a:cubicBezTo>
                    <a:pt x="581126" y="330423"/>
                    <a:pt x="855983" y="206535"/>
                    <a:pt x="1200687" y="246361"/>
                  </a:cubicBezTo>
                  <a:cubicBezTo>
                    <a:pt x="1359193" y="264680"/>
                    <a:pt x="1502074" y="328279"/>
                    <a:pt x="1622592" y="433663"/>
                  </a:cubicBezTo>
                  <a:cubicBezTo>
                    <a:pt x="1881334" y="659932"/>
                    <a:pt x="1976854" y="944837"/>
                    <a:pt x="1902840" y="1279371"/>
                  </a:cubicBezTo>
                  <a:cubicBezTo>
                    <a:pt x="1849903" y="1518691"/>
                    <a:pt x="1706777" y="1697538"/>
                    <a:pt x="1494354" y="1819955"/>
                  </a:cubicBezTo>
                  <a:cubicBezTo>
                    <a:pt x="1477934" y="1829452"/>
                    <a:pt x="1468743" y="1840542"/>
                    <a:pt x="1463535" y="1858433"/>
                  </a:cubicBezTo>
                  <a:cubicBezTo>
                    <a:pt x="1442765" y="1929383"/>
                    <a:pt x="1433207" y="2001927"/>
                    <a:pt x="1429775" y="2075512"/>
                  </a:cubicBezTo>
                  <a:cubicBezTo>
                    <a:pt x="1429346" y="2084396"/>
                    <a:pt x="1430694" y="2093341"/>
                    <a:pt x="1431368" y="2104983"/>
                  </a:cubicBezTo>
                  <a:cubicBezTo>
                    <a:pt x="1931514" y="1939309"/>
                    <a:pt x="2280508" y="1391617"/>
                    <a:pt x="2128926" y="808880"/>
                  </a:cubicBezTo>
                  <a:close/>
                </a:path>
              </a:pathLst>
            </a:custGeom>
            <a:solidFill>
              <a:srgbClr val="0085C7"/>
            </a:solidFill>
            <a:ln w="612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o-RO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60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F895E3C9-D8D2-E465-714A-60709A3CDFDD}"/>
                </a:ext>
              </a:extLst>
            </p:cNvPr>
            <p:cNvSpPr/>
            <p:nvPr/>
          </p:nvSpPr>
          <p:spPr>
            <a:xfrm>
              <a:off x="7177349" y="692703"/>
              <a:ext cx="2141873" cy="2148992"/>
            </a:xfrm>
            <a:custGeom>
              <a:avLst/>
              <a:gdLst>
                <a:gd name="connsiteX0" fmla="*/ 2153759 w 2156154"/>
                <a:gd name="connsiteY0" fmla="*/ 1007099 h 2163321"/>
                <a:gd name="connsiteX1" fmla="*/ 931609 w 2156154"/>
                <a:gd name="connsiteY1" fmla="*/ 9687 h 2163321"/>
                <a:gd name="connsiteX2" fmla="*/ 0 w 2156154"/>
                <a:gd name="connsiteY2" fmla="*/ 998950 h 2163321"/>
                <a:gd name="connsiteX3" fmla="*/ 228292 w 2156154"/>
                <a:gd name="connsiteY3" fmla="*/ 1045393 h 2163321"/>
                <a:gd name="connsiteX4" fmla="*/ 236747 w 2156154"/>
                <a:gd name="connsiteY4" fmla="*/ 976464 h 2163321"/>
                <a:gd name="connsiteX5" fmla="*/ 441082 w 2156154"/>
                <a:gd name="connsiteY5" fmla="*/ 523496 h 2163321"/>
                <a:gd name="connsiteX6" fmla="*/ 1255481 w 2156154"/>
                <a:gd name="connsiteY6" fmla="*/ 257768 h 2163321"/>
                <a:gd name="connsiteX7" fmla="*/ 1818061 w 2156154"/>
                <a:gd name="connsiteY7" fmla="*/ 682001 h 2163321"/>
                <a:gd name="connsiteX8" fmla="*/ 1901817 w 2156154"/>
                <a:gd name="connsiteY8" fmla="*/ 1250953 h 2163321"/>
                <a:gd name="connsiteX9" fmla="*/ 1513672 w 2156154"/>
                <a:gd name="connsiteY9" fmla="*/ 1802995 h 2163321"/>
                <a:gd name="connsiteX10" fmla="*/ 983443 w 2156154"/>
                <a:gd name="connsiteY10" fmla="*/ 1921552 h 2163321"/>
                <a:gd name="connsiteX11" fmla="*/ 662328 w 2156154"/>
                <a:gd name="connsiteY11" fmla="*/ 1819476 h 2163321"/>
                <a:gd name="connsiteX12" fmla="*/ 280494 w 2156154"/>
                <a:gd name="connsiteY12" fmla="*/ 1369633 h 2163321"/>
                <a:gd name="connsiteX13" fmla="*/ 250533 w 2156154"/>
                <a:gd name="connsiteY13" fmla="*/ 1337711 h 2163321"/>
                <a:gd name="connsiteX14" fmla="*/ 71502 w 2156154"/>
                <a:gd name="connsiteY14" fmla="*/ 1276748 h 2163321"/>
                <a:gd name="connsiteX15" fmla="*/ 12009 w 2156154"/>
                <a:gd name="connsiteY15" fmla="*/ 1265535 h 2163321"/>
                <a:gd name="connsiteX16" fmla="*/ 1120136 w 2156154"/>
                <a:gd name="connsiteY16" fmla="*/ 2162465 h 2163321"/>
                <a:gd name="connsiteX17" fmla="*/ 2153636 w 2156154"/>
                <a:gd name="connsiteY17" fmla="*/ 1006976 h 2163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56154" h="2163321">
                  <a:moveTo>
                    <a:pt x="2153759" y="1007099"/>
                  </a:moveTo>
                  <a:cubicBezTo>
                    <a:pt x="2113137" y="395993"/>
                    <a:pt x="1566977" y="-74069"/>
                    <a:pt x="931609" y="9687"/>
                  </a:cubicBezTo>
                  <a:cubicBezTo>
                    <a:pt x="342928" y="87315"/>
                    <a:pt x="9987" y="595794"/>
                    <a:pt x="0" y="998950"/>
                  </a:cubicBezTo>
                  <a:cubicBezTo>
                    <a:pt x="75546" y="1014329"/>
                    <a:pt x="150969" y="1029646"/>
                    <a:pt x="228292" y="1045393"/>
                  </a:cubicBezTo>
                  <a:cubicBezTo>
                    <a:pt x="231110" y="1022416"/>
                    <a:pt x="233990" y="999440"/>
                    <a:pt x="236747" y="976464"/>
                  </a:cubicBezTo>
                  <a:cubicBezTo>
                    <a:pt x="257089" y="803928"/>
                    <a:pt x="324363" y="650631"/>
                    <a:pt x="441082" y="523496"/>
                  </a:cubicBezTo>
                  <a:cubicBezTo>
                    <a:pt x="661531" y="283502"/>
                    <a:pt x="935959" y="190616"/>
                    <a:pt x="1255481" y="257768"/>
                  </a:cubicBezTo>
                  <a:cubicBezTo>
                    <a:pt x="1506381" y="310522"/>
                    <a:pt x="1695276" y="455915"/>
                    <a:pt x="1818061" y="682001"/>
                  </a:cubicBezTo>
                  <a:cubicBezTo>
                    <a:pt x="1915174" y="860725"/>
                    <a:pt x="1943419" y="1051642"/>
                    <a:pt x="1901817" y="1250953"/>
                  </a:cubicBezTo>
                  <a:cubicBezTo>
                    <a:pt x="1851882" y="1490151"/>
                    <a:pt x="1721132" y="1674757"/>
                    <a:pt x="1513672" y="1802995"/>
                  </a:cubicBezTo>
                  <a:cubicBezTo>
                    <a:pt x="1351307" y="1903355"/>
                    <a:pt x="1173747" y="1941832"/>
                    <a:pt x="983443" y="1921552"/>
                  </a:cubicBezTo>
                  <a:cubicBezTo>
                    <a:pt x="869297" y="1909421"/>
                    <a:pt x="761952" y="1876335"/>
                    <a:pt x="662328" y="1819476"/>
                  </a:cubicBezTo>
                  <a:cubicBezTo>
                    <a:pt x="480785" y="1715808"/>
                    <a:pt x="352363" y="1566554"/>
                    <a:pt x="280494" y="1369633"/>
                  </a:cubicBezTo>
                  <a:cubicBezTo>
                    <a:pt x="274796" y="1354070"/>
                    <a:pt x="265360" y="1344757"/>
                    <a:pt x="250533" y="1337711"/>
                  </a:cubicBezTo>
                  <a:cubicBezTo>
                    <a:pt x="193123" y="1310569"/>
                    <a:pt x="133507" y="1290105"/>
                    <a:pt x="71502" y="1276748"/>
                  </a:cubicBezTo>
                  <a:cubicBezTo>
                    <a:pt x="52141" y="1272581"/>
                    <a:pt x="32534" y="1269395"/>
                    <a:pt x="12009" y="1265535"/>
                  </a:cubicBezTo>
                  <a:cubicBezTo>
                    <a:pt x="69051" y="1705760"/>
                    <a:pt x="498737" y="2186361"/>
                    <a:pt x="1120136" y="2162465"/>
                  </a:cubicBezTo>
                  <a:cubicBezTo>
                    <a:pt x="1702935" y="2140040"/>
                    <a:pt x="2195790" y="1641304"/>
                    <a:pt x="2153636" y="1006976"/>
                  </a:cubicBezTo>
                  <a:close/>
                </a:path>
              </a:pathLst>
            </a:custGeom>
            <a:solidFill>
              <a:srgbClr val="DF0024"/>
            </a:solidFill>
            <a:ln w="612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o-RO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600"/>
            </a:p>
          </p:txBody>
        </p:sp>
        <p:grpSp>
          <p:nvGrpSpPr>
            <p:cNvPr id="24" name="Graphic 49">
              <a:extLst>
                <a:ext uri="{FF2B5EF4-FFF2-40B4-BE49-F238E27FC236}">
                  <a16:creationId xmlns:a16="http://schemas.microsoft.com/office/drawing/2014/main" id="{21D157D1-FF4A-4A27-9FBE-4E57A49A3B7C}"/>
                </a:ext>
              </a:extLst>
            </p:cNvPr>
            <p:cNvGrpSpPr/>
            <p:nvPr/>
          </p:nvGrpSpPr>
          <p:grpSpPr>
            <a:xfrm>
              <a:off x="5996220" y="1695031"/>
              <a:ext cx="2143936" cy="2149511"/>
              <a:chOff x="4671072" y="2177051"/>
              <a:chExt cx="2158231" cy="2163844"/>
            </a:xfrm>
            <a:solidFill>
              <a:srgbClr val="009F3D"/>
            </a:solidFill>
          </p:grpSpPr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3CCAC4D8-2933-CC9C-8CD2-B5B949C7A153}"/>
                  </a:ext>
                </a:extLst>
              </p:cNvPr>
              <p:cNvSpPr/>
              <p:nvPr/>
            </p:nvSpPr>
            <p:spPr>
              <a:xfrm>
                <a:off x="4671072" y="2238307"/>
                <a:ext cx="2158231" cy="2102588"/>
              </a:xfrm>
              <a:custGeom>
                <a:avLst/>
                <a:gdLst>
                  <a:gd name="connsiteX0" fmla="*/ 1928654 w 2158231"/>
                  <a:gd name="connsiteY0" fmla="*/ 1056967 h 2102588"/>
                  <a:gd name="connsiteX1" fmla="*/ 1915358 w 2158231"/>
                  <a:gd name="connsiteY1" fmla="*/ 1156408 h 2102588"/>
                  <a:gd name="connsiteX2" fmla="*/ 1750481 w 2158231"/>
                  <a:gd name="connsiteY2" fmla="*/ 1536465 h 2102588"/>
                  <a:gd name="connsiteX3" fmla="*/ 937185 w 2158231"/>
                  <a:gd name="connsiteY3" fmla="*/ 1852556 h 2102588"/>
                  <a:gd name="connsiteX4" fmla="*/ 387961 w 2158231"/>
                  <a:gd name="connsiteY4" fmla="*/ 1501173 h 2102588"/>
                  <a:gd name="connsiteX5" fmla="*/ 249675 w 2158231"/>
                  <a:gd name="connsiteY5" fmla="*/ 878610 h 2102588"/>
                  <a:gd name="connsiteX6" fmla="*/ 468960 w 2158231"/>
                  <a:gd name="connsiteY6" fmla="*/ 439244 h 2102588"/>
                  <a:gd name="connsiteX7" fmla="*/ 674092 w 2158231"/>
                  <a:gd name="connsiteY7" fmla="*/ 280922 h 2102588"/>
                  <a:gd name="connsiteX8" fmla="*/ 698171 w 2158231"/>
                  <a:gd name="connsiteY8" fmla="*/ 255373 h 2102588"/>
                  <a:gd name="connsiteX9" fmla="*/ 734198 w 2158231"/>
                  <a:gd name="connsiteY9" fmla="*/ 20464 h 2102588"/>
                  <a:gd name="connsiteX10" fmla="*/ 731440 w 2158231"/>
                  <a:gd name="connsiteY10" fmla="*/ 0 h 2102588"/>
                  <a:gd name="connsiteX11" fmla="*/ 15686 w 2158231"/>
                  <a:gd name="connsiteY11" fmla="*/ 1205485 h 2102588"/>
                  <a:gd name="connsiteX12" fmla="*/ 1206833 w 2158231"/>
                  <a:gd name="connsiteY12" fmla="*/ 2095001 h 2102588"/>
                  <a:gd name="connsiteX13" fmla="*/ 2158232 w 2158231"/>
                  <a:gd name="connsiteY13" fmla="*/ 1104022 h 2102588"/>
                  <a:gd name="connsiteX14" fmla="*/ 1928776 w 2158231"/>
                  <a:gd name="connsiteY14" fmla="*/ 1056967 h 21025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158231" h="2102588">
                    <a:moveTo>
                      <a:pt x="1928654" y="1056967"/>
                    </a:moveTo>
                    <a:cubicBezTo>
                      <a:pt x="1924242" y="1090114"/>
                      <a:pt x="1920382" y="1123383"/>
                      <a:pt x="1915358" y="1156408"/>
                    </a:cubicBezTo>
                    <a:cubicBezTo>
                      <a:pt x="1893975" y="1297635"/>
                      <a:pt x="1839935" y="1426118"/>
                      <a:pt x="1750481" y="1536465"/>
                    </a:cubicBezTo>
                    <a:cubicBezTo>
                      <a:pt x="1540325" y="1795759"/>
                      <a:pt x="1267000" y="1904819"/>
                      <a:pt x="937185" y="1852556"/>
                    </a:cubicBezTo>
                    <a:cubicBezTo>
                      <a:pt x="705768" y="1815856"/>
                      <a:pt x="521836" y="1693622"/>
                      <a:pt x="387961" y="1501173"/>
                    </a:cubicBezTo>
                    <a:cubicBezTo>
                      <a:pt x="257273" y="1313320"/>
                      <a:pt x="212484" y="1104451"/>
                      <a:pt x="249675" y="878610"/>
                    </a:cubicBezTo>
                    <a:cubicBezTo>
                      <a:pt x="277431" y="709689"/>
                      <a:pt x="351751" y="563622"/>
                      <a:pt x="468960" y="439244"/>
                    </a:cubicBezTo>
                    <a:cubicBezTo>
                      <a:pt x="528943" y="375584"/>
                      <a:pt x="597198" y="322708"/>
                      <a:pt x="674092" y="280922"/>
                    </a:cubicBezTo>
                    <a:cubicBezTo>
                      <a:pt x="684814" y="275102"/>
                      <a:pt x="694127" y="269159"/>
                      <a:pt x="698171" y="255373"/>
                    </a:cubicBezTo>
                    <a:cubicBezTo>
                      <a:pt x="720473" y="178602"/>
                      <a:pt x="733524" y="100483"/>
                      <a:pt x="734198" y="20464"/>
                    </a:cubicBezTo>
                    <a:cubicBezTo>
                      <a:pt x="734198" y="13724"/>
                      <a:pt x="732421" y="6985"/>
                      <a:pt x="731440" y="0"/>
                    </a:cubicBezTo>
                    <a:cubicBezTo>
                      <a:pt x="307146" y="130382"/>
                      <a:pt x="-83939" y="613924"/>
                      <a:pt x="15686" y="1205485"/>
                    </a:cubicBezTo>
                    <a:cubicBezTo>
                      <a:pt x="104834" y="1734734"/>
                      <a:pt x="598607" y="2165523"/>
                      <a:pt x="1206833" y="2095001"/>
                    </a:cubicBezTo>
                    <a:cubicBezTo>
                      <a:pt x="1720826" y="2035386"/>
                      <a:pt x="2128148" y="1616912"/>
                      <a:pt x="2158232" y="1104022"/>
                    </a:cubicBezTo>
                    <a:cubicBezTo>
                      <a:pt x="2082196" y="1088398"/>
                      <a:pt x="2006099" y="1072836"/>
                      <a:pt x="1928776" y="1056967"/>
                    </a:cubicBezTo>
                    <a:close/>
                  </a:path>
                </a:pathLst>
              </a:custGeom>
              <a:grpFill/>
              <a:ln w="6121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ro-RO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600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D2AA7F5A-D75B-ABCD-5648-7379D2B58758}"/>
                  </a:ext>
                </a:extLst>
              </p:cNvPr>
              <p:cNvSpPr/>
              <p:nvPr/>
            </p:nvSpPr>
            <p:spPr>
              <a:xfrm>
                <a:off x="5655864" y="2177051"/>
                <a:ext cx="1161247" cy="899121"/>
              </a:xfrm>
              <a:custGeom>
                <a:avLst/>
                <a:gdLst>
                  <a:gd name="connsiteX0" fmla="*/ 44543 w 1161247"/>
                  <a:gd name="connsiteY0" fmla="*/ 239245 h 899121"/>
                  <a:gd name="connsiteX1" fmla="*/ 308371 w 1161247"/>
                  <a:gd name="connsiteY1" fmla="*/ 263814 h 899121"/>
                  <a:gd name="connsiteX2" fmla="*/ 740508 w 1161247"/>
                  <a:gd name="connsiteY2" fmla="*/ 532605 h 899121"/>
                  <a:gd name="connsiteX3" fmla="*/ 890067 w 1161247"/>
                  <a:gd name="connsiteY3" fmla="*/ 790490 h 899121"/>
                  <a:gd name="connsiteX4" fmla="*/ 923153 w 1161247"/>
                  <a:gd name="connsiteY4" fmla="*/ 827375 h 899121"/>
                  <a:gd name="connsiteX5" fmla="*/ 1084477 w 1161247"/>
                  <a:gd name="connsiteY5" fmla="*/ 883559 h 899121"/>
                  <a:gd name="connsiteX6" fmla="*/ 1161248 w 1161247"/>
                  <a:gd name="connsiteY6" fmla="*/ 899122 h 899121"/>
                  <a:gd name="connsiteX7" fmla="*/ 1157204 w 1161247"/>
                  <a:gd name="connsiteY7" fmla="*/ 865117 h 899121"/>
                  <a:gd name="connsiteX8" fmla="*/ 911083 w 1161247"/>
                  <a:gd name="connsiteY8" fmla="*/ 369811 h 899121"/>
                  <a:gd name="connsiteX9" fmla="*/ 67948 w 1161247"/>
                  <a:gd name="connsiteY9" fmla="*/ 48 h 899121"/>
                  <a:gd name="connsiteX10" fmla="*/ 10293 w 1161247"/>
                  <a:gd name="connsiteY10" fmla="*/ 5194 h 899121"/>
                  <a:gd name="connsiteX11" fmla="*/ 0 w 1161247"/>
                  <a:gd name="connsiteY11" fmla="*/ 239429 h 899121"/>
                  <a:gd name="connsiteX12" fmla="*/ 44604 w 1161247"/>
                  <a:gd name="connsiteY12" fmla="*/ 239307 h 8991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161247" h="899121">
                    <a:moveTo>
                      <a:pt x="44543" y="239245"/>
                    </a:moveTo>
                    <a:cubicBezTo>
                      <a:pt x="133630" y="235324"/>
                      <a:pt x="221490" y="241390"/>
                      <a:pt x="308371" y="263814"/>
                    </a:cubicBezTo>
                    <a:cubicBezTo>
                      <a:pt x="480723" y="308358"/>
                      <a:pt x="624278" y="399772"/>
                      <a:pt x="740508" y="532605"/>
                    </a:cubicBezTo>
                    <a:cubicBezTo>
                      <a:pt x="806618" y="608151"/>
                      <a:pt x="856491" y="695216"/>
                      <a:pt x="890067" y="790490"/>
                    </a:cubicBezTo>
                    <a:cubicBezTo>
                      <a:pt x="896378" y="808381"/>
                      <a:pt x="906181" y="819594"/>
                      <a:pt x="923153" y="827375"/>
                    </a:cubicBezTo>
                    <a:cubicBezTo>
                      <a:pt x="975171" y="851270"/>
                      <a:pt x="1028537" y="870999"/>
                      <a:pt x="1084477" y="883559"/>
                    </a:cubicBezTo>
                    <a:cubicBezTo>
                      <a:pt x="1108923" y="889074"/>
                      <a:pt x="1133554" y="893546"/>
                      <a:pt x="1161248" y="899122"/>
                    </a:cubicBezTo>
                    <a:cubicBezTo>
                      <a:pt x="1159593" y="884723"/>
                      <a:pt x="1159165" y="874736"/>
                      <a:pt x="1157204" y="865117"/>
                    </a:cubicBezTo>
                    <a:cubicBezTo>
                      <a:pt x="1118359" y="678550"/>
                      <a:pt x="1038218" y="511529"/>
                      <a:pt x="911083" y="369811"/>
                    </a:cubicBezTo>
                    <a:cubicBezTo>
                      <a:pt x="686590" y="119585"/>
                      <a:pt x="404197" y="-2771"/>
                      <a:pt x="67948" y="48"/>
                    </a:cubicBezTo>
                    <a:cubicBezTo>
                      <a:pt x="48035" y="231"/>
                      <a:pt x="28184" y="3540"/>
                      <a:pt x="10293" y="5194"/>
                    </a:cubicBezTo>
                    <a:cubicBezTo>
                      <a:pt x="6740" y="85642"/>
                      <a:pt x="3431" y="161494"/>
                      <a:pt x="0" y="239429"/>
                    </a:cubicBezTo>
                    <a:cubicBezTo>
                      <a:pt x="14582" y="239429"/>
                      <a:pt x="29593" y="239980"/>
                      <a:pt x="44604" y="239307"/>
                    </a:cubicBezTo>
                    <a:close/>
                  </a:path>
                </a:pathLst>
              </a:custGeom>
              <a:grpFill/>
              <a:ln w="6121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ro-RO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600"/>
              </a:p>
            </p:txBody>
          </p:sp>
        </p:grp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57B2A154-DD6E-1950-5BCA-C0AE3DA58594}"/>
                </a:ext>
              </a:extLst>
            </p:cNvPr>
            <p:cNvSpPr/>
            <p:nvPr/>
          </p:nvSpPr>
          <p:spPr>
            <a:xfrm>
              <a:off x="3648321" y="1696190"/>
              <a:ext cx="2144556" cy="2148857"/>
            </a:xfrm>
            <a:custGeom>
              <a:avLst/>
              <a:gdLst>
                <a:gd name="connsiteX0" fmla="*/ 732000 w 2158856"/>
                <a:gd name="connsiteY0" fmla="*/ 59905 h 2163186"/>
                <a:gd name="connsiteX1" fmla="*/ 725382 w 2158856"/>
                <a:gd name="connsiteY1" fmla="*/ 193535 h 2163186"/>
                <a:gd name="connsiteX2" fmla="*/ 700629 w 2158856"/>
                <a:gd name="connsiteY2" fmla="*/ 306945 h 2163186"/>
                <a:gd name="connsiteX3" fmla="*/ 671159 w 2158856"/>
                <a:gd name="connsiteY3" fmla="*/ 342911 h 2163186"/>
                <a:gd name="connsiteX4" fmla="*/ 475585 w 2158856"/>
                <a:gd name="connsiteY4" fmla="*/ 488917 h 2163186"/>
                <a:gd name="connsiteX5" fmla="*/ 369711 w 2158856"/>
                <a:gd name="connsiteY5" fmla="*/ 626896 h 2163186"/>
                <a:gd name="connsiteX6" fmla="*/ 240799 w 2158856"/>
                <a:gd name="connsiteY6" fmla="*/ 1008179 h 2163186"/>
                <a:gd name="connsiteX7" fmla="*/ 641504 w 2158856"/>
                <a:gd name="connsiteY7" fmla="*/ 1801379 h 2163186"/>
                <a:gd name="connsiteX8" fmla="*/ 1015863 w 2158856"/>
                <a:gd name="connsiteY8" fmla="*/ 1923000 h 2163186"/>
                <a:gd name="connsiteX9" fmla="*/ 1889816 w 2158856"/>
                <a:gd name="connsiteY9" fmla="*/ 1329907 h 2163186"/>
                <a:gd name="connsiteX10" fmla="*/ 1925353 w 2158856"/>
                <a:gd name="connsiteY10" fmla="*/ 1138010 h 2163186"/>
                <a:gd name="connsiteX11" fmla="*/ 1928049 w 2158856"/>
                <a:gd name="connsiteY11" fmla="*/ 1117117 h 2163186"/>
                <a:gd name="connsiteX12" fmla="*/ 2156218 w 2158856"/>
                <a:gd name="connsiteY12" fmla="*/ 1163498 h 2163186"/>
                <a:gd name="connsiteX13" fmla="*/ 2156218 w 2158856"/>
                <a:gd name="connsiteY13" fmla="*/ 1163559 h 2163186"/>
                <a:gd name="connsiteX14" fmla="*/ 2002185 w 2158856"/>
                <a:gd name="connsiteY14" fmla="*/ 1650410 h 2163186"/>
                <a:gd name="connsiteX15" fmla="*/ 1323254 w 2158856"/>
                <a:gd name="connsiteY15" fmla="*/ 2135484 h 2163186"/>
                <a:gd name="connsiteX16" fmla="*/ 28131 w 2158856"/>
                <a:gd name="connsiteY16" fmla="*/ 1324270 h 2163186"/>
                <a:gd name="connsiteX17" fmla="*/ 732000 w 2158856"/>
                <a:gd name="connsiteY17" fmla="*/ 59905 h 2163186"/>
                <a:gd name="connsiteX18" fmla="*/ 1096087 w 2158856"/>
                <a:gd name="connsiteY18" fmla="*/ 96 h 2163186"/>
                <a:gd name="connsiteX19" fmla="*/ 2146047 w 2158856"/>
                <a:gd name="connsiteY19" fmla="*/ 895872 h 2163186"/>
                <a:gd name="connsiteX20" fmla="*/ 2115963 w 2158856"/>
                <a:gd name="connsiteY20" fmla="*/ 892992 h 2163186"/>
                <a:gd name="connsiteX21" fmla="*/ 1906911 w 2158856"/>
                <a:gd name="connsiteY21" fmla="*/ 825718 h 2163186"/>
                <a:gd name="connsiteX22" fmla="*/ 1875663 w 2158856"/>
                <a:gd name="connsiteY22" fmla="*/ 791223 h 2163186"/>
                <a:gd name="connsiteX23" fmla="*/ 1398799 w 2158856"/>
                <a:gd name="connsiteY23" fmla="*/ 297694 h 2163186"/>
                <a:gd name="connsiteX24" fmla="*/ 1058017 w 2158856"/>
                <a:gd name="connsiteY24" fmla="*/ 237159 h 2163186"/>
                <a:gd name="connsiteX25" fmla="*/ 984554 w 2158856"/>
                <a:gd name="connsiteY25" fmla="*/ 237282 h 2163186"/>
                <a:gd name="connsiteX26" fmla="*/ 996318 w 2158856"/>
                <a:gd name="connsiteY26" fmla="*/ 6846 h 2163186"/>
                <a:gd name="connsiteX27" fmla="*/ 996379 w 2158856"/>
                <a:gd name="connsiteY27" fmla="*/ 6907 h 2163186"/>
                <a:gd name="connsiteX28" fmla="*/ 1096087 w 2158856"/>
                <a:gd name="connsiteY28" fmla="*/ 96 h 2163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158856" h="2163186">
                  <a:moveTo>
                    <a:pt x="732000" y="59905"/>
                  </a:moveTo>
                  <a:cubicBezTo>
                    <a:pt x="736227" y="106777"/>
                    <a:pt x="732429" y="150462"/>
                    <a:pt x="725382" y="193535"/>
                  </a:cubicBezTo>
                  <a:cubicBezTo>
                    <a:pt x="719194" y="231644"/>
                    <a:pt x="708717" y="269080"/>
                    <a:pt x="700629" y="306945"/>
                  </a:cubicBezTo>
                  <a:cubicBezTo>
                    <a:pt x="696953" y="324285"/>
                    <a:pt x="686844" y="334578"/>
                    <a:pt x="671159" y="342911"/>
                  </a:cubicBezTo>
                  <a:cubicBezTo>
                    <a:pt x="598493" y="381449"/>
                    <a:pt x="535262" y="433284"/>
                    <a:pt x="475585" y="488917"/>
                  </a:cubicBezTo>
                  <a:cubicBezTo>
                    <a:pt x="432941" y="528681"/>
                    <a:pt x="401081" y="578003"/>
                    <a:pt x="369711" y="626896"/>
                  </a:cubicBezTo>
                  <a:cubicBezTo>
                    <a:pt x="295023" y="743125"/>
                    <a:pt x="254033" y="870506"/>
                    <a:pt x="240799" y="1008179"/>
                  </a:cubicBezTo>
                  <a:cubicBezTo>
                    <a:pt x="210287" y="1324699"/>
                    <a:pt x="373571" y="1639872"/>
                    <a:pt x="641504" y="1801379"/>
                  </a:cubicBezTo>
                  <a:cubicBezTo>
                    <a:pt x="757243" y="1871104"/>
                    <a:pt x="881253" y="1911604"/>
                    <a:pt x="1015863" y="1923000"/>
                  </a:cubicBezTo>
                  <a:cubicBezTo>
                    <a:pt x="1413872" y="1956637"/>
                    <a:pt x="1777018" y="1699181"/>
                    <a:pt x="1889816" y="1329907"/>
                  </a:cubicBezTo>
                  <a:cubicBezTo>
                    <a:pt x="1908933" y="1267228"/>
                    <a:pt x="1920206" y="1203201"/>
                    <a:pt x="1925353" y="1138010"/>
                  </a:cubicBezTo>
                  <a:cubicBezTo>
                    <a:pt x="1925904" y="1131086"/>
                    <a:pt x="1927130" y="1124224"/>
                    <a:pt x="1928049" y="1117117"/>
                  </a:cubicBezTo>
                  <a:cubicBezTo>
                    <a:pt x="2004942" y="1132741"/>
                    <a:pt x="2080243" y="1148058"/>
                    <a:pt x="2156218" y="1163498"/>
                  </a:cubicBezTo>
                  <a:lnTo>
                    <a:pt x="2156218" y="1163559"/>
                  </a:lnTo>
                  <a:cubicBezTo>
                    <a:pt x="2174782" y="1243823"/>
                    <a:pt x="2092436" y="1508448"/>
                    <a:pt x="2002185" y="1650410"/>
                  </a:cubicBezTo>
                  <a:cubicBezTo>
                    <a:pt x="1841352" y="1903455"/>
                    <a:pt x="1615695" y="2069557"/>
                    <a:pt x="1323254" y="2135484"/>
                  </a:cubicBezTo>
                  <a:cubicBezTo>
                    <a:pt x="716498" y="2272299"/>
                    <a:pt x="155266" y="1886667"/>
                    <a:pt x="28131" y="1324270"/>
                  </a:cubicBezTo>
                  <a:cubicBezTo>
                    <a:pt x="-108684" y="718924"/>
                    <a:pt x="274069" y="204870"/>
                    <a:pt x="732000" y="59905"/>
                  </a:cubicBezTo>
                  <a:close/>
                  <a:moveTo>
                    <a:pt x="1096087" y="96"/>
                  </a:moveTo>
                  <a:cubicBezTo>
                    <a:pt x="1593469" y="-7022"/>
                    <a:pt x="2065344" y="383790"/>
                    <a:pt x="2146047" y="895872"/>
                  </a:cubicBezTo>
                  <a:cubicBezTo>
                    <a:pt x="2135447" y="894891"/>
                    <a:pt x="2125522" y="894769"/>
                    <a:pt x="2115963" y="892992"/>
                  </a:cubicBezTo>
                  <a:cubicBezTo>
                    <a:pt x="2043420" y="879513"/>
                    <a:pt x="1974062" y="856291"/>
                    <a:pt x="1906911" y="825718"/>
                  </a:cubicBezTo>
                  <a:cubicBezTo>
                    <a:pt x="1890735" y="818365"/>
                    <a:pt x="1881912" y="807827"/>
                    <a:pt x="1875663" y="791223"/>
                  </a:cubicBezTo>
                  <a:cubicBezTo>
                    <a:pt x="1787679" y="558275"/>
                    <a:pt x="1628255" y="393581"/>
                    <a:pt x="1398799" y="297694"/>
                  </a:cubicBezTo>
                  <a:cubicBezTo>
                    <a:pt x="1290107" y="252231"/>
                    <a:pt x="1175961" y="232931"/>
                    <a:pt x="1058017" y="237159"/>
                  </a:cubicBezTo>
                  <a:cubicBezTo>
                    <a:pt x="1033754" y="238017"/>
                    <a:pt x="1009491" y="237282"/>
                    <a:pt x="984554" y="237282"/>
                  </a:cubicBezTo>
                  <a:cubicBezTo>
                    <a:pt x="988537" y="159469"/>
                    <a:pt x="992397" y="83372"/>
                    <a:pt x="996318" y="6846"/>
                  </a:cubicBezTo>
                  <a:lnTo>
                    <a:pt x="996379" y="6907"/>
                  </a:lnTo>
                  <a:cubicBezTo>
                    <a:pt x="1029656" y="2814"/>
                    <a:pt x="1062929" y="570"/>
                    <a:pt x="1096087" y="96"/>
                  </a:cubicBezTo>
                  <a:close/>
                </a:path>
              </a:pathLst>
            </a:custGeom>
            <a:solidFill>
              <a:srgbClr val="F4C300"/>
            </a:solidFill>
            <a:ln w="612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o-RO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600"/>
            </a:p>
          </p:txBody>
        </p:sp>
        <p:grpSp>
          <p:nvGrpSpPr>
            <p:cNvPr id="26" name="Graphic 49">
              <a:extLst>
                <a:ext uri="{FF2B5EF4-FFF2-40B4-BE49-F238E27FC236}">
                  <a16:creationId xmlns:a16="http://schemas.microsoft.com/office/drawing/2014/main" id="{4E8D3FEB-EBF9-ACBC-9059-BE41F3502C1E}"/>
                </a:ext>
              </a:extLst>
            </p:cNvPr>
            <p:cNvGrpSpPr/>
            <p:nvPr/>
          </p:nvGrpSpPr>
          <p:grpSpPr>
            <a:xfrm>
              <a:off x="4829640" y="692632"/>
              <a:ext cx="2142083" cy="2148870"/>
              <a:chOff x="3496713" y="1167968"/>
              <a:chExt cx="2156365" cy="2163199"/>
            </a:xfrm>
            <a:solidFill>
              <a:srgbClr val="000000"/>
            </a:solidFill>
          </p:grpSpPr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8014073F-BAB2-9C19-5CB8-A40093194F61}"/>
                  </a:ext>
                </a:extLst>
              </p:cNvPr>
              <p:cNvSpPr/>
              <p:nvPr/>
            </p:nvSpPr>
            <p:spPr>
              <a:xfrm>
                <a:off x="3496713" y="1167968"/>
                <a:ext cx="2156365" cy="2102921"/>
              </a:xfrm>
              <a:custGeom>
                <a:avLst/>
                <a:gdLst>
                  <a:gd name="connsiteX0" fmla="*/ 2139299 w 2156365"/>
                  <a:gd name="connsiteY0" fmla="*/ 894189 h 2102921"/>
                  <a:gd name="connsiteX1" fmla="*/ 884982 w 2156365"/>
                  <a:gd name="connsiteY1" fmla="*/ 17172 h 2102921"/>
                  <a:gd name="connsiteX2" fmla="*/ 0 w 2156365"/>
                  <a:gd name="connsiteY2" fmla="*/ 999512 h 2102921"/>
                  <a:gd name="connsiteX3" fmla="*/ 227740 w 2156365"/>
                  <a:gd name="connsiteY3" fmla="*/ 1045342 h 2102921"/>
                  <a:gd name="connsiteX4" fmla="*/ 240974 w 2156365"/>
                  <a:gd name="connsiteY4" fmla="*/ 948413 h 2102921"/>
                  <a:gd name="connsiteX5" fmla="*/ 622992 w 2156365"/>
                  <a:gd name="connsiteY5" fmla="*/ 368616 h 2102921"/>
                  <a:gd name="connsiteX6" fmla="*/ 1214798 w 2156365"/>
                  <a:gd name="connsiteY6" fmla="*/ 249507 h 2102921"/>
                  <a:gd name="connsiteX7" fmla="*/ 1733325 w 2156365"/>
                  <a:gd name="connsiteY7" fmla="*/ 553590 h 2102921"/>
                  <a:gd name="connsiteX8" fmla="*/ 1911252 w 2156365"/>
                  <a:gd name="connsiteY8" fmla="*/ 1201764 h 2102921"/>
                  <a:gd name="connsiteX9" fmla="*/ 1746069 w 2156365"/>
                  <a:gd name="connsiteY9" fmla="*/ 1595116 h 2102921"/>
                  <a:gd name="connsiteX10" fmla="*/ 1486101 w 2156365"/>
                  <a:gd name="connsiteY10" fmla="*/ 1819364 h 2102921"/>
                  <a:gd name="connsiteX11" fmla="*/ 1455282 w 2156365"/>
                  <a:gd name="connsiteY11" fmla="*/ 1858209 h 2102921"/>
                  <a:gd name="connsiteX12" fmla="*/ 1423667 w 2156365"/>
                  <a:gd name="connsiteY12" fmla="*/ 2038710 h 2102921"/>
                  <a:gd name="connsiteX13" fmla="*/ 1423422 w 2156365"/>
                  <a:gd name="connsiteY13" fmla="*/ 2102921 h 2102921"/>
                  <a:gd name="connsiteX14" fmla="*/ 2139238 w 2156365"/>
                  <a:gd name="connsiteY14" fmla="*/ 894250 h 21029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156365" h="2102921">
                    <a:moveTo>
                      <a:pt x="2139299" y="894189"/>
                    </a:moveTo>
                    <a:cubicBezTo>
                      <a:pt x="2036856" y="303670"/>
                      <a:pt x="1479055" y="-88396"/>
                      <a:pt x="884982" y="17172"/>
                    </a:cubicBezTo>
                    <a:cubicBezTo>
                      <a:pt x="303225" y="120534"/>
                      <a:pt x="7781" y="628768"/>
                      <a:pt x="0" y="999512"/>
                    </a:cubicBezTo>
                    <a:cubicBezTo>
                      <a:pt x="75607" y="1014707"/>
                      <a:pt x="150969" y="1029902"/>
                      <a:pt x="227740" y="1045342"/>
                    </a:cubicBezTo>
                    <a:cubicBezTo>
                      <a:pt x="232152" y="1012623"/>
                      <a:pt x="235644" y="980396"/>
                      <a:pt x="240974" y="948413"/>
                    </a:cubicBezTo>
                    <a:cubicBezTo>
                      <a:pt x="282760" y="698860"/>
                      <a:pt x="410937" y="504696"/>
                      <a:pt x="622992" y="368616"/>
                    </a:cubicBezTo>
                    <a:cubicBezTo>
                      <a:pt x="803738" y="252632"/>
                      <a:pt x="1002620" y="213603"/>
                      <a:pt x="1214798" y="249507"/>
                    </a:cubicBezTo>
                    <a:cubicBezTo>
                      <a:pt x="1425811" y="285227"/>
                      <a:pt x="1599879" y="386690"/>
                      <a:pt x="1733325" y="553590"/>
                    </a:cubicBezTo>
                    <a:cubicBezTo>
                      <a:pt x="1885090" y="743404"/>
                      <a:pt x="1942684" y="961524"/>
                      <a:pt x="1911252" y="1201764"/>
                    </a:cubicBezTo>
                    <a:cubicBezTo>
                      <a:pt x="1892197" y="1347157"/>
                      <a:pt x="1835033" y="1478275"/>
                      <a:pt x="1746069" y="1595116"/>
                    </a:cubicBezTo>
                    <a:cubicBezTo>
                      <a:pt x="1675241" y="1688124"/>
                      <a:pt x="1588850" y="1763425"/>
                      <a:pt x="1486101" y="1819364"/>
                    </a:cubicBezTo>
                    <a:cubicBezTo>
                      <a:pt x="1469497" y="1828371"/>
                      <a:pt x="1460306" y="1840135"/>
                      <a:pt x="1455282" y="1858209"/>
                    </a:cubicBezTo>
                    <a:cubicBezTo>
                      <a:pt x="1438800" y="1917396"/>
                      <a:pt x="1428384" y="1977563"/>
                      <a:pt x="1423667" y="2038710"/>
                    </a:cubicBezTo>
                    <a:cubicBezTo>
                      <a:pt x="1422074" y="2059726"/>
                      <a:pt x="1423422" y="2080986"/>
                      <a:pt x="1423422" y="2102921"/>
                    </a:cubicBezTo>
                    <a:cubicBezTo>
                      <a:pt x="1831295" y="1978298"/>
                      <a:pt x="2246460" y="1512157"/>
                      <a:pt x="2139238" y="894250"/>
                    </a:cubicBezTo>
                    <a:close/>
                  </a:path>
                </a:pathLst>
              </a:custGeom>
              <a:grpFill/>
              <a:ln w="6121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ro-RO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600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44372061-52E8-941A-96D9-CF0D026857C9}"/>
                  </a:ext>
                </a:extLst>
              </p:cNvPr>
              <p:cNvSpPr/>
              <p:nvPr/>
            </p:nvSpPr>
            <p:spPr>
              <a:xfrm>
                <a:off x="3504679" y="2433453"/>
                <a:ext cx="1163513" cy="897714"/>
              </a:xfrm>
              <a:custGeom>
                <a:avLst/>
                <a:gdLst>
                  <a:gd name="connsiteX0" fmla="*/ 1124608 w 1163514"/>
                  <a:gd name="connsiteY0" fmla="*/ 660183 h 897714"/>
                  <a:gd name="connsiteX1" fmla="*/ 678319 w 1163514"/>
                  <a:gd name="connsiteY1" fmla="*/ 566746 h 897714"/>
                  <a:gd name="connsiteX2" fmla="*/ 273447 w 1163514"/>
                  <a:gd name="connsiteY2" fmla="*/ 106855 h 897714"/>
                  <a:gd name="connsiteX3" fmla="*/ 240055 w 1163514"/>
                  <a:gd name="connsiteY3" fmla="*/ 71012 h 897714"/>
                  <a:gd name="connsiteX4" fmla="*/ 30941 w 1163514"/>
                  <a:gd name="connsiteY4" fmla="*/ 4840 h 897714"/>
                  <a:gd name="connsiteX5" fmla="*/ 0 w 1163514"/>
                  <a:gd name="connsiteY5" fmla="*/ 0 h 897714"/>
                  <a:gd name="connsiteX6" fmla="*/ 435629 w 1163514"/>
                  <a:gd name="connsiteY6" fmla="*/ 694739 h 897714"/>
                  <a:gd name="connsiteX7" fmla="*/ 1153467 w 1163514"/>
                  <a:gd name="connsiteY7" fmla="*/ 894356 h 897714"/>
                  <a:gd name="connsiteX8" fmla="*/ 1163515 w 1163514"/>
                  <a:gd name="connsiteY8" fmla="*/ 656568 h 897714"/>
                  <a:gd name="connsiteX9" fmla="*/ 1142867 w 1163514"/>
                  <a:gd name="connsiteY9" fmla="*/ 657916 h 897714"/>
                  <a:gd name="connsiteX10" fmla="*/ 1124670 w 1163514"/>
                  <a:gd name="connsiteY10" fmla="*/ 660183 h 8977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163514" h="897714">
                    <a:moveTo>
                      <a:pt x="1124608" y="660183"/>
                    </a:moveTo>
                    <a:cubicBezTo>
                      <a:pt x="967451" y="669006"/>
                      <a:pt x="817830" y="640148"/>
                      <a:pt x="678319" y="566746"/>
                    </a:cubicBezTo>
                    <a:cubicBezTo>
                      <a:pt x="485196" y="465100"/>
                      <a:pt x="350648" y="310761"/>
                      <a:pt x="273447" y="106855"/>
                    </a:cubicBezTo>
                    <a:cubicBezTo>
                      <a:pt x="266647" y="88841"/>
                      <a:pt x="256966" y="78793"/>
                      <a:pt x="240055" y="71012"/>
                    </a:cubicBezTo>
                    <a:cubicBezTo>
                      <a:pt x="173026" y="40316"/>
                      <a:pt x="103730" y="17217"/>
                      <a:pt x="30941" y="4840"/>
                    </a:cubicBezTo>
                    <a:cubicBezTo>
                      <a:pt x="22364" y="3370"/>
                      <a:pt x="13725" y="2144"/>
                      <a:pt x="0" y="0"/>
                    </a:cubicBezTo>
                    <a:cubicBezTo>
                      <a:pt x="56062" y="291583"/>
                      <a:pt x="198269" y="523551"/>
                      <a:pt x="435629" y="694739"/>
                    </a:cubicBezTo>
                    <a:cubicBezTo>
                      <a:pt x="650380" y="849630"/>
                      <a:pt x="891232" y="913718"/>
                      <a:pt x="1153467" y="894356"/>
                    </a:cubicBezTo>
                    <a:cubicBezTo>
                      <a:pt x="1156898" y="813603"/>
                      <a:pt x="1160084" y="736770"/>
                      <a:pt x="1163515" y="656568"/>
                    </a:cubicBezTo>
                    <a:cubicBezTo>
                      <a:pt x="1154876" y="657119"/>
                      <a:pt x="1148871" y="657303"/>
                      <a:pt x="1142867" y="657916"/>
                    </a:cubicBezTo>
                    <a:cubicBezTo>
                      <a:pt x="1136801" y="658529"/>
                      <a:pt x="1130797" y="659815"/>
                      <a:pt x="1124670" y="660183"/>
                    </a:cubicBezTo>
                    <a:close/>
                  </a:path>
                </a:pathLst>
              </a:custGeom>
              <a:grpFill/>
              <a:ln w="6121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ro-RO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600"/>
              </a:p>
            </p:txBody>
          </p:sp>
        </p:grpSp>
      </p:grp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0298DF34-8FCF-836A-F4E2-05F897E7BED9}"/>
              </a:ext>
            </a:extLst>
          </p:cNvPr>
          <p:cNvSpPr/>
          <p:nvPr/>
        </p:nvSpPr>
        <p:spPr>
          <a:xfrm>
            <a:off x="2509058" y="3524765"/>
            <a:ext cx="1937210" cy="1734135"/>
          </a:xfrm>
          <a:custGeom>
            <a:avLst/>
            <a:gdLst>
              <a:gd name="connsiteX0" fmla="*/ 822211 w 1896167"/>
              <a:gd name="connsiteY0" fmla="*/ 1645908 h 1697397"/>
              <a:gd name="connsiteX1" fmla="*/ 821188 w 1896167"/>
              <a:gd name="connsiteY1" fmla="*/ 1647603 h 1697397"/>
              <a:gd name="connsiteX2" fmla="*/ 825876 w 1896167"/>
              <a:gd name="connsiteY2" fmla="*/ 1651391 h 1697397"/>
              <a:gd name="connsiteX3" fmla="*/ 848296 w 1896167"/>
              <a:gd name="connsiteY3" fmla="*/ 1668145 h 1697397"/>
              <a:gd name="connsiteX4" fmla="*/ 859125 w 1896167"/>
              <a:gd name="connsiteY4" fmla="*/ 1673338 h 1697397"/>
              <a:gd name="connsiteX5" fmla="*/ 909280 w 1896167"/>
              <a:gd name="connsiteY5" fmla="*/ 1675216 h 1697397"/>
              <a:gd name="connsiteX6" fmla="*/ 921971 w 1896167"/>
              <a:gd name="connsiteY6" fmla="*/ 1667137 h 1697397"/>
              <a:gd name="connsiteX7" fmla="*/ 931898 w 1896167"/>
              <a:gd name="connsiteY7" fmla="*/ 1661456 h 1697397"/>
              <a:gd name="connsiteX8" fmla="*/ 944605 w 1896167"/>
              <a:gd name="connsiteY8" fmla="*/ 1668970 h 1697397"/>
              <a:gd name="connsiteX9" fmla="*/ 955983 w 1896167"/>
              <a:gd name="connsiteY9" fmla="*/ 1674437 h 1697397"/>
              <a:gd name="connsiteX10" fmla="*/ 947965 w 1896167"/>
              <a:gd name="connsiteY10" fmla="*/ 1668053 h 1697397"/>
              <a:gd name="connsiteX11" fmla="*/ 934113 w 1896167"/>
              <a:gd name="connsiteY11" fmla="*/ 1656874 h 1697397"/>
              <a:gd name="connsiteX12" fmla="*/ 917726 w 1896167"/>
              <a:gd name="connsiteY12" fmla="*/ 1663747 h 1697397"/>
              <a:gd name="connsiteX13" fmla="*/ 906210 w 1896167"/>
              <a:gd name="connsiteY13" fmla="*/ 1669367 h 1697397"/>
              <a:gd name="connsiteX14" fmla="*/ 871144 w 1896167"/>
              <a:gd name="connsiteY14" fmla="*/ 1669229 h 1697397"/>
              <a:gd name="connsiteX15" fmla="*/ 847808 w 1896167"/>
              <a:gd name="connsiteY15" fmla="*/ 1661410 h 1697397"/>
              <a:gd name="connsiteX16" fmla="*/ 822211 w 1896167"/>
              <a:gd name="connsiteY16" fmla="*/ 1645908 h 1697397"/>
              <a:gd name="connsiteX17" fmla="*/ 1165232 w 1896167"/>
              <a:gd name="connsiteY17" fmla="*/ 1636867 h 1697397"/>
              <a:gd name="connsiteX18" fmla="*/ 1165079 w 1896167"/>
              <a:gd name="connsiteY18" fmla="*/ 1638822 h 1697397"/>
              <a:gd name="connsiteX19" fmla="*/ 1186751 w 1896167"/>
              <a:gd name="connsiteY19" fmla="*/ 1641327 h 1697397"/>
              <a:gd name="connsiteX20" fmla="*/ 1216502 w 1896167"/>
              <a:gd name="connsiteY20" fmla="*/ 1642243 h 1697397"/>
              <a:gd name="connsiteX21" fmla="*/ 1270704 w 1896167"/>
              <a:gd name="connsiteY21" fmla="*/ 1650307 h 1697397"/>
              <a:gd name="connsiteX22" fmla="*/ 1324189 w 1896167"/>
              <a:gd name="connsiteY22" fmla="*/ 1657974 h 1697397"/>
              <a:gd name="connsiteX23" fmla="*/ 1359835 w 1896167"/>
              <a:gd name="connsiteY23" fmla="*/ 1656049 h 1697397"/>
              <a:gd name="connsiteX24" fmla="*/ 1373504 w 1896167"/>
              <a:gd name="connsiteY24" fmla="*/ 1644335 h 1697397"/>
              <a:gd name="connsiteX25" fmla="*/ 1339645 w 1896167"/>
              <a:gd name="connsiteY25" fmla="*/ 1653835 h 1697397"/>
              <a:gd name="connsiteX26" fmla="*/ 1278570 w 1896167"/>
              <a:gd name="connsiteY26" fmla="*/ 1645588 h 1697397"/>
              <a:gd name="connsiteX27" fmla="*/ 1237364 w 1896167"/>
              <a:gd name="connsiteY27" fmla="*/ 1638379 h 1697397"/>
              <a:gd name="connsiteX28" fmla="*/ 1165232 w 1896167"/>
              <a:gd name="connsiteY28" fmla="*/ 1636882 h 1697397"/>
              <a:gd name="connsiteX29" fmla="*/ 847640 w 1896167"/>
              <a:gd name="connsiteY29" fmla="*/ 1566766 h 1697397"/>
              <a:gd name="connsiteX30" fmla="*/ 845670 w 1896167"/>
              <a:gd name="connsiteY30" fmla="*/ 1581825 h 1697397"/>
              <a:gd name="connsiteX31" fmla="*/ 886172 w 1896167"/>
              <a:gd name="connsiteY31" fmla="*/ 1578892 h 1697397"/>
              <a:gd name="connsiteX32" fmla="*/ 907737 w 1896167"/>
              <a:gd name="connsiteY32" fmla="*/ 1571882 h 1697397"/>
              <a:gd name="connsiteX33" fmla="*/ 914564 w 1896167"/>
              <a:gd name="connsiteY33" fmla="*/ 1571363 h 1697397"/>
              <a:gd name="connsiteX34" fmla="*/ 932601 w 1896167"/>
              <a:gd name="connsiteY34" fmla="*/ 1586086 h 1697397"/>
              <a:gd name="connsiteX35" fmla="*/ 934586 w 1896167"/>
              <a:gd name="connsiteY35" fmla="*/ 1599633 h 1697397"/>
              <a:gd name="connsiteX36" fmla="*/ 934647 w 1896167"/>
              <a:gd name="connsiteY36" fmla="*/ 1612019 h 1697397"/>
              <a:gd name="connsiteX37" fmla="*/ 896649 w 1896167"/>
              <a:gd name="connsiteY37" fmla="*/ 1618693 h 1697397"/>
              <a:gd name="connsiteX38" fmla="*/ 908150 w 1896167"/>
              <a:gd name="connsiteY38" fmla="*/ 1618799 h 1697397"/>
              <a:gd name="connsiteX39" fmla="*/ 934159 w 1896167"/>
              <a:gd name="connsiteY39" fmla="*/ 1624053 h 1697397"/>
              <a:gd name="connsiteX40" fmla="*/ 938389 w 1896167"/>
              <a:gd name="connsiteY40" fmla="*/ 1627138 h 1697397"/>
              <a:gd name="connsiteX41" fmla="*/ 960473 w 1896167"/>
              <a:gd name="connsiteY41" fmla="*/ 1663288 h 1697397"/>
              <a:gd name="connsiteX42" fmla="*/ 963543 w 1896167"/>
              <a:gd name="connsiteY42" fmla="*/ 1678882 h 1697397"/>
              <a:gd name="connsiteX43" fmla="*/ 948988 w 1896167"/>
              <a:gd name="connsiteY43" fmla="*/ 1696460 h 1697397"/>
              <a:gd name="connsiteX44" fmla="*/ 917099 w 1896167"/>
              <a:gd name="connsiteY44" fmla="*/ 1697300 h 1697397"/>
              <a:gd name="connsiteX45" fmla="*/ 897260 w 1896167"/>
              <a:gd name="connsiteY45" fmla="*/ 1696827 h 1697397"/>
              <a:gd name="connsiteX46" fmla="*/ 867021 w 1896167"/>
              <a:gd name="connsiteY46" fmla="*/ 1693268 h 1697397"/>
              <a:gd name="connsiteX47" fmla="*/ 842569 w 1896167"/>
              <a:gd name="connsiteY47" fmla="*/ 1687892 h 1697397"/>
              <a:gd name="connsiteX48" fmla="*/ 839668 w 1896167"/>
              <a:gd name="connsiteY48" fmla="*/ 1687098 h 1697397"/>
              <a:gd name="connsiteX49" fmla="*/ 818973 w 1896167"/>
              <a:gd name="connsiteY49" fmla="*/ 1678286 h 1697397"/>
              <a:gd name="connsiteX50" fmla="*/ 810741 w 1896167"/>
              <a:gd name="connsiteY50" fmla="*/ 1666022 h 1697397"/>
              <a:gd name="connsiteX51" fmla="*/ 814407 w 1896167"/>
              <a:gd name="connsiteY51" fmla="*/ 1646657 h 1697397"/>
              <a:gd name="connsiteX52" fmla="*/ 815170 w 1896167"/>
              <a:gd name="connsiteY52" fmla="*/ 1640044 h 1697397"/>
              <a:gd name="connsiteX53" fmla="*/ 818225 w 1896167"/>
              <a:gd name="connsiteY53" fmla="*/ 1607528 h 1697397"/>
              <a:gd name="connsiteX54" fmla="*/ 824105 w 1896167"/>
              <a:gd name="connsiteY54" fmla="*/ 1584803 h 1697397"/>
              <a:gd name="connsiteX55" fmla="*/ 847640 w 1896167"/>
              <a:gd name="connsiteY55" fmla="*/ 1566766 h 1697397"/>
              <a:gd name="connsiteX56" fmla="*/ 1255844 w 1896167"/>
              <a:gd name="connsiteY56" fmla="*/ 1563070 h 1697397"/>
              <a:gd name="connsiteX57" fmla="*/ 1265527 w 1896167"/>
              <a:gd name="connsiteY57" fmla="*/ 1570126 h 1697397"/>
              <a:gd name="connsiteX58" fmla="*/ 1279410 w 1896167"/>
              <a:gd name="connsiteY58" fmla="*/ 1586956 h 1697397"/>
              <a:gd name="connsiteX59" fmla="*/ 1268887 w 1896167"/>
              <a:gd name="connsiteY59" fmla="*/ 1602687 h 1697397"/>
              <a:gd name="connsiteX60" fmla="*/ 1286847 w 1896167"/>
              <a:gd name="connsiteY60" fmla="*/ 1593707 h 1697397"/>
              <a:gd name="connsiteX61" fmla="*/ 1296530 w 1896167"/>
              <a:gd name="connsiteY61" fmla="*/ 1593081 h 1697397"/>
              <a:gd name="connsiteX62" fmla="*/ 1288206 w 1896167"/>
              <a:gd name="connsiteY62" fmla="*/ 1605192 h 1697397"/>
              <a:gd name="connsiteX63" fmla="*/ 1297721 w 1896167"/>
              <a:gd name="connsiteY63" fmla="*/ 1601221 h 1697397"/>
              <a:gd name="connsiteX64" fmla="*/ 1310810 w 1896167"/>
              <a:gd name="connsiteY64" fmla="*/ 1603054 h 1697397"/>
              <a:gd name="connsiteX65" fmla="*/ 1336544 w 1896167"/>
              <a:gd name="connsiteY65" fmla="*/ 1620434 h 1697397"/>
              <a:gd name="connsiteX66" fmla="*/ 1349434 w 1896167"/>
              <a:gd name="connsiteY66" fmla="*/ 1624634 h 1697397"/>
              <a:gd name="connsiteX67" fmla="*/ 1368112 w 1896167"/>
              <a:gd name="connsiteY67" fmla="*/ 1628116 h 1697397"/>
              <a:gd name="connsiteX68" fmla="*/ 1380499 w 1896167"/>
              <a:gd name="connsiteY68" fmla="*/ 1634973 h 1697397"/>
              <a:gd name="connsiteX69" fmla="*/ 1383217 w 1896167"/>
              <a:gd name="connsiteY69" fmla="*/ 1641540 h 1697397"/>
              <a:gd name="connsiteX70" fmla="*/ 1383996 w 1896167"/>
              <a:gd name="connsiteY70" fmla="*/ 1645908 h 1697397"/>
              <a:gd name="connsiteX71" fmla="*/ 1378376 w 1896167"/>
              <a:gd name="connsiteY71" fmla="*/ 1660631 h 1697397"/>
              <a:gd name="connsiteX72" fmla="*/ 1361377 w 1896167"/>
              <a:gd name="connsiteY72" fmla="*/ 1666908 h 1697397"/>
              <a:gd name="connsiteX73" fmla="*/ 1345585 w 1896167"/>
              <a:gd name="connsiteY73" fmla="*/ 1669199 h 1697397"/>
              <a:gd name="connsiteX74" fmla="*/ 1300562 w 1896167"/>
              <a:gd name="connsiteY74" fmla="*/ 1669474 h 1697397"/>
              <a:gd name="connsiteX75" fmla="*/ 1280112 w 1896167"/>
              <a:gd name="connsiteY75" fmla="*/ 1667626 h 1697397"/>
              <a:gd name="connsiteX76" fmla="*/ 1247093 w 1896167"/>
              <a:gd name="connsiteY76" fmla="*/ 1661929 h 1697397"/>
              <a:gd name="connsiteX77" fmla="*/ 1200695 w 1896167"/>
              <a:gd name="connsiteY77" fmla="*/ 1660295 h 1697397"/>
              <a:gd name="connsiteX78" fmla="*/ 1196984 w 1896167"/>
              <a:gd name="connsiteY78" fmla="*/ 1661028 h 1697397"/>
              <a:gd name="connsiteX79" fmla="*/ 1157138 w 1896167"/>
              <a:gd name="connsiteY79" fmla="*/ 1664358 h 1697397"/>
              <a:gd name="connsiteX80" fmla="*/ 1144797 w 1896167"/>
              <a:gd name="connsiteY80" fmla="*/ 1650200 h 1697397"/>
              <a:gd name="connsiteX81" fmla="*/ 1147821 w 1896167"/>
              <a:gd name="connsiteY81" fmla="*/ 1633889 h 1697397"/>
              <a:gd name="connsiteX82" fmla="*/ 1148631 w 1896167"/>
              <a:gd name="connsiteY82" fmla="*/ 1631048 h 1697397"/>
              <a:gd name="connsiteX83" fmla="*/ 1151639 w 1896167"/>
              <a:gd name="connsiteY83" fmla="*/ 1591721 h 1697397"/>
              <a:gd name="connsiteX84" fmla="*/ 1159413 w 1896167"/>
              <a:gd name="connsiteY84" fmla="*/ 1572295 h 1697397"/>
              <a:gd name="connsiteX85" fmla="*/ 1171265 w 1896167"/>
              <a:gd name="connsiteY85" fmla="*/ 1568629 h 1697397"/>
              <a:gd name="connsiteX86" fmla="*/ 1171280 w 1896167"/>
              <a:gd name="connsiteY86" fmla="*/ 1568645 h 1697397"/>
              <a:gd name="connsiteX87" fmla="*/ 1169890 w 1896167"/>
              <a:gd name="connsiteY87" fmla="*/ 1577014 h 1697397"/>
              <a:gd name="connsiteX88" fmla="*/ 1181436 w 1896167"/>
              <a:gd name="connsiteY88" fmla="*/ 1589354 h 1697397"/>
              <a:gd name="connsiteX89" fmla="*/ 1195502 w 1896167"/>
              <a:gd name="connsiteY89" fmla="*/ 1584635 h 1697397"/>
              <a:gd name="connsiteX90" fmla="*/ 1220503 w 1896167"/>
              <a:gd name="connsiteY90" fmla="*/ 1572310 h 1697397"/>
              <a:gd name="connsiteX91" fmla="*/ 1233057 w 1896167"/>
              <a:gd name="connsiteY91" fmla="*/ 1566949 h 1697397"/>
              <a:gd name="connsiteX92" fmla="*/ 1243824 w 1896167"/>
              <a:gd name="connsiteY92" fmla="*/ 1563345 h 1697397"/>
              <a:gd name="connsiteX93" fmla="*/ 1255844 w 1896167"/>
              <a:gd name="connsiteY93" fmla="*/ 1563070 h 1697397"/>
              <a:gd name="connsiteX94" fmla="*/ 1075811 w 1896167"/>
              <a:gd name="connsiteY94" fmla="*/ 1336273 h 1697397"/>
              <a:gd name="connsiteX95" fmla="*/ 1037126 w 1896167"/>
              <a:gd name="connsiteY95" fmla="*/ 1388810 h 1697397"/>
              <a:gd name="connsiteX96" fmla="*/ 1075811 w 1896167"/>
              <a:gd name="connsiteY96" fmla="*/ 1336273 h 1697397"/>
              <a:gd name="connsiteX97" fmla="*/ 952256 w 1896167"/>
              <a:gd name="connsiteY97" fmla="*/ 1325001 h 1697397"/>
              <a:gd name="connsiteX98" fmla="*/ 952263 w 1896167"/>
              <a:gd name="connsiteY98" fmla="*/ 1325007 h 1697397"/>
              <a:gd name="connsiteX99" fmla="*/ 951310 w 1896167"/>
              <a:gd name="connsiteY99" fmla="*/ 1325689 h 1697397"/>
              <a:gd name="connsiteX100" fmla="*/ 957510 w 1896167"/>
              <a:gd name="connsiteY100" fmla="*/ 1335677 h 1697397"/>
              <a:gd name="connsiteX101" fmla="*/ 983825 w 1896167"/>
              <a:gd name="connsiteY101" fmla="*/ 1355012 h 1697397"/>
              <a:gd name="connsiteX102" fmla="*/ 1006932 w 1896167"/>
              <a:gd name="connsiteY102" fmla="*/ 1338945 h 1697397"/>
              <a:gd name="connsiteX103" fmla="*/ 999815 w 1896167"/>
              <a:gd name="connsiteY103" fmla="*/ 1341755 h 1697397"/>
              <a:gd name="connsiteX104" fmla="*/ 991125 w 1896167"/>
              <a:gd name="connsiteY104" fmla="*/ 1344184 h 1697397"/>
              <a:gd name="connsiteX105" fmla="*/ 966429 w 1896167"/>
              <a:gd name="connsiteY105" fmla="*/ 1337097 h 1697397"/>
              <a:gd name="connsiteX106" fmla="*/ 952263 w 1896167"/>
              <a:gd name="connsiteY106" fmla="*/ 1325007 h 1697397"/>
              <a:gd name="connsiteX107" fmla="*/ 952272 w 1896167"/>
              <a:gd name="connsiteY107" fmla="*/ 1325001 h 1697397"/>
              <a:gd name="connsiteX108" fmla="*/ 1121156 w 1896167"/>
              <a:gd name="connsiteY108" fmla="*/ 1159829 h 1697397"/>
              <a:gd name="connsiteX109" fmla="*/ 1121156 w 1896167"/>
              <a:gd name="connsiteY109" fmla="*/ 1159844 h 1697397"/>
              <a:gd name="connsiteX110" fmla="*/ 1121183 w 1896167"/>
              <a:gd name="connsiteY110" fmla="*/ 1159871 h 1697397"/>
              <a:gd name="connsiteX111" fmla="*/ 1131535 w 1896167"/>
              <a:gd name="connsiteY111" fmla="*/ 1175703 h 1697397"/>
              <a:gd name="connsiteX112" fmla="*/ 1153426 w 1896167"/>
              <a:gd name="connsiteY112" fmla="*/ 1177499 h 1697397"/>
              <a:gd name="connsiteX113" fmla="*/ 1144706 w 1896167"/>
              <a:gd name="connsiteY113" fmla="*/ 1174368 h 1697397"/>
              <a:gd name="connsiteX114" fmla="*/ 1131505 w 1896167"/>
              <a:gd name="connsiteY114" fmla="*/ 1170016 h 1697397"/>
              <a:gd name="connsiteX115" fmla="*/ 1121183 w 1896167"/>
              <a:gd name="connsiteY115" fmla="*/ 1159871 h 1697397"/>
              <a:gd name="connsiteX116" fmla="*/ 1102080 w 1896167"/>
              <a:gd name="connsiteY116" fmla="*/ 1154468 h 1697397"/>
              <a:gd name="connsiteX117" fmla="*/ 1037248 w 1896167"/>
              <a:gd name="connsiteY117" fmla="*/ 1154728 h 1697397"/>
              <a:gd name="connsiteX118" fmla="*/ 1102080 w 1896167"/>
              <a:gd name="connsiteY118" fmla="*/ 1154468 h 1697397"/>
              <a:gd name="connsiteX119" fmla="*/ 1177313 w 1896167"/>
              <a:gd name="connsiteY119" fmla="*/ 1110621 h 1697397"/>
              <a:gd name="connsiteX120" fmla="*/ 1173938 w 1896167"/>
              <a:gd name="connsiteY120" fmla="*/ 1123190 h 1697397"/>
              <a:gd name="connsiteX121" fmla="*/ 1164453 w 1896167"/>
              <a:gd name="connsiteY121" fmla="*/ 1112240 h 1697397"/>
              <a:gd name="connsiteX122" fmla="*/ 1163201 w 1896167"/>
              <a:gd name="connsiteY122" fmla="*/ 1116043 h 1697397"/>
              <a:gd name="connsiteX123" fmla="*/ 1180062 w 1896167"/>
              <a:gd name="connsiteY123" fmla="*/ 1135592 h 1697397"/>
              <a:gd name="connsiteX124" fmla="*/ 1179038 w 1896167"/>
              <a:gd name="connsiteY124" fmla="*/ 1131162 h 1697397"/>
              <a:gd name="connsiteX125" fmla="*/ 1177343 w 1896167"/>
              <a:gd name="connsiteY125" fmla="*/ 1126627 h 1697397"/>
              <a:gd name="connsiteX126" fmla="*/ 1190982 w 1896167"/>
              <a:gd name="connsiteY126" fmla="*/ 1125023 h 1697397"/>
              <a:gd name="connsiteX127" fmla="*/ 1185086 w 1896167"/>
              <a:gd name="connsiteY127" fmla="*/ 1122427 h 1697397"/>
              <a:gd name="connsiteX128" fmla="*/ 1178718 w 1896167"/>
              <a:gd name="connsiteY128" fmla="*/ 1113187 h 1697397"/>
              <a:gd name="connsiteX129" fmla="*/ 1177313 w 1896167"/>
              <a:gd name="connsiteY129" fmla="*/ 1110621 h 1697397"/>
              <a:gd name="connsiteX130" fmla="*/ 1055499 w 1896167"/>
              <a:gd name="connsiteY130" fmla="*/ 1074578 h 1697397"/>
              <a:gd name="connsiteX131" fmla="*/ 1064571 w 1896167"/>
              <a:gd name="connsiteY131" fmla="*/ 1086429 h 1697397"/>
              <a:gd name="connsiteX132" fmla="*/ 1090091 w 1896167"/>
              <a:gd name="connsiteY132" fmla="*/ 1095043 h 1697397"/>
              <a:gd name="connsiteX133" fmla="*/ 1134259 w 1896167"/>
              <a:gd name="connsiteY133" fmla="*/ 1085910 h 1697397"/>
              <a:gd name="connsiteX134" fmla="*/ 1116620 w 1896167"/>
              <a:gd name="connsiteY134" fmla="*/ 1088567 h 1697397"/>
              <a:gd name="connsiteX135" fmla="*/ 1072192 w 1896167"/>
              <a:gd name="connsiteY135" fmla="*/ 1084016 h 1697397"/>
              <a:gd name="connsiteX136" fmla="*/ 1055499 w 1896167"/>
              <a:gd name="connsiteY136" fmla="*/ 1074578 h 1697397"/>
              <a:gd name="connsiteX137" fmla="*/ 1158130 w 1896167"/>
              <a:gd name="connsiteY137" fmla="*/ 1071004 h 1697397"/>
              <a:gd name="connsiteX138" fmla="*/ 1100507 w 1896167"/>
              <a:gd name="connsiteY138" fmla="*/ 1173452 h 1697397"/>
              <a:gd name="connsiteX139" fmla="*/ 1158130 w 1896167"/>
              <a:gd name="connsiteY139" fmla="*/ 1071004 h 1697397"/>
              <a:gd name="connsiteX140" fmla="*/ 971805 w 1896167"/>
              <a:gd name="connsiteY140" fmla="*/ 1028821 h 1697397"/>
              <a:gd name="connsiteX141" fmla="*/ 1010475 w 1896167"/>
              <a:gd name="connsiteY141" fmla="*/ 1056174 h 1697397"/>
              <a:gd name="connsiteX142" fmla="*/ 971805 w 1896167"/>
              <a:gd name="connsiteY142" fmla="*/ 1028821 h 1697397"/>
              <a:gd name="connsiteX143" fmla="*/ 1085494 w 1896167"/>
              <a:gd name="connsiteY143" fmla="*/ 956032 h 1697397"/>
              <a:gd name="connsiteX144" fmla="*/ 1079538 w 1896167"/>
              <a:gd name="connsiteY144" fmla="*/ 956124 h 1697397"/>
              <a:gd name="connsiteX145" fmla="*/ 1082027 w 1896167"/>
              <a:gd name="connsiteY145" fmla="*/ 967273 h 1697397"/>
              <a:gd name="connsiteX146" fmla="*/ 1082043 w 1896167"/>
              <a:gd name="connsiteY146" fmla="*/ 967273 h 1697397"/>
              <a:gd name="connsiteX147" fmla="*/ 1085494 w 1896167"/>
              <a:gd name="connsiteY147" fmla="*/ 956032 h 1697397"/>
              <a:gd name="connsiteX148" fmla="*/ 1169402 w 1896167"/>
              <a:gd name="connsiteY148" fmla="*/ 951664 h 1697397"/>
              <a:gd name="connsiteX149" fmla="*/ 1159581 w 1896167"/>
              <a:gd name="connsiteY149" fmla="*/ 992854 h 1697397"/>
              <a:gd name="connsiteX150" fmla="*/ 1145256 w 1896167"/>
              <a:gd name="connsiteY150" fmla="*/ 1026149 h 1697397"/>
              <a:gd name="connsiteX151" fmla="*/ 1119094 w 1896167"/>
              <a:gd name="connsiteY151" fmla="*/ 1044292 h 1697397"/>
              <a:gd name="connsiteX152" fmla="*/ 1071947 w 1896167"/>
              <a:gd name="connsiteY152" fmla="*/ 1029768 h 1697397"/>
              <a:gd name="connsiteX153" fmla="*/ 1051956 w 1896167"/>
              <a:gd name="connsiteY153" fmla="*/ 1003897 h 1697397"/>
              <a:gd name="connsiteX154" fmla="*/ 1058691 w 1896167"/>
              <a:gd name="connsiteY154" fmla="*/ 1018848 h 1697397"/>
              <a:gd name="connsiteX155" fmla="*/ 1105898 w 1896167"/>
              <a:gd name="connsiteY155" fmla="*/ 1049989 h 1697397"/>
              <a:gd name="connsiteX156" fmla="*/ 1125462 w 1896167"/>
              <a:gd name="connsiteY156" fmla="*/ 1048584 h 1697397"/>
              <a:gd name="connsiteX157" fmla="*/ 1158955 w 1896167"/>
              <a:gd name="connsiteY157" fmla="*/ 1016832 h 1697397"/>
              <a:gd name="connsiteX158" fmla="*/ 1168378 w 1896167"/>
              <a:gd name="connsiteY158" fmla="*/ 978651 h 1697397"/>
              <a:gd name="connsiteX159" fmla="*/ 1169783 w 1896167"/>
              <a:gd name="connsiteY159" fmla="*/ 976864 h 1697397"/>
              <a:gd name="connsiteX160" fmla="*/ 1171830 w 1896167"/>
              <a:gd name="connsiteY160" fmla="*/ 980545 h 1697397"/>
              <a:gd name="connsiteX161" fmla="*/ 1172639 w 1896167"/>
              <a:gd name="connsiteY161" fmla="*/ 984256 h 1697397"/>
              <a:gd name="connsiteX162" fmla="*/ 1186675 w 1896167"/>
              <a:gd name="connsiteY162" fmla="*/ 1033021 h 1697397"/>
              <a:gd name="connsiteX163" fmla="*/ 1203291 w 1896167"/>
              <a:gd name="connsiteY163" fmla="*/ 1053318 h 1697397"/>
              <a:gd name="connsiteX164" fmla="*/ 1218793 w 1896167"/>
              <a:gd name="connsiteY164" fmla="*/ 1053853 h 1697397"/>
              <a:gd name="connsiteX165" fmla="*/ 1199030 w 1896167"/>
              <a:gd name="connsiteY165" fmla="*/ 1042857 h 1697397"/>
              <a:gd name="connsiteX166" fmla="*/ 1186996 w 1896167"/>
              <a:gd name="connsiteY166" fmla="*/ 1018405 h 1697397"/>
              <a:gd name="connsiteX167" fmla="*/ 1172181 w 1896167"/>
              <a:gd name="connsiteY167" fmla="*/ 960996 h 1697397"/>
              <a:gd name="connsiteX168" fmla="*/ 1169402 w 1896167"/>
              <a:gd name="connsiteY168" fmla="*/ 951680 h 1697397"/>
              <a:gd name="connsiteX169" fmla="*/ 1085448 w 1896167"/>
              <a:gd name="connsiteY169" fmla="*/ 948885 h 1697397"/>
              <a:gd name="connsiteX170" fmla="*/ 1071062 w 1896167"/>
              <a:gd name="connsiteY170" fmla="*/ 959560 h 1697397"/>
              <a:gd name="connsiteX171" fmla="*/ 1085693 w 1896167"/>
              <a:gd name="connsiteY171" fmla="*/ 973733 h 1697397"/>
              <a:gd name="connsiteX172" fmla="*/ 1085708 w 1896167"/>
              <a:gd name="connsiteY172" fmla="*/ 973733 h 1697397"/>
              <a:gd name="connsiteX173" fmla="*/ 1075124 w 1896167"/>
              <a:gd name="connsiteY173" fmla="*/ 958140 h 1697397"/>
              <a:gd name="connsiteX174" fmla="*/ 1085448 w 1896167"/>
              <a:gd name="connsiteY174" fmla="*/ 948885 h 1697397"/>
              <a:gd name="connsiteX175" fmla="*/ 1130686 w 1896167"/>
              <a:gd name="connsiteY175" fmla="*/ 826460 h 1697397"/>
              <a:gd name="connsiteX176" fmla="*/ 1168867 w 1896167"/>
              <a:gd name="connsiteY176" fmla="*/ 892789 h 1697397"/>
              <a:gd name="connsiteX177" fmla="*/ 1202405 w 1896167"/>
              <a:gd name="connsiteY177" fmla="*/ 850346 h 1697397"/>
              <a:gd name="connsiteX178" fmla="*/ 1170196 w 1896167"/>
              <a:gd name="connsiteY178" fmla="*/ 880433 h 1697397"/>
              <a:gd name="connsiteX179" fmla="*/ 1130701 w 1896167"/>
              <a:gd name="connsiteY179" fmla="*/ 826475 h 1697397"/>
              <a:gd name="connsiteX180" fmla="*/ 1325243 w 1896167"/>
              <a:gd name="connsiteY180" fmla="*/ 824689 h 1697397"/>
              <a:gd name="connsiteX181" fmla="*/ 1272720 w 1896167"/>
              <a:gd name="connsiteY181" fmla="*/ 903296 h 1697397"/>
              <a:gd name="connsiteX182" fmla="*/ 1325243 w 1896167"/>
              <a:gd name="connsiteY182" fmla="*/ 824689 h 1697397"/>
              <a:gd name="connsiteX183" fmla="*/ 1006382 w 1896167"/>
              <a:gd name="connsiteY183" fmla="*/ 809737 h 1697397"/>
              <a:gd name="connsiteX184" fmla="*/ 1034713 w 1896167"/>
              <a:gd name="connsiteY184" fmla="*/ 913193 h 1697397"/>
              <a:gd name="connsiteX185" fmla="*/ 1006382 w 1896167"/>
              <a:gd name="connsiteY185" fmla="*/ 809737 h 1697397"/>
              <a:gd name="connsiteX186" fmla="*/ 893366 w 1896167"/>
              <a:gd name="connsiteY186" fmla="*/ 755886 h 1697397"/>
              <a:gd name="connsiteX187" fmla="*/ 955922 w 1896167"/>
              <a:gd name="connsiteY187" fmla="*/ 809095 h 1697397"/>
              <a:gd name="connsiteX188" fmla="*/ 923178 w 1896167"/>
              <a:gd name="connsiteY188" fmla="*/ 784568 h 1697397"/>
              <a:gd name="connsiteX189" fmla="*/ 893366 w 1896167"/>
              <a:gd name="connsiteY189" fmla="*/ 755886 h 1697397"/>
              <a:gd name="connsiteX190" fmla="*/ 1119109 w 1896167"/>
              <a:gd name="connsiteY190" fmla="*/ 712802 h 1697397"/>
              <a:gd name="connsiteX191" fmla="*/ 1117750 w 1896167"/>
              <a:gd name="connsiteY191" fmla="*/ 713535 h 1697397"/>
              <a:gd name="connsiteX192" fmla="*/ 1133755 w 1896167"/>
              <a:gd name="connsiteY192" fmla="*/ 737773 h 1697397"/>
              <a:gd name="connsiteX193" fmla="*/ 1162162 w 1896167"/>
              <a:gd name="connsiteY193" fmla="*/ 764209 h 1697397"/>
              <a:gd name="connsiteX194" fmla="*/ 1192463 w 1896167"/>
              <a:gd name="connsiteY194" fmla="*/ 778810 h 1697397"/>
              <a:gd name="connsiteX195" fmla="*/ 1207033 w 1896167"/>
              <a:gd name="connsiteY195" fmla="*/ 780047 h 1697397"/>
              <a:gd name="connsiteX196" fmla="*/ 1208576 w 1896167"/>
              <a:gd name="connsiteY196" fmla="*/ 787485 h 1697397"/>
              <a:gd name="connsiteX197" fmla="*/ 1217128 w 1896167"/>
              <a:gd name="connsiteY197" fmla="*/ 776030 h 1697397"/>
              <a:gd name="connsiteX198" fmla="*/ 1209614 w 1896167"/>
              <a:gd name="connsiteY198" fmla="*/ 776046 h 1697397"/>
              <a:gd name="connsiteX199" fmla="*/ 1167218 w 1896167"/>
              <a:gd name="connsiteY199" fmla="*/ 760926 h 1697397"/>
              <a:gd name="connsiteX200" fmla="*/ 1147944 w 1896167"/>
              <a:gd name="connsiteY200" fmla="*/ 743714 h 1697397"/>
              <a:gd name="connsiteX201" fmla="*/ 1124806 w 1896167"/>
              <a:gd name="connsiteY201" fmla="*/ 719889 h 1697397"/>
              <a:gd name="connsiteX202" fmla="*/ 1119124 w 1896167"/>
              <a:gd name="connsiteY202" fmla="*/ 712802 h 1697397"/>
              <a:gd name="connsiteX203" fmla="*/ 1170761 w 1896167"/>
              <a:gd name="connsiteY203" fmla="*/ 572218 h 1697397"/>
              <a:gd name="connsiteX204" fmla="*/ 1148035 w 1896167"/>
              <a:gd name="connsiteY204" fmla="*/ 572661 h 1697397"/>
              <a:gd name="connsiteX205" fmla="*/ 1113214 w 1896167"/>
              <a:gd name="connsiteY205" fmla="*/ 610782 h 1697397"/>
              <a:gd name="connsiteX206" fmla="*/ 1112023 w 1896167"/>
              <a:gd name="connsiteY206" fmla="*/ 616707 h 1697397"/>
              <a:gd name="connsiteX207" fmla="*/ 1108464 w 1896167"/>
              <a:gd name="connsiteY207" fmla="*/ 645939 h 1697397"/>
              <a:gd name="connsiteX208" fmla="*/ 1108464 w 1896167"/>
              <a:gd name="connsiteY208" fmla="*/ 655897 h 1697397"/>
              <a:gd name="connsiteX209" fmla="*/ 1093879 w 1896167"/>
              <a:gd name="connsiteY209" fmla="*/ 654308 h 1697397"/>
              <a:gd name="connsiteX210" fmla="*/ 1072772 w 1896167"/>
              <a:gd name="connsiteY210" fmla="*/ 653850 h 1697397"/>
              <a:gd name="connsiteX211" fmla="*/ 1093802 w 1896167"/>
              <a:gd name="connsiteY211" fmla="*/ 658355 h 1697397"/>
              <a:gd name="connsiteX212" fmla="*/ 1113932 w 1896167"/>
              <a:gd name="connsiteY212" fmla="*/ 660585 h 1697397"/>
              <a:gd name="connsiteX213" fmla="*/ 1113458 w 1896167"/>
              <a:gd name="connsiteY213" fmla="*/ 656263 h 1697397"/>
              <a:gd name="connsiteX214" fmla="*/ 1114848 w 1896167"/>
              <a:gd name="connsiteY214" fmla="*/ 629017 h 1697397"/>
              <a:gd name="connsiteX215" fmla="*/ 1119735 w 1896167"/>
              <a:gd name="connsiteY215" fmla="*/ 607605 h 1697397"/>
              <a:gd name="connsiteX216" fmla="*/ 1139681 w 1896167"/>
              <a:gd name="connsiteY216" fmla="*/ 581519 h 1697397"/>
              <a:gd name="connsiteX217" fmla="*/ 1169493 w 1896167"/>
              <a:gd name="connsiteY217" fmla="*/ 577289 h 1697397"/>
              <a:gd name="connsiteX218" fmla="*/ 1196831 w 1896167"/>
              <a:gd name="connsiteY218" fmla="*/ 579061 h 1697397"/>
              <a:gd name="connsiteX219" fmla="*/ 1210192 w 1896167"/>
              <a:gd name="connsiteY219" fmla="*/ 580348 h 1697397"/>
              <a:gd name="connsiteX220" fmla="*/ 1222328 w 1896167"/>
              <a:gd name="connsiteY220" fmla="*/ 586114 h 1697397"/>
              <a:gd name="connsiteX221" fmla="*/ 1222382 w 1896167"/>
              <a:gd name="connsiteY221" fmla="*/ 586147 h 1697397"/>
              <a:gd name="connsiteX222" fmla="*/ 1222397 w 1896167"/>
              <a:gd name="connsiteY222" fmla="*/ 586147 h 1697397"/>
              <a:gd name="connsiteX223" fmla="*/ 1222328 w 1896167"/>
              <a:gd name="connsiteY223" fmla="*/ 586114 h 1697397"/>
              <a:gd name="connsiteX224" fmla="*/ 1207690 w 1896167"/>
              <a:gd name="connsiteY224" fmla="*/ 577228 h 1697397"/>
              <a:gd name="connsiteX225" fmla="*/ 1170761 w 1896167"/>
              <a:gd name="connsiteY225" fmla="*/ 572218 h 1697397"/>
              <a:gd name="connsiteX226" fmla="*/ 1840324 w 1896167"/>
              <a:gd name="connsiteY226" fmla="*/ 539520 h 1697397"/>
              <a:gd name="connsiteX227" fmla="*/ 1882675 w 1896167"/>
              <a:gd name="connsiteY227" fmla="*/ 548485 h 1697397"/>
              <a:gd name="connsiteX228" fmla="*/ 1894863 w 1896167"/>
              <a:gd name="connsiteY228" fmla="*/ 556565 h 1697397"/>
              <a:gd name="connsiteX229" fmla="*/ 1887501 w 1896167"/>
              <a:gd name="connsiteY229" fmla="*/ 584880 h 1697397"/>
              <a:gd name="connsiteX230" fmla="*/ 1875726 w 1896167"/>
              <a:gd name="connsiteY230" fmla="*/ 586010 h 1697397"/>
              <a:gd name="connsiteX231" fmla="*/ 1832597 w 1896167"/>
              <a:gd name="connsiteY231" fmla="*/ 577045 h 1697397"/>
              <a:gd name="connsiteX232" fmla="*/ 1826014 w 1896167"/>
              <a:gd name="connsiteY232" fmla="*/ 574800 h 1697397"/>
              <a:gd name="connsiteX233" fmla="*/ 1826014 w 1896167"/>
              <a:gd name="connsiteY233" fmla="*/ 574785 h 1697397"/>
              <a:gd name="connsiteX234" fmla="*/ 1828992 w 1896167"/>
              <a:gd name="connsiteY234" fmla="*/ 563895 h 1697397"/>
              <a:gd name="connsiteX235" fmla="*/ 1833024 w 1896167"/>
              <a:gd name="connsiteY235" fmla="*/ 544606 h 1697397"/>
              <a:gd name="connsiteX236" fmla="*/ 1840324 w 1896167"/>
              <a:gd name="connsiteY236" fmla="*/ 539520 h 1697397"/>
              <a:gd name="connsiteX237" fmla="*/ 332588 w 1896167"/>
              <a:gd name="connsiteY237" fmla="*/ 494771 h 1697397"/>
              <a:gd name="connsiteX238" fmla="*/ 332620 w 1896167"/>
              <a:gd name="connsiteY238" fmla="*/ 494785 h 1697397"/>
              <a:gd name="connsiteX239" fmla="*/ 332619 w 1896167"/>
              <a:gd name="connsiteY239" fmla="*/ 494787 h 1697397"/>
              <a:gd name="connsiteX240" fmla="*/ 1620553 w 1896167"/>
              <a:gd name="connsiteY240" fmla="*/ 482798 h 1697397"/>
              <a:gd name="connsiteX241" fmla="*/ 1640606 w 1896167"/>
              <a:gd name="connsiteY241" fmla="*/ 497185 h 1697397"/>
              <a:gd name="connsiteX242" fmla="*/ 1631686 w 1896167"/>
              <a:gd name="connsiteY242" fmla="*/ 534145 h 1697397"/>
              <a:gd name="connsiteX243" fmla="*/ 1606838 w 1896167"/>
              <a:gd name="connsiteY243" fmla="*/ 538406 h 1697397"/>
              <a:gd name="connsiteX244" fmla="*/ 1620553 w 1896167"/>
              <a:gd name="connsiteY244" fmla="*/ 482814 h 1697397"/>
              <a:gd name="connsiteX245" fmla="*/ 1530659 w 1896167"/>
              <a:gd name="connsiteY245" fmla="*/ 477667 h 1697397"/>
              <a:gd name="connsiteX246" fmla="*/ 1550987 w 1896167"/>
              <a:gd name="connsiteY246" fmla="*/ 483516 h 1697397"/>
              <a:gd name="connsiteX247" fmla="*/ 1591902 w 1896167"/>
              <a:gd name="connsiteY247" fmla="*/ 491931 h 1697397"/>
              <a:gd name="connsiteX248" fmla="*/ 1604960 w 1896167"/>
              <a:gd name="connsiteY248" fmla="*/ 495933 h 1697397"/>
              <a:gd name="connsiteX249" fmla="*/ 1608320 w 1896167"/>
              <a:gd name="connsiteY249" fmla="*/ 513450 h 1697397"/>
              <a:gd name="connsiteX250" fmla="*/ 1596545 w 1896167"/>
              <a:gd name="connsiteY250" fmla="*/ 516994 h 1697397"/>
              <a:gd name="connsiteX251" fmla="*/ 1569863 w 1896167"/>
              <a:gd name="connsiteY251" fmla="*/ 511037 h 1697397"/>
              <a:gd name="connsiteX252" fmla="*/ 1559417 w 1896167"/>
              <a:gd name="connsiteY252" fmla="*/ 509785 h 1697397"/>
              <a:gd name="connsiteX253" fmla="*/ 1559432 w 1896167"/>
              <a:gd name="connsiteY253" fmla="*/ 509800 h 1697397"/>
              <a:gd name="connsiteX254" fmla="*/ 1559157 w 1896167"/>
              <a:gd name="connsiteY254" fmla="*/ 511404 h 1697397"/>
              <a:gd name="connsiteX255" fmla="*/ 1586113 w 1896167"/>
              <a:gd name="connsiteY255" fmla="*/ 518658 h 1697397"/>
              <a:gd name="connsiteX256" fmla="*/ 1598102 w 1896167"/>
              <a:gd name="connsiteY256" fmla="*/ 520613 h 1697397"/>
              <a:gd name="connsiteX257" fmla="*/ 1614841 w 1896167"/>
              <a:gd name="connsiteY257" fmla="*/ 509403 h 1697397"/>
              <a:gd name="connsiteX258" fmla="*/ 1606747 w 1896167"/>
              <a:gd name="connsiteY258" fmla="*/ 492160 h 1697397"/>
              <a:gd name="connsiteX259" fmla="*/ 1589168 w 1896167"/>
              <a:gd name="connsiteY259" fmla="*/ 487518 h 1697397"/>
              <a:gd name="connsiteX260" fmla="*/ 1553171 w 1896167"/>
              <a:gd name="connsiteY260" fmla="*/ 481668 h 1697397"/>
              <a:gd name="connsiteX261" fmla="*/ 1530659 w 1896167"/>
              <a:gd name="connsiteY261" fmla="*/ 477667 h 1697397"/>
              <a:gd name="connsiteX262" fmla="*/ 1605174 w 1896167"/>
              <a:gd name="connsiteY262" fmla="*/ 476934 h 1697397"/>
              <a:gd name="connsiteX263" fmla="*/ 1605174 w 1896167"/>
              <a:gd name="connsiteY263" fmla="*/ 476949 h 1697397"/>
              <a:gd name="connsiteX264" fmla="*/ 1605243 w 1896167"/>
              <a:gd name="connsiteY264" fmla="*/ 476963 h 1697397"/>
              <a:gd name="connsiteX265" fmla="*/ 1615683 w 1896167"/>
              <a:gd name="connsiteY265" fmla="*/ 481285 h 1697397"/>
              <a:gd name="connsiteX266" fmla="*/ 1620568 w 1896167"/>
              <a:gd name="connsiteY266" fmla="*/ 491351 h 1697397"/>
              <a:gd name="connsiteX267" fmla="*/ 1621500 w 1896167"/>
              <a:gd name="connsiteY267" fmla="*/ 500362 h 1697397"/>
              <a:gd name="connsiteX268" fmla="*/ 1610519 w 1896167"/>
              <a:gd name="connsiteY268" fmla="*/ 530586 h 1697397"/>
              <a:gd name="connsiteX269" fmla="*/ 1590237 w 1896167"/>
              <a:gd name="connsiteY269" fmla="*/ 534404 h 1697397"/>
              <a:gd name="connsiteX270" fmla="*/ 1588786 w 1896167"/>
              <a:gd name="connsiteY270" fmla="*/ 534282 h 1697397"/>
              <a:gd name="connsiteX271" fmla="*/ 1594635 w 1896167"/>
              <a:gd name="connsiteY271" fmla="*/ 539047 h 1697397"/>
              <a:gd name="connsiteX272" fmla="*/ 1612000 w 1896167"/>
              <a:gd name="connsiteY272" fmla="*/ 544301 h 1697397"/>
              <a:gd name="connsiteX273" fmla="*/ 1632664 w 1896167"/>
              <a:gd name="connsiteY273" fmla="*/ 539200 h 1697397"/>
              <a:gd name="connsiteX274" fmla="*/ 1643813 w 1896167"/>
              <a:gd name="connsiteY274" fmla="*/ 492894 h 1697397"/>
              <a:gd name="connsiteX275" fmla="*/ 1636131 w 1896167"/>
              <a:gd name="connsiteY275" fmla="*/ 483058 h 1697397"/>
              <a:gd name="connsiteX276" fmla="*/ 1605243 w 1896167"/>
              <a:gd name="connsiteY276" fmla="*/ 476963 h 1697397"/>
              <a:gd name="connsiteX277" fmla="*/ 1510282 w 1896167"/>
              <a:gd name="connsiteY277" fmla="*/ 476393 h 1697397"/>
              <a:gd name="connsiteX278" fmla="*/ 1510224 w 1896167"/>
              <a:gd name="connsiteY278" fmla="*/ 476444 h 1697397"/>
              <a:gd name="connsiteX279" fmla="*/ 1510227 w 1896167"/>
              <a:gd name="connsiteY279" fmla="*/ 476409 h 1697397"/>
              <a:gd name="connsiteX280" fmla="*/ 1510361 w 1896167"/>
              <a:gd name="connsiteY280" fmla="*/ 476322 h 1697397"/>
              <a:gd name="connsiteX281" fmla="*/ 1510315 w 1896167"/>
              <a:gd name="connsiteY281" fmla="*/ 476383 h 1697397"/>
              <a:gd name="connsiteX282" fmla="*/ 1510300 w 1896167"/>
              <a:gd name="connsiteY282" fmla="*/ 476387 h 1697397"/>
              <a:gd name="connsiteX283" fmla="*/ 1510312 w 1896167"/>
              <a:gd name="connsiteY283" fmla="*/ 476510 h 1697397"/>
              <a:gd name="connsiteX284" fmla="*/ 1510178 w 1896167"/>
              <a:gd name="connsiteY284" fmla="*/ 476506 h 1697397"/>
              <a:gd name="connsiteX285" fmla="*/ 1510163 w 1896167"/>
              <a:gd name="connsiteY285" fmla="*/ 476506 h 1697397"/>
              <a:gd name="connsiteX286" fmla="*/ 1510294 w 1896167"/>
              <a:gd name="connsiteY286" fmla="*/ 476389 h 1697397"/>
              <a:gd name="connsiteX287" fmla="*/ 1510282 w 1896167"/>
              <a:gd name="connsiteY287" fmla="*/ 476393 h 1697397"/>
              <a:gd name="connsiteX288" fmla="*/ 1471111 w 1896167"/>
              <a:gd name="connsiteY288" fmla="*/ 454681 h 1697397"/>
              <a:gd name="connsiteX289" fmla="*/ 1470576 w 1896167"/>
              <a:gd name="connsiteY289" fmla="*/ 461997 h 1697397"/>
              <a:gd name="connsiteX290" fmla="*/ 1477983 w 1896167"/>
              <a:gd name="connsiteY290" fmla="*/ 471511 h 1697397"/>
              <a:gd name="connsiteX291" fmla="*/ 1497731 w 1896167"/>
              <a:gd name="connsiteY291" fmla="*/ 474596 h 1697397"/>
              <a:gd name="connsiteX292" fmla="*/ 1492278 w 1896167"/>
              <a:gd name="connsiteY292" fmla="*/ 469572 h 1697397"/>
              <a:gd name="connsiteX293" fmla="*/ 1497502 w 1896167"/>
              <a:gd name="connsiteY293" fmla="*/ 463035 h 1697397"/>
              <a:gd name="connsiteX294" fmla="*/ 1496753 w 1896167"/>
              <a:gd name="connsiteY294" fmla="*/ 462287 h 1697397"/>
              <a:gd name="connsiteX295" fmla="*/ 1491744 w 1896167"/>
              <a:gd name="connsiteY295" fmla="*/ 466273 h 1697397"/>
              <a:gd name="connsiteX296" fmla="*/ 1483481 w 1896167"/>
              <a:gd name="connsiteY296" fmla="*/ 468365 h 1697397"/>
              <a:gd name="connsiteX297" fmla="*/ 1472638 w 1896167"/>
              <a:gd name="connsiteY297" fmla="*/ 458973 h 1697397"/>
              <a:gd name="connsiteX298" fmla="*/ 1471111 w 1896167"/>
              <a:gd name="connsiteY298" fmla="*/ 454681 h 1697397"/>
              <a:gd name="connsiteX299" fmla="*/ 1636666 w 1896167"/>
              <a:gd name="connsiteY299" fmla="*/ 430352 h 1697397"/>
              <a:gd name="connsiteX300" fmla="*/ 1619030 w 1896167"/>
              <a:gd name="connsiteY300" fmla="*/ 438972 h 1697397"/>
              <a:gd name="connsiteX301" fmla="*/ 1618690 w 1896167"/>
              <a:gd name="connsiteY301" fmla="*/ 439043 h 1697397"/>
              <a:gd name="connsiteX302" fmla="*/ 1618229 w 1896167"/>
              <a:gd name="connsiteY302" fmla="*/ 439364 h 1697397"/>
              <a:gd name="connsiteX303" fmla="*/ 1608701 w 1896167"/>
              <a:gd name="connsiteY303" fmla="*/ 444021 h 1697397"/>
              <a:gd name="connsiteX304" fmla="*/ 1609404 w 1896167"/>
              <a:gd name="connsiteY304" fmla="*/ 445503 h 1697397"/>
              <a:gd name="connsiteX305" fmla="*/ 1618229 w 1896167"/>
              <a:gd name="connsiteY305" fmla="*/ 439364 h 1697397"/>
              <a:gd name="connsiteX306" fmla="*/ 1619030 w 1896167"/>
              <a:gd name="connsiteY306" fmla="*/ 438972 h 1697397"/>
              <a:gd name="connsiteX307" fmla="*/ 1646081 w 1896167"/>
              <a:gd name="connsiteY307" fmla="*/ 433346 h 1697397"/>
              <a:gd name="connsiteX308" fmla="*/ 1668066 w 1896167"/>
              <a:gd name="connsiteY308" fmla="*/ 449871 h 1697397"/>
              <a:gd name="connsiteX309" fmla="*/ 1679352 w 1896167"/>
              <a:gd name="connsiteY309" fmla="*/ 488037 h 1697397"/>
              <a:gd name="connsiteX310" fmla="*/ 1662705 w 1896167"/>
              <a:gd name="connsiteY310" fmla="*/ 557405 h 1697397"/>
              <a:gd name="connsiteX311" fmla="*/ 1631351 w 1896167"/>
              <a:gd name="connsiteY311" fmla="*/ 589492 h 1697397"/>
              <a:gd name="connsiteX312" fmla="*/ 1589351 w 1896167"/>
              <a:gd name="connsiteY312" fmla="*/ 581337 h 1697397"/>
              <a:gd name="connsiteX313" fmla="*/ 1581425 w 1896167"/>
              <a:gd name="connsiteY313" fmla="*/ 570646 h 1697397"/>
              <a:gd name="connsiteX314" fmla="*/ 1580127 w 1896167"/>
              <a:gd name="connsiteY314" fmla="*/ 571394 h 1697397"/>
              <a:gd name="connsiteX315" fmla="*/ 1585167 w 1896167"/>
              <a:gd name="connsiteY315" fmla="*/ 580161 h 1697397"/>
              <a:gd name="connsiteX316" fmla="*/ 1629747 w 1896167"/>
              <a:gd name="connsiteY316" fmla="*/ 594135 h 1697397"/>
              <a:gd name="connsiteX317" fmla="*/ 1667440 w 1896167"/>
              <a:gd name="connsiteY317" fmla="*/ 557160 h 1697397"/>
              <a:gd name="connsiteX318" fmla="*/ 1682834 w 1896167"/>
              <a:gd name="connsiteY318" fmla="*/ 484524 h 1697397"/>
              <a:gd name="connsiteX319" fmla="*/ 1672082 w 1896167"/>
              <a:gd name="connsiteY319" fmla="*/ 449260 h 1697397"/>
              <a:gd name="connsiteX320" fmla="*/ 1636666 w 1896167"/>
              <a:gd name="connsiteY320" fmla="*/ 430352 h 1697397"/>
              <a:gd name="connsiteX321" fmla="*/ 1760068 w 1896167"/>
              <a:gd name="connsiteY321" fmla="*/ 355090 h 1697397"/>
              <a:gd name="connsiteX322" fmla="*/ 1761625 w 1896167"/>
              <a:gd name="connsiteY322" fmla="*/ 358862 h 1697397"/>
              <a:gd name="connsiteX323" fmla="*/ 1782839 w 1896167"/>
              <a:gd name="connsiteY323" fmla="*/ 396280 h 1697397"/>
              <a:gd name="connsiteX324" fmla="*/ 1792171 w 1896167"/>
              <a:gd name="connsiteY324" fmla="*/ 433850 h 1697397"/>
              <a:gd name="connsiteX325" fmla="*/ 1795531 w 1896167"/>
              <a:gd name="connsiteY325" fmla="*/ 470214 h 1697397"/>
              <a:gd name="connsiteX326" fmla="*/ 1794080 w 1896167"/>
              <a:gd name="connsiteY326" fmla="*/ 497582 h 1697397"/>
              <a:gd name="connsiteX327" fmla="*/ 1783832 w 1896167"/>
              <a:gd name="connsiteY327" fmla="*/ 552884 h 1697397"/>
              <a:gd name="connsiteX328" fmla="*/ 1772805 w 1896167"/>
              <a:gd name="connsiteY328" fmla="*/ 586010 h 1697397"/>
              <a:gd name="connsiteX329" fmla="*/ 1755150 w 1896167"/>
              <a:gd name="connsiteY329" fmla="*/ 624619 h 1697397"/>
              <a:gd name="connsiteX330" fmla="*/ 1742703 w 1896167"/>
              <a:gd name="connsiteY330" fmla="*/ 641663 h 1697397"/>
              <a:gd name="connsiteX331" fmla="*/ 1728851 w 1896167"/>
              <a:gd name="connsiteY331" fmla="*/ 661976 h 1697397"/>
              <a:gd name="connsiteX332" fmla="*/ 1700215 w 1896167"/>
              <a:gd name="connsiteY332" fmla="*/ 688978 h 1697397"/>
              <a:gd name="connsiteX333" fmla="*/ 1663499 w 1896167"/>
              <a:gd name="connsiteY333" fmla="*/ 708160 h 1697397"/>
              <a:gd name="connsiteX334" fmla="*/ 1663515 w 1896167"/>
              <a:gd name="connsiteY334" fmla="*/ 708191 h 1697397"/>
              <a:gd name="connsiteX335" fmla="*/ 1688943 w 1896167"/>
              <a:gd name="connsiteY335" fmla="*/ 700692 h 1697397"/>
              <a:gd name="connsiteX336" fmla="*/ 1731814 w 1896167"/>
              <a:gd name="connsiteY336" fmla="*/ 666115 h 1697397"/>
              <a:gd name="connsiteX337" fmla="*/ 1746246 w 1896167"/>
              <a:gd name="connsiteY337" fmla="*/ 649529 h 1697397"/>
              <a:gd name="connsiteX338" fmla="*/ 1762328 w 1896167"/>
              <a:gd name="connsiteY338" fmla="*/ 623718 h 1697397"/>
              <a:gd name="connsiteX339" fmla="*/ 1785863 w 1896167"/>
              <a:gd name="connsiteY339" fmla="*/ 571975 h 1697397"/>
              <a:gd name="connsiteX340" fmla="*/ 1796737 w 1896167"/>
              <a:gd name="connsiteY340" fmla="*/ 529334 h 1697397"/>
              <a:gd name="connsiteX341" fmla="*/ 1801502 w 1896167"/>
              <a:gd name="connsiteY341" fmla="*/ 487762 h 1697397"/>
              <a:gd name="connsiteX342" fmla="*/ 1792125 w 1896167"/>
              <a:gd name="connsiteY342" fmla="*/ 408788 h 1697397"/>
              <a:gd name="connsiteX343" fmla="*/ 1763122 w 1896167"/>
              <a:gd name="connsiteY343" fmla="*/ 356892 h 1697397"/>
              <a:gd name="connsiteX344" fmla="*/ 1760068 w 1896167"/>
              <a:gd name="connsiteY344" fmla="*/ 355090 h 1697397"/>
              <a:gd name="connsiteX345" fmla="*/ 1653786 w 1896167"/>
              <a:gd name="connsiteY345" fmla="*/ 346934 h 1697397"/>
              <a:gd name="connsiteX346" fmla="*/ 1614795 w 1896167"/>
              <a:gd name="connsiteY346" fmla="*/ 360603 h 1697397"/>
              <a:gd name="connsiteX347" fmla="*/ 1590970 w 1896167"/>
              <a:gd name="connsiteY347" fmla="*/ 382305 h 1697397"/>
              <a:gd name="connsiteX348" fmla="*/ 1590985 w 1896167"/>
              <a:gd name="connsiteY348" fmla="*/ 382305 h 1697397"/>
              <a:gd name="connsiteX349" fmla="*/ 1612397 w 1896167"/>
              <a:gd name="connsiteY349" fmla="*/ 365460 h 1697397"/>
              <a:gd name="connsiteX350" fmla="*/ 1651480 w 1896167"/>
              <a:gd name="connsiteY350" fmla="*/ 349820 h 1697397"/>
              <a:gd name="connsiteX351" fmla="*/ 1703300 w 1896167"/>
              <a:gd name="connsiteY351" fmla="*/ 372042 h 1697397"/>
              <a:gd name="connsiteX352" fmla="*/ 1723307 w 1896167"/>
              <a:gd name="connsiteY352" fmla="*/ 408406 h 1697397"/>
              <a:gd name="connsiteX353" fmla="*/ 1732119 w 1896167"/>
              <a:gd name="connsiteY353" fmla="*/ 459157 h 1697397"/>
              <a:gd name="connsiteX354" fmla="*/ 1731905 w 1896167"/>
              <a:gd name="connsiteY354" fmla="*/ 488159 h 1697397"/>
              <a:gd name="connsiteX355" fmla="*/ 1721367 w 1896167"/>
              <a:gd name="connsiteY355" fmla="*/ 546439 h 1697397"/>
              <a:gd name="connsiteX356" fmla="*/ 1709546 w 1896167"/>
              <a:gd name="connsiteY356" fmla="*/ 577641 h 1697397"/>
              <a:gd name="connsiteX357" fmla="*/ 1667730 w 1896167"/>
              <a:gd name="connsiteY357" fmla="*/ 641266 h 1697397"/>
              <a:gd name="connsiteX358" fmla="*/ 1613787 w 1896167"/>
              <a:gd name="connsiteY358" fmla="*/ 671597 h 1697397"/>
              <a:gd name="connsiteX359" fmla="*/ 1583807 w 1896167"/>
              <a:gd name="connsiteY359" fmla="*/ 668451 h 1697397"/>
              <a:gd name="connsiteX360" fmla="*/ 1552667 w 1896167"/>
              <a:gd name="connsiteY360" fmla="*/ 642702 h 1697397"/>
              <a:gd name="connsiteX361" fmla="*/ 1549429 w 1896167"/>
              <a:gd name="connsiteY361" fmla="*/ 639067 h 1697397"/>
              <a:gd name="connsiteX362" fmla="*/ 1549520 w 1896167"/>
              <a:gd name="connsiteY362" fmla="*/ 642855 h 1697397"/>
              <a:gd name="connsiteX363" fmla="*/ 1564579 w 1896167"/>
              <a:gd name="connsiteY363" fmla="*/ 659883 h 1697397"/>
              <a:gd name="connsiteX364" fmla="*/ 1620690 w 1896167"/>
              <a:gd name="connsiteY364" fmla="*/ 674056 h 1697397"/>
              <a:gd name="connsiteX365" fmla="*/ 1658276 w 1896167"/>
              <a:gd name="connsiteY365" fmla="*/ 654966 h 1697397"/>
              <a:gd name="connsiteX366" fmla="*/ 1721901 w 1896167"/>
              <a:gd name="connsiteY366" fmla="*/ 558520 h 1697397"/>
              <a:gd name="connsiteX367" fmla="*/ 1733035 w 1896167"/>
              <a:gd name="connsiteY367" fmla="*/ 514367 h 1697397"/>
              <a:gd name="connsiteX368" fmla="*/ 1733356 w 1896167"/>
              <a:gd name="connsiteY368" fmla="*/ 431696 h 1697397"/>
              <a:gd name="connsiteX369" fmla="*/ 1708248 w 1896167"/>
              <a:gd name="connsiteY369" fmla="*/ 372088 h 1697397"/>
              <a:gd name="connsiteX370" fmla="*/ 1653786 w 1896167"/>
              <a:gd name="connsiteY370" fmla="*/ 346934 h 1697397"/>
              <a:gd name="connsiteX371" fmla="*/ 1714082 w 1896167"/>
              <a:gd name="connsiteY371" fmla="*/ 333983 h 1697397"/>
              <a:gd name="connsiteX372" fmla="*/ 1735907 w 1896167"/>
              <a:gd name="connsiteY372" fmla="*/ 338611 h 1697397"/>
              <a:gd name="connsiteX373" fmla="*/ 1741466 w 1896167"/>
              <a:gd name="connsiteY373" fmla="*/ 340886 h 1697397"/>
              <a:gd name="connsiteX374" fmla="*/ 1809505 w 1896167"/>
              <a:gd name="connsiteY374" fmla="*/ 385955 h 1697397"/>
              <a:gd name="connsiteX375" fmla="*/ 1828733 w 1896167"/>
              <a:gd name="connsiteY375" fmla="*/ 435347 h 1697397"/>
              <a:gd name="connsiteX376" fmla="*/ 1833849 w 1896167"/>
              <a:gd name="connsiteY376" fmla="*/ 498209 h 1697397"/>
              <a:gd name="connsiteX377" fmla="*/ 1828550 w 1896167"/>
              <a:gd name="connsiteY377" fmla="*/ 540452 h 1697397"/>
              <a:gd name="connsiteX378" fmla="*/ 1817553 w 1896167"/>
              <a:gd name="connsiteY378" fmla="*/ 583124 h 1697397"/>
              <a:gd name="connsiteX379" fmla="*/ 1799883 w 1896167"/>
              <a:gd name="connsiteY379" fmla="*/ 623413 h 1697397"/>
              <a:gd name="connsiteX380" fmla="*/ 1756326 w 1896167"/>
              <a:gd name="connsiteY380" fmla="*/ 681540 h 1697397"/>
              <a:gd name="connsiteX381" fmla="*/ 1714403 w 1896167"/>
              <a:gd name="connsiteY381" fmla="*/ 709962 h 1697397"/>
              <a:gd name="connsiteX382" fmla="*/ 1669792 w 1896167"/>
              <a:gd name="connsiteY382" fmla="*/ 717125 h 1697397"/>
              <a:gd name="connsiteX383" fmla="*/ 1644531 w 1896167"/>
              <a:gd name="connsiteY383" fmla="*/ 711749 h 1697397"/>
              <a:gd name="connsiteX384" fmla="*/ 1620049 w 1896167"/>
              <a:gd name="connsiteY384" fmla="*/ 705747 h 1697397"/>
              <a:gd name="connsiteX385" fmla="*/ 1624799 w 1896167"/>
              <a:gd name="connsiteY385" fmla="*/ 704052 h 1697397"/>
              <a:gd name="connsiteX386" fmla="*/ 1684911 w 1896167"/>
              <a:gd name="connsiteY386" fmla="*/ 668742 h 1697397"/>
              <a:gd name="connsiteX387" fmla="*/ 1723093 w 1896167"/>
              <a:gd name="connsiteY387" fmla="*/ 616067 h 1697397"/>
              <a:gd name="connsiteX388" fmla="*/ 1738335 w 1896167"/>
              <a:gd name="connsiteY388" fmla="*/ 586316 h 1697397"/>
              <a:gd name="connsiteX389" fmla="*/ 1749911 w 1896167"/>
              <a:gd name="connsiteY389" fmla="*/ 553327 h 1697397"/>
              <a:gd name="connsiteX390" fmla="*/ 1757884 w 1896167"/>
              <a:gd name="connsiteY390" fmla="*/ 521606 h 1697397"/>
              <a:gd name="connsiteX391" fmla="*/ 1761931 w 1896167"/>
              <a:gd name="connsiteY391" fmla="*/ 491412 h 1697397"/>
              <a:gd name="connsiteX392" fmla="*/ 1759518 w 1896167"/>
              <a:gd name="connsiteY392" fmla="*/ 426871 h 1697397"/>
              <a:gd name="connsiteX393" fmla="*/ 1740779 w 1896167"/>
              <a:gd name="connsiteY393" fmla="*/ 368468 h 1697397"/>
              <a:gd name="connsiteX394" fmla="*/ 1714036 w 1896167"/>
              <a:gd name="connsiteY394" fmla="*/ 333998 h 1697397"/>
              <a:gd name="connsiteX395" fmla="*/ 1657360 w 1896167"/>
              <a:gd name="connsiteY395" fmla="*/ 323094 h 1697397"/>
              <a:gd name="connsiteX396" fmla="*/ 1692899 w 1896167"/>
              <a:gd name="connsiteY396" fmla="*/ 328897 h 1697397"/>
              <a:gd name="connsiteX397" fmla="*/ 1741680 w 1896167"/>
              <a:gd name="connsiteY397" fmla="*/ 382595 h 1697397"/>
              <a:gd name="connsiteX398" fmla="*/ 1753455 w 1896167"/>
              <a:gd name="connsiteY398" fmla="*/ 421876 h 1697397"/>
              <a:gd name="connsiteX399" fmla="*/ 1755791 w 1896167"/>
              <a:gd name="connsiteY399" fmla="*/ 493230 h 1697397"/>
              <a:gd name="connsiteX400" fmla="*/ 1749850 w 1896167"/>
              <a:gd name="connsiteY400" fmla="*/ 532327 h 1697397"/>
              <a:gd name="connsiteX401" fmla="*/ 1744032 w 1896167"/>
              <a:gd name="connsiteY401" fmla="*/ 554396 h 1697397"/>
              <a:gd name="connsiteX402" fmla="*/ 1723856 w 1896167"/>
              <a:gd name="connsiteY402" fmla="*/ 605223 h 1697397"/>
              <a:gd name="connsiteX403" fmla="*/ 1667760 w 1896167"/>
              <a:gd name="connsiteY403" fmla="*/ 677065 h 1697397"/>
              <a:gd name="connsiteX404" fmla="*/ 1613024 w 1896167"/>
              <a:gd name="connsiteY404" fmla="*/ 701837 h 1697397"/>
              <a:gd name="connsiteX405" fmla="*/ 1567267 w 1896167"/>
              <a:gd name="connsiteY405" fmla="*/ 690948 h 1697397"/>
              <a:gd name="connsiteX406" fmla="*/ 1529391 w 1896167"/>
              <a:gd name="connsiteY406" fmla="*/ 643633 h 1697397"/>
              <a:gd name="connsiteX407" fmla="*/ 1517249 w 1896167"/>
              <a:gd name="connsiteY407" fmla="*/ 602917 h 1697397"/>
              <a:gd name="connsiteX408" fmla="*/ 1513538 w 1896167"/>
              <a:gd name="connsiteY408" fmla="*/ 555877 h 1697397"/>
              <a:gd name="connsiteX409" fmla="*/ 1515295 w 1896167"/>
              <a:gd name="connsiteY409" fmla="*/ 549387 h 1697397"/>
              <a:gd name="connsiteX410" fmla="*/ 1523954 w 1896167"/>
              <a:gd name="connsiteY410" fmla="*/ 528311 h 1697397"/>
              <a:gd name="connsiteX411" fmla="*/ 1527009 w 1896167"/>
              <a:gd name="connsiteY411" fmla="*/ 504394 h 1697397"/>
              <a:gd name="connsiteX412" fmla="*/ 1518028 w 1896167"/>
              <a:gd name="connsiteY412" fmla="*/ 489854 h 1697397"/>
              <a:gd name="connsiteX413" fmla="*/ 1510743 w 1896167"/>
              <a:gd name="connsiteY413" fmla="*/ 481088 h 1697397"/>
              <a:gd name="connsiteX414" fmla="*/ 1510312 w 1896167"/>
              <a:gd name="connsiteY414" fmla="*/ 476510 h 1697397"/>
              <a:gd name="connsiteX415" fmla="*/ 1516791 w 1896167"/>
              <a:gd name="connsiteY415" fmla="*/ 476705 h 1697397"/>
              <a:gd name="connsiteX416" fmla="*/ 1523878 w 1896167"/>
              <a:gd name="connsiteY416" fmla="*/ 477835 h 1697397"/>
              <a:gd name="connsiteX417" fmla="*/ 1538753 w 1896167"/>
              <a:gd name="connsiteY417" fmla="*/ 438264 h 1697397"/>
              <a:gd name="connsiteX418" fmla="*/ 1562456 w 1896167"/>
              <a:gd name="connsiteY418" fmla="*/ 393317 h 1697397"/>
              <a:gd name="connsiteX419" fmla="*/ 1598622 w 1896167"/>
              <a:gd name="connsiteY419" fmla="*/ 351470 h 1697397"/>
              <a:gd name="connsiteX420" fmla="*/ 1657360 w 1896167"/>
              <a:gd name="connsiteY420" fmla="*/ 323094 h 1697397"/>
              <a:gd name="connsiteX421" fmla="*/ 720698 w 1896167"/>
              <a:gd name="connsiteY421" fmla="*/ 299339 h 1697397"/>
              <a:gd name="connsiteX422" fmla="*/ 722023 w 1896167"/>
              <a:gd name="connsiteY422" fmla="*/ 299604 h 1697397"/>
              <a:gd name="connsiteX423" fmla="*/ 734241 w 1896167"/>
              <a:gd name="connsiteY423" fmla="*/ 312540 h 1697397"/>
              <a:gd name="connsiteX424" fmla="*/ 722634 w 1896167"/>
              <a:gd name="connsiteY424" fmla="*/ 312540 h 1697397"/>
              <a:gd name="connsiteX425" fmla="*/ 720679 w 1896167"/>
              <a:gd name="connsiteY425" fmla="*/ 299207 h 1697397"/>
              <a:gd name="connsiteX426" fmla="*/ 720698 w 1896167"/>
              <a:gd name="connsiteY426" fmla="*/ 299339 h 1697397"/>
              <a:gd name="connsiteX427" fmla="*/ 720572 w 1896167"/>
              <a:gd name="connsiteY427" fmla="*/ 299314 h 1697397"/>
              <a:gd name="connsiteX428" fmla="*/ 720587 w 1896167"/>
              <a:gd name="connsiteY428" fmla="*/ 299299 h 1697397"/>
              <a:gd name="connsiteX429" fmla="*/ 720679 w 1896167"/>
              <a:gd name="connsiteY429" fmla="*/ 299207 h 1697397"/>
              <a:gd name="connsiteX430" fmla="*/ 720631 w 1896167"/>
              <a:gd name="connsiteY430" fmla="*/ 299139 h 1697397"/>
              <a:gd name="connsiteX431" fmla="*/ 720679 w 1896167"/>
              <a:gd name="connsiteY431" fmla="*/ 299207 h 1697397"/>
              <a:gd name="connsiteX432" fmla="*/ 720664 w 1896167"/>
              <a:gd name="connsiteY432" fmla="*/ 299222 h 1697397"/>
              <a:gd name="connsiteX433" fmla="*/ 720572 w 1896167"/>
              <a:gd name="connsiteY433" fmla="*/ 299314 h 1697397"/>
              <a:gd name="connsiteX434" fmla="*/ 697709 w 1896167"/>
              <a:gd name="connsiteY434" fmla="*/ 290150 h 1697397"/>
              <a:gd name="connsiteX435" fmla="*/ 696777 w 1896167"/>
              <a:gd name="connsiteY435" fmla="*/ 291494 h 1697397"/>
              <a:gd name="connsiteX436" fmla="*/ 698915 w 1896167"/>
              <a:gd name="connsiteY436" fmla="*/ 297817 h 1697397"/>
              <a:gd name="connsiteX437" fmla="*/ 696777 w 1896167"/>
              <a:gd name="connsiteY437" fmla="*/ 323658 h 1697397"/>
              <a:gd name="connsiteX438" fmla="*/ 705177 w 1896167"/>
              <a:gd name="connsiteY438" fmla="*/ 317885 h 1697397"/>
              <a:gd name="connsiteX439" fmla="*/ 719182 w 1896167"/>
              <a:gd name="connsiteY439" fmla="*/ 318496 h 1697397"/>
              <a:gd name="connsiteX440" fmla="*/ 729125 w 1896167"/>
              <a:gd name="connsiteY440" fmla="*/ 315976 h 1697397"/>
              <a:gd name="connsiteX441" fmla="*/ 738349 w 1896167"/>
              <a:gd name="connsiteY441" fmla="*/ 317121 h 1697397"/>
              <a:gd name="connsiteX442" fmla="*/ 736623 w 1896167"/>
              <a:gd name="connsiteY442" fmla="*/ 307988 h 1697397"/>
              <a:gd name="connsiteX443" fmla="*/ 721733 w 1896167"/>
              <a:gd name="connsiteY443" fmla="*/ 295893 h 1697397"/>
              <a:gd name="connsiteX444" fmla="*/ 720631 w 1896167"/>
              <a:gd name="connsiteY444" fmla="*/ 299139 h 1697397"/>
              <a:gd name="connsiteX445" fmla="*/ 717136 w 1896167"/>
              <a:gd name="connsiteY445" fmla="*/ 294167 h 1697397"/>
              <a:gd name="connsiteX446" fmla="*/ 717838 w 1896167"/>
              <a:gd name="connsiteY446" fmla="*/ 305820 h 1697397"/>
              <a:gd name="connsiteX447" fmla="*/ 705590 w 1896167"/>
              <a:gd name="connsiteY447" fmla="*/ 317366 h 1697397"/>
              <a:gd name="connsiteX448" fmla="*/ 697709 w 1896167"/>
              <a:gd name="connsiteY448" fmla="*/ 290150 h 1697397"/>
              <a:gd name="connsiteX449" fmla="*/ 677626 w 1896167"/>
              <a:gd name="connsiteY449" fmla="*/ 287386 h 1697397"/>
              <a:gd name="connsiteX450" fmla="*/ 677626 w 1896167"/>
              <a:gd name="connsiteY450" fmla="*/ 287401 h 1697397"/>
              <a:gd name="connsiteX451" fmla="*/ 677638 w 1896167"/>
              <a:gd name="connsiteY451" fmla="*/ 287421 h 1697397"/>
              <a:gd name="connsiteX452" fmla="*/ 680736 w 1896167"/>
              <a:gd name="connsiteY452" fmla="*/ 296629 h 1697397"/>
              <a:gd name="connsiteX453" fmla="*/ 679321 w 1896167"/>
              <a:gd name="connsiteY453" fmla="*/ 304384 h 1697397"/>
              <a:gd name="connsiteX454" fmla="*/ 685017 w 1896167"/>
              <a:gd name="connsiteY454" fmla="*/ 317778 h 1697397"/>
              <a:gd name="connsiteX455" fmla="*/ 669180 w 1896167"/>
              <a:gd name="connsiteY455" fmla="*/ 317778 h 1697397"/>
              <a:gd name="connsiteX456" fmla="*/ 669195 w 1896167"/>
              <a:gd name="connsiteY456" fmla="*/ 318389 h 1697397"/>
              <a:gd name="connsiteX457" fmla="*/ 690516 w 1896167"/>
              <a:gd name="connsiteY457" fmla="*/ 320939 h 1697397"/>
              <a:gd name="connsiteX458" fmla="*/ 689966 w 1896167"/>
              <a:gd name="connsiteY458" fmla="*/ 319443 h 1697397"/>
              <a:gd name="connsiteX459" fmla="*/ 683551 w 1896167"/>
              <a:gd name="connsiteY459" fmla="*/ 297405 h 1697397"/>
              <a:gd name="connsiteX460" fmla="*/ 677638 w 1896167"/>
              <a:gd name="connsiteY460" fmla="*/ 287421 h 1697397"/>
              <a:gd name="connsiteX461" fmla="*/ 558194 w 1896167"/>
              <a:gd name="connsiteY461" fmla="*/ 273808 h 1697397"/>
              <a:gd name="connsiteX462" fmla="*/ 607280 w 1896167"/>
              <a:gd name="connsiteY462" fmla="*/ 284469 h 1697397"/>
              <a:gd name="connsiteX463" fmla="*/ 644637 w 1896167"/>
              <a:gd name="connsiteY463" fmla="*/ 292639 h 1697397"/>
              <a:gd name="connsiteX464" fmla="*/ 671486 w 1896167"/>
              <a:gd name="connsiteY464" fmla="*/ 284484 h 1697397"/>
              <a:gd name="connsiteX465" fmla="*/ 677687 w 1896167"/>
              <a:gd name="connsiteY465" fmla="*/ 283155 h 1697397"/>
              <a:gd name="connsiteX466" fmla="*/ 689095 w 1896167"/>
              <a:gd name="connsiteY466" fmla="*/ 282544 h 1697397"/>
              <a:gd name="connsiteX467" fmla="*/ 697526 w 1896167"/>
              <a:gd name="connsiteY467" fmla="*/ 284224 h 1697397"/>
              <a:gd name="connsiteX468" fmla="*/ 712004 w 1896167"/>
              <a:gd name="connsiteY468" fmla="*/ 287630 h 1697397"/>
              <a:gd name="connsiteX469" fmla="*/ 722878 w 1896167"/>
              <a:gd name="connsiteY469" fmla="*/ 287355 h 1697397"/>
              <a:gd name="connsiteX470" fmla="*/ 735997 w 1896167"/>
              <a:gd name="connsiteY470" fmla="*/ 287768 h 1697397"/>
              <a:gd name="connsiteX471" fmla="*/ 753713 w 1896167"/>
              <a:gd name="connsiteY471" fmla="*/ 297496 h 1697397"/>
              <a:gd name="connsiteX472" fmla="*/ 761884 w 1896167"/>
              <a:gd name="connsiteY472" fmla="*/ 310020 h 1697397"/>
              <a:gd name="connsiteX473" fmla="*/ 760510 w 1896167"/>
              <a:gd name="connsiteY473" fmla="*/ 339709 h 1697397"/>
              <a:gd name="connsiteX474" fmla="*/ 751774 w 1896167"/>
              <a:gd name="connsiteY474" fmla="*/ 351149 h 1697397"/>
              <a:gd name="connsiteX475" fmla="*/ 734653 w 1896167"/>
              <a:gd name="connsiteY475" fmla="*/ 360709 h 1697397"/>
              <a:gd name="connsiteX476" fmla="*/ 723825 w 1896167"/>
              <a:gd name="connsiteY476" fmla="*/ 368025 h 1697397"/>
              <a:gd name="connsiteX477" fmla="*/ 730530 w 1896167"/>
              <a:gd name="connsiteY477" fmla="*/ 383144 h 1697397"/>
              <a:gd name="connsiteX478" fmla="*/ 746108 w 1896167"/>
              <a:gd name="connsiteY478" fmla="*/ 405641 h 1697397"/>
              <a:gd name="connsiteX479" fmla="*/ 764694 w 1896167"/>
              <a:gd name="connsiteY479" fmla="*/ 438630 h 1697397"/>
              <a:gd name="connsiteX480" fmla="*/ 786091 w 1896167"/>
              <a:gd name="connsiteY480" fmla="*/ 466975 h 1697397"/>
              <a:gd name="connsiteX481" fmla="*/ 820042 w 1896167"/>
              <a:gd name="connsiteY481" fmla="*/ 512488 h 1697397"/>
              <a:gd name="connsiteX482" fmla="*/ 841225 w 1896167"/>
              <a:gd name="connsiteY482" fmla="*/ 555388 h 1697397"/>
              <a:gd name="connsiteX483" fmla="*/ 848189 w 1896167"/>
              <a:gd name="connsiteY483" fmla="*/ 571592 h 1697397"/>
              <a:gd name="connsiteX484" fmla="*/ 829648 w 1896167"/>
              <a:gd name="connsiteY484" fmla="*/ 575105 h 1697397"/>
              <a:gd name="connsiteX485" fmla="*/ 840263 w 1896167"/>
              <a:gd name="connsiteY485" fmla="*/ 578144 h 1697397"/>
              <a:gd name="connsiteX486" fmla="*/ 858727 w 1896167"/>
              <a:gd name="connsiteY486" fmla="*/ 582558 h 1697397"/>
              <a:gd name="connsiteX487" fmla="*/ 906469 w 1896167"/>
              <a:gd name="connsiteY487" fmla="*/ 614676 h 1697397"/>
              <a:gd name="connsiteX488" fmla="*/ 948637 w 1896167"/>
              <a:gd name="connsiteY488" fmla="*/ 669428 h 1697397"/>
              <a:gd name="connsiteX489" fmla="*/ 978479 w 1896167"/>
              <a:gd name="connsiteY489" fmla="*/ 719537 h 1697397"/>
              <a:gd name="connsiteX490" fmla="*/ 991201 w 1896167"/>
              <a:gd name="connsiteY490" fmla="*/ 752694 h 1697397"/>
              <a:gd name="connsiteX491" fmla="*/ 983840 w 1896167"/>
              <a:gd name="connsiteY491" fmla="*/ 702463 h 1697397"/>
              <a:gd name="connsiteX492" fmla="*/ 987658 w 1896167"/>
              <a:gd name="connsiteY492" fmla="*/ 702493 h 1697397"/>
              <a:gd name="connsiteX493" fmla="*/ 1036271 w 1896167"/>
              <a:gd name="connsiteY493" fmla="*/ 725219 h 1697397"/>
              <a:gd name="connsiteX494" fmla="*/ 1065640 w 1896167"/>
              <a:gd name="connsiteY494" fmla="*/ 755840 h 1697397"/>
              <a:gd name="connsiteX495" fmla="*/ 1076667 w 1896167"/>
              <a:gd name="connsiteY495" fmla="*/ 761995 h 1697397"/>
              <a:gd name="connsiteX496" fmla="*/ 1089053 w 1896167"/>
              <a:gd name="connsiteY496" fmla="*/ 753137 h 1697397"/>
              <a:gd name="connsiteX497" fmla="*/ 1090183 w 1896167"/>
              <a:gd name="connsiteY497" fmla="*/ 742095 h 1697397"/>
              <a:gd name="connsiteX498" fmla="*/ 1090195 w 1896167"/>
              <a:gd name="connsiteY498" fmla="*/ 742043 h 1697397"/>
              <a:gd name="connsiteX499" fmla="*/ 1090274 w 1896167"/>
              <a:gd name="connsiteY499" fmla="*/ 742171 h 1697397"/>
              <a:gd name="connsiteX500" fmla="*/ 1090274 w 1896167"/>
              <a:gd name="connsiteY500" fmla="*/ 741704 h 1697397"/>
              <a:gd name="connsiteX501" fmla="*/ 1094690 w 1896167"/>
              <a:gd name="connsiteY501" fmla="*/ 722716 h 1697397"/>
              <a:gd name="connsiteX502" fmla="*/ 1092336 w 1896167"/>
              <a:gd name="connsiteY502" fmla="*/ 702890 h 1697397"/>
              <a:gd name="connsiteX503" fmla="*/ 1081157 w 1896167"/>
              <a:gd name="connsiteY503" fmla="*/ 702890 h 1697397"/>
              <a:gd name="connsiteX504" fmla="*/ 1080882 w 1896167"/>
              <a:gd name="connsiteY504" fmla="*/ 703700 h 1697397"/>
              <a:gd name="connsiteX505" fmla="*/ 1090274 w 1896167"/>
              <a:gd name="connsiteY505" fmla="*/ 708297 h 1697397"/>
              <a:gd name="connsiteX506" fmla="*/ 1090274 w 1896167"/>
              <a:gd name="connsiteY506" fmla="*/ 741704 h 1697397"/>
              <a:gd name="connsiteX507" fmla="*/ 1090195 w 1896167"/>
              <a:gd name="connsiteY507" fmla="*/ 742043 h 1697397"/>
              <a:gd name="connsiteX508" fmla="*/ 1081355 w 1896167"/>
              <a:gd name="connsiteY508" fmla="*/ 727632 h 1697397"/>
              <a:gd name="connsiteX509" fmla="*/ 1076239 w 1896167"/>
              <a:gd name="connsiteY509" fmla="*/ 703868 h 1697397"/>
              <a:gd name="connsiteX510" fmla="*/ 1073444 w 1896167"/>
              <a:gd name="connsiteY510" fmla="*/ 698690 h 1697397"/>
              <a:gd name="connsiteX511" fmla="*/ 1064219 w 1896167"/>
              <a:gd name="connsiteY511" fmla="*/ 671872 h 1697397"/>
              <a:gd name="connsiteX512" fmla="*/ 1063318 w 1896167"/>
              <a:gd name="connsiteY512" fmla="*/ 653025 h 1697397"/>
              <a:gd name="connsiteX513" fmla="*/ 1067366 w 1896167"/>
              <a:gd name="connsiteY513" fmla="*/ 598014 h 1697397"/>
              <a:gd name="connsiteX514" fmla="*/ 1092993 w 1896167"/>
              <a:gd name="connsiteY514" fmla="*/ 558931 h 1697397"/>
              <a:gd name="connsiteX515" fmla="*/ 1129510 w 1896167"/>
              <a:gd name="connsiteY515" fmla="*/ 538344 h 1697397"/>
              <a:gd name="connsiteX516" fmla="*/ 1133236 w 1896167"/>
              <a:gd name="connsiteY516" fmla="*/ 537565 h 1697397"/>
              <a:gd name="connsiteX517" fmla="*/ 1179619 w 1896167"/>
              <a:gd name="connsiteY517" fmla="*/ 539321 h 1697397"/>
              <a:gd name="connsiteX518" fmla="*/ 1214975 w 1896167"/>
              <a:gd name="connsiteY518" fmla="*/ 555862 h 1697397"/>
              <a:gd name="connsiteX519" fmla="*/ 1227437 w 1896167"/>
              <a:gd name="connsiteY519" fmla="*/ 589522 h 1697397"/>
              <a:gd name="connsiteX520" fmla="*/ 1228903 w 1896167"/>
              <a:gd name="connsiteY520" fmla="*/ 597525 h 1697397"/>
              <a:gd name="connsiteX521" fmla="*/ 1236723 w 1896167"/>
              <a:gd name="connsiteY521" fmla="*/ 616463 h 1697397"/>
              <a:gd name="connsiteX522" fmla="*/ 1240648 w 1896167"/>
              <a:gd name="connsiteY522" fmla="*/ 642732 h 1697397"/>
              <a:gd name="connsiteX523" fmla="*/ 1244940 w 1896167"/>
              <a:gd name="connsiteY523" fmla="*/ 694368 h 1697397"/>
              <a:gd name="connsiteX524" fmla="*/ 1237945 w 1896167"/>
              <a:gd name="connsiteY524" fmla="*/ 744798 h 1697397"/>
              <a:gd name="connsiteX525" fmla="*/ 1233271 w 1896167"/>
              <a:gd name="connsiteY525" fmla="*/ 761689 h 1697397"/>
              <a:gd name="connsiteX526" fmla="*/ 1243825 w 1896167"/>
              <a:gd name="connsiteY526" fmla="*/ 756756 h 1697397"/>
              <a:gd name="connsiteX527" fmla="*/ 1290406 w 1896167"/>
              <a:gd name="connsiteY527" fmla="*/ 743210 h 1697397"/>
              <a:gd name="connsiteX528" fmla="*/ 1306885 w 1896167"/>
              <a:gd name="connsiteY528" fmla="*/ 740262 h 1697397"/>
              <a:gd name="connsiteX529" fmla="*/ 1313987 w 1896167"/>
              <a:gd name="connsiteY529" fmla="*/ 735176 h 1697397"/>
              <a:gd name="connsiteX530" fmla="*/ 1331688 w 1896167"/>
              <a:gd name="connsiteY530" fmla="*/ 712313 h 1697397"/>
              <a:gd name="connsiteX531" fmla="*/ 1371946 w 1896167"/>
              <a:gd name="connsiteY531" fmla="*/ 679386 h 1697397"/>
              <a:gd name="connsiteX532" fmla="*/ 1395221 w 1896167"/>
              <a:gd name="connsiteY532" fmla="*/ 665472 h 1697397"/>
              <a:gd name="connsiteX533" fmla="*/ 1366341 w 1896167"/>
              <a:gd name="connsiteY533" fmla="*/ 671627 h 1697397"/>
              <a:gd name="connsiteX534" fmla="*/ 1371549 w 1896167"/>
              <a:gd name="connsiteY534" fmla="*/ 658493 h 1697397"/>
              <a:gd name="connsiteX535" fmla="*/ 1413365 w 1896167"/>
              <a:gd name="connsiteY535" fmla="*/ 605925 h 1697397"/>
              <a:gd name="connsiteX536" fmla="*/ 1440016 w 1896167"/>
              <a:gd name="connsiteY536" fmla="*/ 578007 h 1697397"/>
              <a:gd name="connsiteX537" fmla="*/ 1446888 w 1896167"/>
              <a:gd name="connsiteY537" fmla="*/ 567087 h 1697397"/>
              <a:gd name="connsiteX538" fmla="*/ 1462848 w 1896167"/>
              <a:gd name="connsiteY538" fmla="*/ 541307 h 1697397"/>
              <a:gd name="connsiteX539" fmla="*/ 1469247 w 1896167"/>
              <a:gd name="connsiteY539" fmla="*/ 530082 h 1697397"/>
              <a:gd name="connsiteX540" fmla="*/ 1464467 w 1896167"/>
              <a:gd name="connsiteY540" fmla="*/ 518810 h 1697397"/>
              <a:gd name="connsiteX541" fmla="*/ 1432609 w 1896167"/>
              <a:gd name="connsiteY541" fmla="*/ 504485 h 1697397"/>
              <a:gd name="connsiteX542" fmla="*/ 1424377 w 1896167"/>
              <a:gd name="connsiteY542" fmla="*/ 491305 h 1697397"/>
              <a:gd name="connsiteX543" fmla="*/ 1424438 w 1896167"/>
              <a:gd name="connsiteY543" fmla="*/ 479820 h 1697397"/>
              <a:gd name="connsiteX544" fmla="*/ 1409303 w 1896167"/>
              <a:gd name="connsiteY544" fmla="*/ 478094 h 1697397"/>
              <a:gd name="connsiteX545" fmla="*/ 1393037 w 1896167"/>
              <a:gd name="connsiteY545" fmla="*/ 474734 h 1697397"/>
              <a:gd name="connsiteX546" fmla="*/ 1386485 w 1896167"/>
              <a:gd name="connsiteY546" fmla="*/ 473069 h 1697397"/>
              <a:gd name="connsiteX547" fmla="*/ 1352138 w 1896167"/>
              <a:gd name="connsiteY547" fmla="*/ 467098 h 1697397"/>
              <a:gd name="connsiteX548" fmla="*/ 1307358 w 1896167"/>
              <a:gd name="connsiteY548" fmla="*/ 458010 h 1697397"/>
              <a:gd name="connsiteX549" fmla="*/ 1245443 w 1896167"/>
              <a:gd name="connsiteY549" fmla="*/ 445518 h 1697397"/>
              <a:gd name="connsiteX550" fmla="*/ 1209752 w 1896167"/>
              <a:gd name="connsiteY550" fmla="*/ 437637 h 1697397"/>
              <a:gd name="connsiteX551" fmla="*/ 1173128 w 1896167"/>
              <a:gd name="connsiteY551" fmla="*/ 430520 h 1697397"/>
              <a:gd name="connsiteX552" fmla="*/ 1129876 w 1896167"/>
              <a:gd name="connsiteY552" fmla="*/ 421647 h 1697397"/>
              <a:gd name="connsiteX553" fmla="*/ 1074024 w 1896167"/>
              <a:gd name="connsiteY553" fmla="*/ 409765 h 1697397"/>
              <a:gd name="connsiteX554" fmla="*/ 1015775 w 1896167"/>
              <a:gd name="connsiteY554" fmla="*/ 398310 h 1697397"/>
              <a:gd name="connsiteX555" fmla="*/ 969545 w 1896167"/>
              <a:gd name="connsiteY555" fmla="*/ 389330 h 1697397"/>
              <a:gd name="connsiteX556" fmla="*/ 938465 w 1896167"/>
              <a:gd name="connsiteY556" fmla="*/ 382121 h 1697397"/>
              <a:gd name="connsiteX557" fmla="*/ 904102 w 1896167"/>
              <a:gd name="connsiteY557" fmla="*/ 375447 h 1697397"/>
              <a:gd name="connsiteX558" fmla="*/ 850511 w 1896167"/>
              <a:gd name="connsiteY558" fmla="*/ 363916 h 1697397"/>
              <a:gd name="connsiteX559" fmla="*/ 784136 w 1896167"/>
              <a:gd name="connsiteY559" fmla="*/ 350370 h 1697397"/>
              <a:gd name="connsiteX560" fmla="*/ 764908 w 1896167"/>
              <a:gd name="connsiteY560" fmla="*/ 347055 h 1697397"/>
              <a:gd name="connsiteX561" fmla="*/ 764908 w 1896167"/>
              <a:gd name="connsiteY561" fmla="*/ 317870 h 1697397"/>
              <a:gd name="connsiteX562" fmla="*/ 770849 w 1896167"/>
              <a:gd name="connsiteY562" fmla="*/ 318572 h 1697397"/>
              <a:gd name="connsiteX563" fmla="*/ 826640 w 1896167"/>
              <a:gd name="connsiteY563" fmla="*/ 330729 h 1697397"/>
              <a:gd name="connsiteX564" fmla="*/ 882598 w 1896167"/>
              <a:gd name="connsiteY564" fmla="*/ 342046 h 1697397"/>
              <a:gd name="connsiteX565" fmla="*/ 947400 w 1896167"/>
              <a:gd name="connsiteY565" fmla="*/ 355730 h 1697397"/>
              <a:gd name="connsiteX566" fmla="*/ 998700 w 1896167"/>
              <a:gd name="connsiteY566" fmla="*/ 367001 h 1697397"/>
              <a:gd name="connsiteX567" fmla="*/ 1050199 w 1896167"/>
              <a:gd name="connsiteY567" fmla="*/ 377219 h 1697397"/>
              <a:gd name="connsiteX568" fmla="*/ 1076254 w 1896167"/>
              <a:gd name="connsiteY568" fmla="*/ 382839 h 1697397"/>
              <a:gd name="connsiteX569" fmla="*/ 1120896 w 1896167"/>
              <a:gd name="connsiteY569" fmla="*/ 392354 h 1697397"/>
              <a:gd name="connsiteX570" fmla="*/ 1186446 w 1896167"/>
              <a:gd name="connsiteY570" fmla="*/ 406160 h 1697397"/>
              <a:gd name="connsiteX571" fmla="*/ 1238479 w 1896167"/>
              <a:gd name="connsiteY571" fmla="*/ 417691 h 1697397"/>
              <a:gd name="connsiteX572" fmla="*/ 1303281 w 1896167"/>
              <a:gd name="connsiteY572" fmla="*/ 431299 h 1697397"/>
              <a:gd name="connsiteX573" fmla="*/ 1360721 w 1896167"/>
              <a:gd name="connsiteY573" fmla="*/ 442967 h 1697397"/>
              <a:gd name="connsiteX574" fmla="*/ 1398826 w 1896167"/>
              <a:gd name="connsiteY574" fmla="*/ 452894 h 1697397"/>
              <a:gd name="connsiteX575" fmla="*/ 1414633 w 1896167"/>
              <a:gd name="connsiteY575" fmla="*/ 454864 h 1697397"/>
              <a:gd name="connsiteX576" fmla="*/ 1427782 w 1896167"/>
              <a:gd name="connsiteY576" fmla="*/ 458362 h 1697397"/>
              <a:gd name="connsiteX577" fmla="*/ 1443086 w 1896167"/>
              <a:gd name="connsiteY577" fmla="*/ 462348 h 1697397"/>
              <a:gd name="connsiteX578" fmla="*/ 1449469 w 1896167"/>
              <a:gd name="connsiteY578" fmla="*/ 461722 h 1697397"/>
              <a:gd name="connsiteX579" fmla="*/ 1449637 w 1896167"/>
              <a:gd name="connsiteY579" fmla="*/ 460103 h 1697397"/>
              <a:gd name="connsiteX580" fmla="*/ 1435281 w 1896167"/>
              <a:gd name="connsiteY580" fmla="*/ 455490 h 1697397"/>
              <a:gd name="connsiteX581" fmla="*/ 1451012 w 1896167"/>
              <a:gd name="connsiteY581" fmla="*/ 448297 h 1697397"/>
              <a:gd name="connsiteX582" fmla="*/ 1462191 w 1896167"/>
              <a:gd name="connsiteY582" fmla="*/ 448221 h 1697397"/>
              <a:gd name="connsiteX583" fmla="*/ 1470882 w 1896167"/>
              <a:gd name="connsiteY583" fmla="*/ 449030 h 1697397"/>
              <a:gd name="connsiteX584" fmla="*/ 1474394 w 1896167"/>
              <a:gd name="connsiteY584" fmla="*/ 450069 h 1697397"/>
              <a:gd name="connsiteX585" fmla="*/ 1487131 w 1896167"/>
              <a:gd name="connsiteY585" fmla="*/ 454834 h 1697397"/>
              <a:gd name="connsiteX586" fmla="*/ 1500419 w 1896167"/>
              <a:gd name="connsiteY586" fmla="*/ 459354 h 1697397"/>
              <a:gd name="connsiteX587" fmla="*/ 1510437 w 1896167"/>
              <a:gd name="connsiteY587" fmla="*/ 474169 h 1697397"/>
              <a:gd name="connsiteX588" fmla="*/ 1510227 w 1896167"/>
              <a:gd name="connsiteY588" fmla="*/ 476409 h 1697397"/>
              <a:gd name="connsiteX589" fmla="*/ 1503886 w 1896167"/>
              <a:gd name="connsiteY589" fmla="*/ 478262 h 1697397"/>
              <a:gd name="connsiteX590" fmla="*/ 1519204 w 1896167"/>
              <a:gd name="connsiteY590" fmla="*/ 496757 h 1697397"/>
              <a:gd name="connsiteX591" fmla="*/ 1523450 w 1896167"/>
              <a:gd name="connsiteY591" fmla="*/ 514687 h 1697397"/>
              <a:gd name="connsiteX592" fmla="*/ 1514103 w 1896167"/>
              <a:gd name="connsiteY592" fmla="*/ 545171 h 1697397"/>
              <a:gd name="connsiteX593" fmla="*/ 1500892 w 1896167"/>
              <a:gd name="connsiteY593" fmla="*/ 595723 h 1697397"/>
              <a:gd name="connsiteX594" fmla="*/ 1492798 w 1896167"/>
              <a:gd name="connsiteY594" fmla="*/ 644519 h 1697397"/>
              <a:gd name="connsiteX595" fmla="*/ 1478304 w 1896167"/>
              <a:gd name="connsiteY595" fmla="*/ 678698 h 1697397"/>
              <a:gd name="connsiteX596" fmla="*/ 1443345 w 1896167"/>
              <a:gd name="connsiteY596" fmla="*/ 723310 h 1697397"/>
              <a:gd name="connsiteX597" fmla="*/ 1440474 w 1896167"/>
              <a:gd name="connsiteY597" fmla="*/ 725738 h 1697397"/>
              <a:gd name="connsiteX598" fmla="*/ 1437343 w 1896167"/>
              <a:gd name="connsiteY598" fmla="*/ 726624 h 1697397"/>
              <a:gd name="connsiteX599" fmla="*/ 1433097 w 1896167"/>
              <a:gd name="connsiteY599" fmla="*/ 699820 h 1697397"/>
              <a:gd name="connsiteX600" fmla="*/ 1432150 w 1896167"/>
              <a:gd name="connsiteY600" fmla="*/ 699576 h 1697397"/>
              <a:gd name="connsiteX601" fmla="*/ 1429600 w 1896167"/>
              <a:gd name="connsiteY601" fmla="*/ 715230 h 1697397"/>
              <a:gd name="connsiteX602" fmla="*/ 1400490 w 1896167"/>
              <a:gd name="connsiteY602" fmla="*/ 788248 h 1697397"/>
              <a:gd name="connsiteX603" fmla="*/ 1374863 w 1896167"/>
              <a:gd name="connsiteY603" fmla="*/ 819175 h 1697397"/>
              <a:gd name="connsiteX604" fmla="*/ 1358201 w 1896167"/>
              <a:gd name="connsiteY604" fmla="*/ 834539 h 1697397"/>
              <a:gd name="connsiteX605" fmla="*/ 1313803 w 1896167"/>
              <a:gd name="connsiteY605" fmla="*/ 858975 h 1697397"/>
              <a:gd name="connsiteX606" fmla="*/ 1300409 w 1896167"/>
              <a:gd name="connsiteY606" fmla="*/ 872507 h 1697397"/>
              <a:gd name="connsiteX607" fmla="*/ 1287611 w 1896167"/>
              <a:gd name="connsiteY607" fmla="*/ 909115 h 1697397"/>
              <a:gd name="connsiteX608" fmla="*/ 1266917 w 1896167"/>
              <a:gd name="connsiteY608" fmla="*/ 956368 h 1697397"/>
              <a:gd name="connsiteX609" fmla="*/ 1255340 w 1896167"/>
              <a:gd name="connsiteY609" fmla="*/ 979415 h 1697397"/>
              <a:gd name="connsiteX610" fmla="*/ 1251247 w 1896167"/>
              <a:gd name="connsiteY610" fmla="*/ 986593 h 1697397"/>
              <a:gd name="connsiteX611" fmla="*/ 1249964 w 1896167"/>
              <a:gd name="connsiteY611" fmla="*/ 978452 h 1697397"/>
              <a:gd name="connsiteX612" fmla="*/ 1246024 w 1896167"/>
              <a:gd name="connsiteY612" fmla="*/ 982103 h 1697397"/>
              <a:gd name="connsiteX613" fmla="*/ 1244665 w 1896167"/>
              <a:gd name="connsiteY613" fmla="*/ 993862 h 1697397"/>
              <a:gd name="connsiteX614" fmla="*/ 1246696 w 1896167"/>
              <a:gd name="connsiteY614" fmla="*/ 1000643 h 1697397"/>
              <a:gd name="connsiteX615" fmla="*/ 1231026 w 1896167"/>
              <a:gd name="connsiteY615" fmla="*/ 1046507 h 1697397"/>
              <a:gd name="connsiteX616" fmla="*/ 1218487 w 1896167"/>
              <a:gd name="connsiteY616" fmla="*/ 1074929 h 1697397"/>
              <a:gd name="connsiteX617" fmla="*/ 1216945 w 1896167"/>
              <a:gd name="connsiteY617" fmla="*/ 1078320 h 1697397"/>
              <a:gd name="connsiteX618" fmla="*/ 1203780 w 1896167"/>
              <a:gd name="connsiteY618" fmla="*/ 1090644 h 1697397"/>
              <a:gd name="connsiteX619" fmla="*/ 1203918 w 1896167"/>
              <a:gd name="connsiteY619" fmla="*/ 1103244 h 1697397"/>
              <a:gd name="connsiteX620" fmla="*/ 1187163 w 1896167"/>
              <a:gd name="connsiteY620" fmla="*/ 1103137 h 1697397"/>
              <a:gd name="connsiteX621" fmla="*/ 1160879 w 1896167"/>
              <a:gd name="connsiteY621" fmla="*/ 1090858 h 1697397"/>
              <a:gd name="connsiteX622" fmla="*/ 1189393 w 1896167"/>
              <a:gd name="connsiteY622" fmla="*/ 1110651 h 1697397"/>
              <a:gd name="connsiteX623" fmla="*/ 1194968 w 1896167"/>
              <a:gd name="connsiteY623" fmla="*/ 1122854 h 1697397"/>
              <a:gd name="connsiteX624" fmla="*/ 1172716 w 1896167"/>
              <a:gd name="connsiteY624" fmla="*/ 1166534 h 1697397"/>
              <a:gd name="connsiteX625" fmla="*/ 1150387 w 1896167"/>
              <a:gd name="connsiteY625" fmla="*/ 1201156 h 1697397"/>
              <a:gd name="connsiteX626" fmla="*/ 1172074 w 1896167"/>
              <a:gd name="connsiteY626" fmla="*/ 1198530 h 1697397"/>
              <a:gd name="connsiteX627" fmla="*/ 1172730 w 1896167"/>
              <a:gd name="connsiteY627" fmla="*/ 1201809 h 1697397"/>
              <a:gd name="connsiteX628" fmla="*/ 1172670 w 1896167"/>
              <a:gd name="connsiteY628" fmla="*/ 1201844 h 1697397"/>
              <a:gd name="connsiteX629" fmla="*/ 1172470 w 1896167"/>
              <a:gd name="connsiteY629" fmla="*/ 1202177 h 1697397"/>
              <a:gd name="connsiteX630" fmla="*/ 1163384 w 1896167"/>
              <a:gd name="connsiteY630" fmla="*/ 1208762 h 1697397"/>
              <a:gd name="connsiteX631" fmla="*/ 1140888 w 1896167"/>
              <a:gd name="connsiteY631" fmla="*/ 1254870 h 1697397"/>
              <a:gd name="connsiteX632" fmla="*/ 1125692 w 1896167"/>
              <a:gd name="connsiteY632" fmla="*/ 1306644 h 1697397"/>
              <a:gd name="connsiteX633" fmla="*/ 1118071 w 1896167"/>
              <a:gd name="connsiteY633" fmla="*/ 1361396 h 1697397"/>
              <a:gd name="connsiteX634" fmla="*/ 1127478 w 1896167"/>
              <a:gd name="connsiteY634" fmla="*/ 1394797 h 1697397"/>
              <a:gd name="connsiteX635" fmla="*/ 1138902 w 1896167"/>
              <a:gd name="connsiteY635" fmla="*/ 1404128 h 1697397"/>
              <a:gd name="connsiteX636" fmla="*/ 1127158 w 1896167"/>
              <a:gd name="connsiteY636" fmla="*/ 1383205 h 1697397"/>
              <a:gd name="connsiteX637" fmla="*/ 1127753 w 1896167"/>
              <a:gd name="connsiteY637" fmla="*/ 1333188 h 1697397"/>
              <a:gd name="connsiteX638" fmla="*/ 1137268 w 1896167"/>
              <a:gd name="connsiteY638" fmla="*/ 1297205 h 1697397"/>
              <a:gd name="connsiteX639" fmla="*/ 1149349 w 1896167"/>
              <a:gd name="connsiteY639" fmla="*/ 1253236 h 1697397"/>
              <a:gd name="connsiteX640" fmla="*/ 1158049 w 1896167"/>
              <a:gd name="connsiteY640" fmla="*/ 1226188 h 1697397"/>
              <a:gd name="connsiteX641" fmla="*/ 1172470 w 1896167"/>
              <a:gd name="connsiteY641" fmla="*/ 1202177 h 1697397"/>
              <a:gd name="connsiteX642" fmla="*/ 1172761 w 1896167"/>
              <a:gd name="connsiteY642" fmla="*/ 1201966 h 1697397"/>
              <a:gd name="connsiteX643" fmla="*/ 1172730 w 1896167"/>
              <a:gd name="connsiteY643" fmla="*/ 1201809 h 1697397"/>
              <a:gd name="connsiteX644" fmla="*/ 1184995 w 1896167"/>
              <a:gd name="connsiteY644" fmla="*/ 1194635 h 1697397"/>
              <a:gd name="connsiteX645" fmla="*/ 1273713 w 1896167"/>
              <a:gd name="connsiteY645" fmla="*/ 1180355 h 1697397"/>
              <a:gd name="connsiteX646" fmla="*/ 1308748 w 1896167"/>
              <a:gd name="connsiteY646" fmla="*/ 1184204 h 1697397"/>
              <a:gd name="connsiteX647" fmla="*/ 1290268 w 1896167"/>
              <a:gd name="connsiteY647" fmla="*/ 1192482 h 1697397"/>
              <a:gd name="connsiteX648" fmla="*/ 1271941 w 1896167"/>
              <a:gd name="connsiteY648" fmla="*/ 1201523 h 1697397"/>
              <a:gd name="connsiteX649" fmla="*/ 1276065 w 1896167"/>
              <a:gd name="connsiteY649" fmla="*/ 1201477 h 1697397"/>
              <a:gd name="connsiteX650" fmla="*/ 1324846 w 1896167"/>
              <a:gd name="connsiteY650" fmla="*/ 1193413 h 1697397"/>
              <a:gd name="connsiteX651" fmla="*/ 1368693 w 1896167"/>
              <a:gd name="connsiteY651" fmla="*/ 1196086 h 1697397"/>
              <a:gd name="connsiteX652" fmla="*/ 1393389 w 1896167"/>
              <a:gd name="connsiteY652" fmla="*/ 1203386 h 1697397"/>
              <a:gd name="connsiteX653" fmla="*/ 1420253 w 1896167"/>
              <a:gd name="connsiteY653" fmla="*/ 1226341 h 1697397"/>
              <a:gd name="connsiteX654" fmla="*/ 1429310 w 1896167"/>
              <a:gd name="connsiteY654" fmla="*/ 1240331 h 1697397"/>
              <a:gd name="connsiteX655" fmla="*/ 1435495 w 1896167"/>
              <a:gd name="connsiteY655" fmla="*/ 1268356 h 1697397"/>
              <a:gd name="connsiteX656" fmla="*/ 1433815 w 1896167"/>
              <a:gd name="connsiteY656" fmla="*/ 1299359 h 1697397"/>
              <a:gd name="connsiteX657" fmla="*/ 1429921 w 1896167"/>
              <a:gd name="connsiteY657" fmla="*/ 1308370 h 1697397"/>
              <a:gd name="connsiteX658" fmla="*/ 1418436 w 1896167"/>
              <a:gd name="connsiteY658" fmla="*/ 1330637 h 1697397"/>
              <a:gd name="connsiteX659" fmla="*/ 1405607 w 1896167"/>
              <a:gd name="connsiteY659" fmla="*/ 1336746 h 1697397"/>
              <a:gd name="connsiteX660" fmla="*/ 1390411 w 1896167"/>
              <a:gd name="connsiteY660" fmla="*/ 1335769 h 1697397"/>
              <a:gd name="connsiteX661" fmla="*/ 1367395 w 1896167"/>
              <a:gd name="connsiteY661" fmla="*/ 1324818 h 1697397"/>
              <a:gd name="connsiteX662" fmla="*/ 1379659 w 1896167"/>
              <a:gd name="connsiteY662" fmla="*/ 1338899 h 1697397"/>
              <a:gd name="connsiteX663" fmla="*/ 1408478 w 1896167"/>
              <a:gd name="connsiteY663" fmla="*/ 1341893 h 1697397"/>
              <a:gd name="connsiteX664" fmla="*/ 1411395 w 1896167"/>
              <a:gd name="connsiteY664" fmla="*/ 1342550 h 1697397"/>
              <a:gd name="connsiteX665" fmla="*/ 1409700 w 1896167"/>
              <a:gd name="connsiteY665" fmla="*/ 1348017 h 1697397"/>
              <a:gd name="connsiteX666" fmla="*/ 1399543 w 1896167"/>
              <a:gd name="connsiteY666" fmla="*/ 1371781 h 1697397"/>
              <a:gd name="connsiteX667" fmla="*/ 1396672 w 1896167"/>
              <a:gd name="connsiteY667" fmla="*/ 1377127 h 1697397"/>
              <a:gd name="connsiteX668" fmla="*/ 1382912 w 1896167"/>
              <a:gd name="connsiteY668" fmla="*/ 1399730 h 1697397"/>
              <a:gd name="connsiteX669" fmla="*/ 1379475 w 1896167"/>
              <a:gd name="connsiteY669" fmla="*/ 1403670 h 1697397"/>
              <a:gd name="connsiteX670" fmla="*/ 1377078 w 1896167"/>
              <a:gd name="connsiteY670" fmla="*/ 1405488 h 1697397"/>
              <a:gd name="connsiteX671" fmla="*/ 1366142 w 1896167"/>
              <a:gd name="connsiteY671" fmla="*/ 1421478 h 1697397"/>
              <a:gd name="connsiteX672" fmla="*/ 1360873 w 1896167"/>
              <a:gd name="connsiteY672" fmla="*/ 1429664 h 1697397"/>
              <a:gd name="connsiteX673" fmla="*/ 1340989 w 1896167"/>
              <a:gd name="connsiteY673" fmla="*/ 1451214 h 1697397"/>
              <a:gd name="connsiteX674" fmla="*/ 1316721 w 1896167"/>
              <a:gd name="connsiteY674" fmla="*/ 1480201 h 1697397"/>
              <a:gd name="connsiteX675" fmla="*/ 1276187 w 1896167"/>
              <a:gd name="connsiteY675" fmla="*/ 1531501 h 1697397"/>
              <a:gd name="connsiteX676" fmla="*/ 1262320 w 1896167"/>
              <a:gd name="connsiteY676" fmla="*/ 1562123 h 1697397"/>
              <a:gd name="connsiteX677" fmla="*/ 1226292 w 1896167"/>
              <a:gd name="connsiteY677" fmla="*/ 1561726 h 1697397"/>
              <a:gd name="connsiteX678" fmla="*/ 1209660 w 1896167"/>
              <a:gd name="connsiteY678" fmla="*/ 1566857 h 1697397"/>
              <a:gd name="connsiteX679" fmla="*/ 1191363 w 1896167"/>
              <a:gd name="connsiteY679" fmla="*/ 1577502 h 1697397"/>
              <a:gd name="connsiteX680" fmla="*/ 1186430 w 1896167"/>
              <a:gd name="connsiteY680" fmla="*/ 1581091 h 1697397"/>
              <a:gd name="connsiteX681" fmla="*/ 1172517 w 1896167"/>
              <a:gd name="connsiteY681" fmla="*/ 1574005 h 1697397"/>
              <a:gd name="connsiteX682" fmla="*/ 1178886 w 1896167"/>
              <a:gd name="connsiteY682" fmla="*/ 1553356 h 1697397"/>
              <a:gd name="connsiteX683" fmla="*/ 1200588 w 1896167"/>
              <a:gd name="connsiteY683" fmla="*/ 1505721 h 1697397"/>
              <a:gd name="connsiteX684" fmla="*/ 1215708 w 1896167"/>
              <a:gd name="connsiteY684" fmla="*/ 1471740 h 1697397"/>
              <a:gd name="connsiteX685" fmla="*/ 1221420 w 1896167"/>
              <a:gd name="connsiteY685" fmla="*/ 1443638 h 1697397"/>
              <a:gd name="connsiteX686" fmla="*/ 1227300 w 1896167"/>
              <a:gd name="connsiteY686" fmla="*/ 1403991 h 1697397"/>
              <a:gd name="connsiteX687" fmla="*/ 1238204 w 1896167"/>
              <a:gd name="connsiteY687" fmla="*/ 1385053 h 1697397"/>
              <a:gd name="connsiteX688" fmla="*/ 1274584 w 1896167"/>
              <a:gd name="connsiteY688" fmla="*/ 1342168 h 1697397"/>
              <a:gd name="connsiteX689" fmla="*/ 1300898 w 1896167"/>
              <a:gd name="connsiteY689" fmla="*/ 1319076 h 1697397"/>
              <a:gd name="connsiteX690" fmla="*/ 1284450 w 1896167"/>
              <a:gd name="connsiteY690" fmla="*/ 1326636 h 1697397"/>
              <a:gd name="connsiteX691" fmla="*/ 1220229 w 1896167"/>
              <a:gd name="connsiteY691" fmla="*/ 1380838 h 1697397"/>
              <a:gd name="connsiteX692" fmla="*/ 1206987 w 1896167"/>
              <a:gd name="connsiteY692" fmla="*/ 1390505 h 1697397"/>
              <a:gd name="connsiteX693" fmla="*/ 1149532 w 1896167"/>
              <a:gd name="connsiteY693" fmla="*/ 1407244 h 1697397"/>
              <a:gd name="connsiteX694" fmla="*/ 1077537 w 1896167"/>
              <a:gd name="connsiteY694" fmla="*/ 1406450 h 1697397"/>
              <a:gd name="connsiteX695" fmla="*/ 1064250 w 1896167"/>
              <a:gd name="connsiteY695" fmla="*/ 1403304 h 1697397"/>
              <a:gd name="connsiteX696" fmla="*/ 1019822 w 1896167"/>
              <a:gd name="connsiteY696" fmla="*/ 1397210 h 1697397"/>
              <a:gd name="connsiteX697" fmla="*/ 1013316 w 1896167"/>
              <a:gd name="connsiteY697" fmla="*/ 1392750 h 1697397"/>
              <a:gd name="connsiteX698" fmla="*/ 977838 w 1896167"/>
              <a:gd name="connsiteY698" fmla="*/ 1453566 h 1697397"/>
              <a:gd name="connsiteX699" fmla="*/ 942650 w 1896167"/>
              <a:gd name="connsiteY699" fmla="*/ 1500804 h 1697397"/>
              <a:gd name="connsiteX700" fmla="*/ 929531 w 1896167"/>
              <a:gd name="connsiteY700" fmla="*/ 1529791 h 1697397"/>
              <a:gd name="connsiteX701" fmla="*/ 927347 w 1896167"/>
              <a:gd name="connsiteY701" fmla="*/ 1562871 h 1697397"/>
              <a:gd name="connsiteX702" fmla="*/ 927927 w 1896167"/>
              <a:gd name="connsiteY702" fmla="*/ 1570966 h 1697397"/>
              <a:gd name="connsiteX703" fmla="*/ 917954 w 1896167"/>
              <a:gd name="connsiteY703" fmla="*/ 1566964 h 1697397"/>
              <a:gd name="connsiteX704" fmla="*/ 886646 w 1896167"/>
              <a:gd name="connsiteY704" fmla="*/ 1569347 h 1697397"/>
              <a:gd name="connsiteX705" fmla="*/ 868853 w 1896167"/>
              <a:gd name="connsiteY705" fmla="*/ 1573134 h 1697397"/>
              <a:gd name="connsiteX706" fmla="*/ 855352 w 1896167"/>
              <a:gd name="connsiteY706" fmla="*/ 1575501 h 1697397"/>
              <a:gd name="connsiteX707" fmla="*/ 849197 w 1896167"/>
              <a:gd name="connsiteY707" fmla="*/ 1571057 h 1697397"/>
              <a:gd name="connsiteX708" fmla="*/ 849610 w 1896167"/>
              <a:gd name="connsiteY708" fmla="*/ 1561283 h 1697397"/>
              <a:gd name="connsiteX709" fmla="*/ 857017 w 1896167"/>
              <a:gd name="connsiteY709" fmla="*/ 1532601 h 1697397"/>
              <a:gd name="connsiteX710" fmla="*/ 859491 w 1896167"/>
              <a:gd name="connsiteY710" fmla="*/ 1511510 h 1697397"/>
              <a:gd name="connsiteX711" fmla="*/ 857872 w 1896167"/>
              <a:gd name="connsiteY711" fmla="*/ 1398569 h 1697397"/>
              <a:gd name="connsiteX712" fmla="*/ 858453 w 1896167"/>
              <a:gd name="connsiteY712" fmla="*/ 1374179 h 1697397"/>
              <a:gd name="connsiteX713" fmla="*/ 865737 w 1896167"/>
              <a:gd name="connsiteY713" fmla="*/ 1348842 h 1697397"/>
              <a:gd name="connsiteX714" fmla="*/ 883668 w 1896167"/>
              <a:gd name="connsiteY714" fmla="*/ 1317197 h 1697397"/>
              <a:gd name="connsiteX715" fmla="*/ 905309 w 1896167"/>
              <a:gd name="connsiteY715" fmla="*/ 1298168 h 1697397"/>
              <a:gd name="connsiteX716" fmla="*/ 910028 w 1896167"/>
              <a:gd name="connsiteY716" fmla="*/ 1294349 h 1697397"/>
              <a:gd name="connsiteX717" fmla="*/ 862988 w 1896167"/>
              <a:gd name="connsiteY717" fmla="*/ 1321153 h 1697397"/>
              <a:gd name="connsiteX718" fmla="*/ 852114 w 1896167"/>
              <a:gd name="connsiteY718" fmla="*/ 1300168 h 1697397"/>
              <a:gd name="connsiteX719" fmla="*/ 852145 w 1896167"/>
              <a:gd name="connsiteY719" fmla="*/ 1248486 h 1697397"/>
              <a:gd name="connsiteX720" fmla="*/ 893030 w 1896167"/>
              <a:gd name="connsiteY720" fmla="*/ 1189778 h 1697397"/>
              <a:gd name="connsiteX721" fmla="*/ 934571 w 1896167"/>
              <a:gd name="connsiteY721" fmla="*/ 1175331 h 1697397"/>
              <a:gd name="connsiteX722" fmla="*/ 990194 w 1896167"/>
              <a:gd name="connsiteY722" fmla="*/ 1177942 h 1697397"/>
              <a:gd name="connsiteX723" fmla="*/ 1022052 w 1896167"/>
              <a:gd name="connsiteY723" fmla="*/ 1188022 h 1697397"/>
              <a:gd name="connsiteX724" fmla="*/ 1065548 w 1896167"/>
              <a:gd name="connsiteY724" fmla="*/ 1221912 h 1697397"/>
              <a:gd name="connsiteX725" fmla="*/ 1067518 w 1896167"/>
              <a:gd name="connsiteY725" fmla="*/ 1270723 h 1697397"/>
              <a:gd name="connsiteX726" fmla="*/ 1062005 w 1896167"/>
              <a:gd name="connsiteY726" fmla="*/ 1277809 h 1697397"/>
              <a:gd name="connsiteX727" fmla="*/ 1048611 w 1896167"/>
              <a:gd name="connsiteY727" fmla="*/ 1295968 h 1697397"/>
              <a:gd name="connsiteX728" fmla="*/ 1033705 w 1896167"/>
              <a:gd name="connsiteY728" fmla="*/ 1315151 h 1697397"/>
              <a:gd name="connsiteX729" fmla="*/ 1030696 w 1896167"/>
              <a:gd name="connsiteY729" fmla="*/ 1320969 h 1697397"/>
              <a:gd name="connsiteX730" fmla="*/ 1017791 w 1896167"/>
              <a:gd name="connsiteY730" fmla="*/ 1369368 h 1697397"/>
              <a:gd name="connsiteX731" fmla="*/ 1017654 w 1896167"/>
              <a:gd name="connsiteY731" fmla="*/ 1378471 h 1697397"/>
              <a:gd name="connsiteX732" fmla="*/ 1025947 w 1896167"/>
              <a:gd name="connsiteY732" fmla="*/ 1348689 h 1697397"/>
              <a:gd name="connsiteX733" fmla="*/ 1033216 w 1896167"/>
              <a:gd name="connsiteY733" fmla="*/ 1323887 h 1697397"/>
              <a:gd name="connsiteX734" fmla="*/ 1038669 w 1896167"/>
              <a:gd name="connsiteY734" fmla="*/ 1315044 h 1697397"/>
              <a:gd name="connsiteX735" fmla="*/ 1056919 w 1896167"/>
              <a:gd name="connsiteY735" fmla="*/ 1289951 h 1697397"/>
              <a:gd name="connsiteX736" fmla="*/ 1061043 w 1896167"/>
              <a:gd name="connsiteY736" fmla="*/ 1284621 h 1697397"/>
              <a:gd name="connsiteX737" fmla="*/ 1076621 w 1896167"/>
              <a:gd name="connsiteY737" fmla="*/ 1257879 h 1697397"/>
              <a:gd name="connsiteX738" fmla="*/ 1082317 w 1896167"/>
              <a:gd name="connsiteY738" fmla="*/ 1251892 h 1697397"/>
              <a:gd name="connsiteX739" fmla="*/ 1106402 w 1896167"/>
              <a:gd name="connsiteY739" fmla="*/ 1239552 h 1697397"/>
              <a:gd name="connsiteX740" fmla="*/ 1139696 w 1896167"/>
              <a:gd name="connsiteY740" fmla="*/ 1210748 h 1697397"/>
              <a:gd name="connsiteX741" fmla="*/ 1143591 w 1896167"/>
              <a:gd name="connsiteY741" fmla="*/ 1206441 h 1697397"/>
              <a:gd name="connsiteX742" fmla="*/ 1101454 w 1896167"/>
              <a:gd name="connsiteY742" fmla="*/ 1235840 h 1697397"/>
              <a:gd name="connsiteX743" fmla="*/ 1079141 w 1896167"/>
              <a:gd name="connsiteY743" fmla="*/ 1246928 h 1697397"/>
              <a:gd name="connsiteX744" fmla="*/ 1077033 w 1896167"/>
              <a:gd name="connsiteY744" fmla="*/ 1239277 h 1697397"/>
              <a:gd name="connsiteX745" fmla="*/ 1049879 w 1896167"/>
              <a:gd name="connsiteY745" fmla="*/ 1197063 h 1697397"/>
              <a:gd name="connsiteX746" fmla="*/ 1012583 w 1896167"/>
              <a:gd name="connsiteY746" fmla="*/ 1178752 h 1697397"/>
              <a:gd name="connsiteX747" fmla="*/ 981259 w 1896167"/>
              <a:gd name="connsiteY747" fmla="*/ 1169451 h 1697397"/>
              <a:gd name="connsiteX748" fmla="*/ 940359 w 1896167"/>
              <a:gd name="connsiteY748" fmla="*/ 1168687 h 1697397"/>
              <a:gd name="connsiteX749" fmla="*/ 908989 w 1896167"/>
              <a:gd name="connsiteY749" fmla="*/ 1177438 h 1697397"/>
              <a:gd name="connsiteX750" fmla="*/ 900299 w 1896167"/>
              <a:gd name="connsiteY750" fmla="*/ 1176995 h 1697397"/>
              <a:gd name="connsiteX751" fmla="*/ 893579 w 1896167"/>
              <a:gd name="connsiteY751" fmla="*/ 1175560 h 1697397"/>
              <a:gd name="connsiteX752" fmla="*/ 897291 w 1896167"/>
              <a:gd name="connsiteY752" fmla="*/ 1180981 h 1697397"/>
              <a:gd name="connsiteX753" fmla="*/ 894587 w 1896167"/>
              <a:gd name="connsiteY753" fmla="*/ 1183242 h 1697397"/>
              <a:gd name="connsiteX754" fmla="*/ 868578 w 1896167"/>
              <a:gd name="connsiteY754" fmla="*/ 1201126 h 1697397"/>
              <a:gd name="connsiteX755" fmla="*/ 851565 w 1896167"/>
              <a:gd name="connsiteY755" fmla="*/ 1231259 h 1697397"/>
              <a:gd name="connsiteX756" fmla="*/ 847013 w 1896167"/>
              <a:gd name="connsiteY756" fmla="*/ 1286988 h 1697397"/>
              <a:gd name="connsiteX757" fmla="*/ 850175 w 1896167"/>
              <a:gd name="connsiteY757" fmla="*/ 1307988 h 1697397"/>
              <a:gd name="connsiteX758" fmla="*/ 863783 w 1896167"/>
              <a:gd name="connsiteY758" fmla="*/ 1329858 h 1697397"/>
              <a:gd name="connsiteX759" fmla="*/ 865310 w 1896167"/>
              <a:gd name="connsiteY759" fmla="*/ 1342657 h 1697397"/>
              <a:gd name="connsiteX760" fmla="*/ 856009 w 1896167"/>
              <a:gd name="connsiteY760" fmla="*/ 1377203 h 1697397"/>
              <a:gd name="connsiteX761" fmla="*/ 848647 w 1896167"/>
              <a:gd name="connsiteY761" fmla="*/ 1373095 h 1697397"/>
              <a:gd name="connsiteX762" fmla="*/ 812024 w 1896167"/>
              <a:gd name="connsiteY762" fmla="*/ 1321855 h 1697397"/>
              <a:gd name="connsiteX763" fmla="*/ 809764 w 1896167"/>
              <a:gd name="connsiteY763" fmla="*/ 1261254 h 1697397"/>
              <a:gd name="connsiteX764" fmla="*/ 837529 w 1896167"/>
              <a:gd name="connsiteY764" fmla="*/ 1205876 h 1697397"/>
              <a:gd name="connsiteX765" fmla="*/ 864363 w 1896167"/>
              <a:gd name="connsiteY765" fmla="*/ 1183822 h 1697397"/>
              <a:gd name="connsiteX766" fmla="*/ 885561 w 1896167"/>
              <a:gd name="connsiteY766" fmla="*/ 1173788 h 1697397"/>
              <a:gd name="connsiteX767" fmla="*/ 889822 w 1896167"/>
              <a:gd name="connsiteY767" fmla="*/ 1169115 h 1697397"/>
              <a:gd name="connsiteX768" fmla="*/ 909325 w 1896167"/>
              <a:gd name="connsiteY768" fmla="*/ 1119097 h 1697397"/>
              <a:gd name="connsiteX769" fmla="*/ 914640 w 1896167"/>
              <a:gd name="connsiteY769" fmla="*/ 1108483 h 1697397"/>
              <a:gd name="connsiteX770" fmla="*/ 934418 w 1896167"/>
              <a:gd name="connsiteY770" fmla="*/ 1134614 h 1697397"/>
              <a:gd name="connsiteX771" fmla="*/ 928416 w 1896167"/>
              <a:gd name="connsiteY771" fmla="*/ 1119403 h 1697397"/>
              <a:gd name="connsiteX772" fmla="*/ 921039 w 1896167"/>
              <a:gd name="connsiteY772" fmla="*/ 1093806 h 1697397"/>
              <a:gd name="connsiteX773" fmla="*/ 922964 w 1896167"/>
              <a:gd name="connsiteY773" fmla="*/ 1073478 h 1697397"/>
              <a:gd name="connsiteX774" fmla="*/ 929363 w 1896167"/>
              <a:gd name="connsiteY774" fmla="*/ 1024423 h 1697397"/>
              <a:gd name="connsiteX775" fmla="*/ 929760 w 1896167"/>
              <a:gd name="connsiteY775" fmla="*/ 989326 h 1697397"/>
              <a:gd name="connsiteX776" fmla="*/ 926095 w 1896167"/>
              <a:gd name="connsiteY776" fmla="*/ 955299 h 1697397"/>
              <a:gd name="connsiteX777" fmla="*/ 924506 w 1896167"/>
              <a:gd name="connsiteY777" fmla="*/ 899096 h 1697397"/>
              <a:gd name="connsiteX778" fmla="*/ 930356 w 1896167"/>
              <a:gd name="connsiteY778" fmla="*/ 853859 h 1697397"/>
              <a:gd name="connsiteX779" fmla="*/ 913861 w 1896167"/>
              <a:gd name="connsiteY779" fmla="*/ 822199 h 1697397"/>
              <a:gd name="connsiteX780" fmla="*/ 888295 w 1896167"/>
              <a:gd name="connsiteY780" fmla="*/ 804437 h 1697397"/>
              <a:gd name="connsiteX781" fmla="*/ 847242 w 1896167"/>
              <a:gd name="connsiteY781" fmla="*/ 754588 h 1697397"/>
              <a:gd name="connsiteX782" fmla="*/ 823555 w 1896167"/>
              <a:gd name="connsiteY782" fmla="*/ 700263 h 1697397"/>
              <a:gd name="connsiteX783" fmla="*/ 798477 w 1896167"/>
              <a:gd name="connsiteY783" fmla="*/ 651697 h 1697397"/>
              <a:gd name="connsiteX784" fmla="*/ 776210 w 1896167"/>
              <a:gd name="connsiteY784" fmla="*/ 614951 h 1697397"/>
              <a:gd name="connsiteX785" fmla="*/ 809428 w 1896167"/>
              <a:gd name="connsiteY785" fmla="*/ 623458 h 1697397"/>
              <a:gd name="connsiteX786" fmla="*/ 790490 w 1896167"/>
              <a:gd name="connsiteY786" fmla="*/ 611240 h 1697397"/>
              <a:gd name="connsiteX787" fmla="*/ 748246 w 1896167"/>
              <a:gd name="connsiteY787" fmla="*/ 579106 h 1697397"/>
              <a:gd name="connsiteX788" fmla="*/ 732668 w 1896167"/>
              <a:gd name="connsiteY788" fmla="*/ 558626 h 1697397"/>
              <a:gd name="connsiteX789" fmla="*/ 697648 w 1896167"/>
              <a:gd name="connsiteY789" fmla="*/ 495627 h 1697397"/>
              <a:gd name="connsiteX790" fmla="*/ 677305 w 1896167"/>
              <a:gd name="connsiteY790" fmla="*/ 442387 h 1697397"/>
              <a:gd name="connsiteX791" fmla="*/ 662307 w 1896167"/>
              <a:gd name="connsiteY791" fmla="*/ 403381 h 1697397"/>
              <a:gd name="connsiteX792" fmla="*/ 654640 w 1896167"/>
              <a:gd name="connsiteY792" fmla="*/ 377188 h 1697397"/>
              <a:gd name="connsiteX793" fmla="*/ 644133 w 1896167"/>
              <a:gd name="connsiteY793" fmla="*/ 355425 h 1697397"/>
              <a:gd name="connsiteX794" fmla="*/ 634756 w 1896167"/>
              <a:gd name="connsiteY794" fmla="*/ 327293 h 1697397"/>
              <a:gd name="connsiteX795" fmla="*/ 625867 w 1896167"/>
              <a:gd name="connsiteY795" fmla="*/ 317595 h 1697397"/>
              <a:gd name="connsiteX796" fmla="*/ 588434 w 1896167"/>
              <a:gd name="connsiteY796" fmla="*/ 310799 h 1697397"/>
              <a:gd name="connsiteX797" fmla="*/ 554132 w 1896167"/>
              <a:gd name="connsiteY797" fmla="*/ 303865 h 1697397"/>
              <a:gd name="connsiteX798" fmla="*/ 549199 w 1896167"/>
              <a:gd name="connsiteY798" fmla="*/ 297405 h 1697397"/>
              <a:gd name="connsiteX799" fmla="*/ 551566 w 1896167"/>
              <a:gd name="connsiteY799" fmla="*/ 278497 h 1697397"/>
              <a:gd name="connsiteX800" fmla="*/ 558194 w 1896167"/>
              <a:gd name="connsiteY800" fmla="*/ 273808 h 1697397"/>
              <a:gd name="connsiteX801" fmla="*/ 18111 w 1896167"/>
              <a:gd name="connsiteY801" fmla="*/ 151186 h 1697397"/>
              <a:gd name="connsiteX802" fmla="*/ 35339 w 1896167"/>
              <a:gd name="connsiteY802" fmla="*/ 154286 h 1697397"/>
              <a:gd name="connsiteX803" fmla="*/ 81660 w 1896167"/>
              <a:gd name="connsiteY803" fmla="*/ 163388 h 1697397"/>
              <a:gd name="connsiteX804" fmla="*/ 137588 w 1896167"/>
              <a:gd name="connsiteY804" fmla="*/ 174797 h 1697397"/>
              <a:gd name="connsiteX805" fmla="*/ 186888 w 1896167"/>
              <a:gd name="connsiteY805" fmla="*/ 184449 h 1697397"/>
              <a:gd name="connsiteX806" fmla="*/ 247444 w 1896167"/>
              <a:gd name="connsiteY806" fmla="*/ 195934 h 1697397"/>
              <a:gd name="connsiteX807" fmla="*/ 299569 w 1896167"/>
              <a:gd name="connsiteY807" fmla="*/ 207007 h 1697397"/>
              <a:gd name="connsiteX808" fmla="*/ 331809 w 1896167"/>
              <a:gd name="connsiteY808" fmla="*/ 212551 h 1697397"/>
              <a:gd name="connsiteX809" fmla="*/ 350701 w 1896167"/>
              <a:gd name="connsiteY809" fmla="*/ 226021 h 1697397"/>
              <a:gd name="connsiteX810" fmla="*/ 352030 w 1896167"/>
              <a:gd name="connsiteY810" fmla="*/ 234894 h 1697397"/>
              <a:gd name="connsiteX811" fmla="*/ 348288 w 1896167"/>
              <a:gd name="connsiteY811" fmla="*/ 255894 h 1697397"/>
              <a:gd name="connsiteX812" fmla="*/ 328862 w 1896167"/>
              <a:gd name="connsiteY812" fmla="*/ 270143 h 1697397"/>
              <a:gd name="connsiteX813" fmla="*/ 328877 w 1896167"/>
              <a:gd name="connsiteY813" fmla="*/ 270128 h 1697397"/>
              <a:gd name="connsiteX814" fmla="*/ 298637 w 1896167"/>
              <a:gd name="connsiteY814" fmla="*/ 264202 h 1697397"/>
              <a:gd name="connsiteX815" fmla="*/ 240281 w 1896167"/>
              <a:gd name="connsiteY815" fmla="*/ 253359 h 1697397"/>
              <a:gd name="connsiteX816" fmla="*/ 204451 w 1896167"/>
              <a:gd name="connsiteY816" fmla="*/ 246074 h 1697397"/>
              <a:gd name="connsiteX817" fmla="*/ 170821 w 1896167"/>
              <a:gd name="connsiteY817" fmla="*/ 239690 h 1697397"/>
              <a:gd name="connsiteX818" fmla="*/ 145408 w 1896167"/>
              <a:gd name="connsiteY818" fmla="*/ 234803 h 1697397"/>
              <a:gd name="connsiteX819" fmla="*/ 109655 w 1896167"/>
              <a:gd name="connsiteY819" fmla="*/ 227227 h 1697397"/>
              <a:gd name="connsiteX820" fmla="*/ 70023 w 1896167"/>
              <a:gd name="connsiteY820" fmla="*/ 219759 h 1697397"/>
              <a:gd name="connsiteX821" fmla="*/ 22953 w 1896167"/>
              <a:gd name="connsiteY821" fmla="*/ 210535 h 1697397"/>
              <a:gd name="connsiteX822" fmla="*/ 7268 w 1896167"/>
              <a:gd name="connsiteY822" fmla="*/ 207526 h 1697397"/>
              <a:gd name="connsiteX823" fmla="*/ 258 w 1896167"/>
              <a:gd name="connsiteY823" fmla="*/ 196881 h 1697397"/>
              <a:gd name="connsiteX824" fmla="*/ 8764 w 1896167"/>
              <a:gd name="connsiteY824" fmla="*/ 156668 h 1697397"/>
              <a:gd name="connsiteX825" fmla="*/ 18111 w 1896167"/>
              <a:gd name="connsiteY825" fmla="*/ 151186 h 1697397"/>
              <a:gd name="connsiteX826" fmla="*/ 358134 w 1896167"/>
              <a:gd name="connsiteY826" fmla="*/ 139515 h 1697397"/>
              <a:gd name="connsiteX827" fmla="*/ 348136 w 1896167"/>
              <a:gd name="connsiteY827" fmla="*/ 142389 h 1697397"/>
              <a:gd name="connsiteX828" fmla="*/ 343081 w 1896167"/>
              <a:gd name="connsiteY828" fmla="*/ 146879 h 1697397"/>
              <a:gd name="connsiteX829" fmla="*/ 327701 w 1896167"/>
              <a:gd name="connsiteY829" fmla="*/ 177790 h 1697397"/>
              <a:gd name="connsiteX830" fmla="*/ 328434 w 1896167"/>
              <a:gd name="connsiteY830" fmla="*/ 179608 h 1697397"/>
              <a:gd name="connsiteX831" fmla="*/ 335017 w 1896167"/>
              <a:gd name="connsiteY831" fmla="*/ 165389 h 1697397"/>
              <a:gd name="connsiteX832" fmla="*/ 349128 w 1896167"/>
              <a:gd name="connsiteY832" fmla="*/ 146711 h 1697397"/>
              <a:gd name="connsiteX833" fmla="*/ 362018 w 1896167"/>
              <a:gd name="connsiteY833" fmla="*/ 148208 h 1697397"/>
              <a:gd name="connsiteX834" fmla="*/ 369166 w 1896167"/>
              <a:gd name="connsiteY834" fmla="*/ 166412 h 1697397"/>
              <a:gd name="connsiteX835" fmla="*/ 372144 w 1896167"/>
              <a:gd name="connsiteY835" fmla="*/ 211925 h 1697397"/>
              <a:gd name="connsiteX836" fmla="*/ 370938 w 1896167"/>
              <a:gd name="connsiteY836" fmla="*/ 234772 h 1697397"/>
              <a:gd name="connsiteX837" fmla="*/ 369899 w 1896167"/>
              <a:gd name="connsiteY837" fmla="*/ 244608 h 1697397"/>
              <a:gd name="connsiteX838" fmla="*/ 362263 w 1896167"/>
              <a:gd name="connsiteY838" fmla="*/ 284225 h 1697397"/>
              <a:gd name="connsiteX839" fmla="*/ 347571 w 1896167"/>
              <a:gd name="connsiteY839" fmla="*/ 328072 h 1697397"/>
              <a:gd name="connsiteX840" fmla="*/ 337094 w 1896167"/>
              <a:gd name="connsiteY840" fmla="*/ 342902 h 1697397"/>
              <a:gd name="connsiteX841" fmla="*/ 321363 w 1896167"/>
              <a:gd name="connsiteY841" fmla="*/ 341069 h 1697397"/>
              <a:gd name="connsiteX842" fmla="*/ 316247 w 1896167"/>
              <a:gd name="connsiteY842" fmla="*/ 330073 h 1697397"/>
              <a:gd name="connsiteX843" fmla="*/ 310947 w 1896167"/>
              <a:gd name="connsiteY843" fmla="*/ 294014 h 1697397"/>
              <a:gd name="connsiteX844" fmla="*/ 310687 w 1896167"/>
              <a:gd name="connsiteY844" fmla="*/ 290578 h 1697397"/>
              <a:gd name="connsiteX845" fmla="*/ 310672 w 1896167"/>
              <a:gd name="connsiteY845" fmla="*/ 290563 h 1697397"/>
              <a:gd name="connsiteX846" fmla="*/ 309817 w 1896167"/>
              <a:gd name="connsiteY846" fmla="*/ 290593 h 1697397"/>
              <a:gd name="connsiteX847" fmla="*/ 309970 w 1896167"/>
              <a:gd name="connsiteY847" fmla="*/ 314892 h 1697397"/>
              <a:gd name="connsiteX848" fmla="*/ 316338 w 1896167"/>
              <a:gd name="connsiteY848" fmla="*/ 341390 h 1697397"/>
              <a:gd name="connsiteX849" fmla="*/ 341080 w 1896167"/>
              <a:gd name="connsiteY849" fmla="*/ 346430 h 1697397"/>
              <a:gd name="connsiteX850" fmla="*/ 344669 w 1896167"/>
              <a:gd name="connsiteY850" fmla="*/ 342489 h 1697397"/>
              <a:gd name="connsiteX851" fmla="*/ 361301 w 1896167"/>
              <a:gd name="connsiteY851" fmla="*/ 310295 h 1697397"/>
              <a:gd name="connsiteX852" fmla="*/ 371503 w 1896167"/>
              <a:gd name="connsiteY852" fmla="*/ 272114 h 1697397"/>
              <a:gd name="connsiteX853" fmla="*/ 378421 w 1896167"/>
              <a:gd name="connsiteY853" fmla="*/ 215468 h 1697397"/>
              <a:gd name="connsiteX854" fmla="*/ 374970 w 1896167"/>
              <a:gd name="connsiteY854" fmla="*/ 166871 h 1697397"/>
              <a:gd name="connsiteX855" fmla="*/ 365898 w 1896167"/>
              <a:gd name="connsiteY855" fmla="*/ 145336 h 1697397"/>
              <a:gd name="connsiteX856" fmla="*/ 358134 w 1896167"/>
              <a:gd name="connsiteY856" fmla="*/ 139515 h 1697397"/>
              <a:gd name="connsiteX857" fmla="*/ 469888 w 1896167"/>
              <a:gd name="connsiteY857" fmla="*/ 31357 h 1697397"/>
              <a:gd name="connsiteX858" fmla="*/ 470283 w 1896167"/>
              <a:gd name="connsiteY858" fmla="*/ 32640 h 1697397"/>
              <a:gd name="connsiteX859" fmla="*/ 476180 w 1896167"/>
              <a:gd name="connsiteY859" fmla="*/ 53166 h 1697397"/>
              <a:gd name="connsiteX860" fmla="*/ 481495 w 1896167"/>
              <a:gd name="connsiteY860" fmla="*/ 86185 h 1697397"/>
              <a:gd name="connsiteX861" fmla="*/ 485252 w 1896167"/>
              <a:gd name="connsiteY861" fmla="*/ 128628 h 1697397"/>
              <a:gd name="connsiteX862" fmla="*/ 483588 w 1896167"/>
              <a:gd name="connsiteY862" fmla="*/ 207938 h 1697397"/>
              <a:gd name="connsiteX863" fmla="*/ 479464 w 1896167"/>
              <a:gd name="connsiteY863" fmla="*/ 249632 h 1697397"/>
              <a:gd name="connsiteX864" fmla="*/ 472133 w 1896167"/>
              <a:gd name="connsiteY864" fmla="*/ 297053 h 1697397"/>
              <a:gd name="connsiteX865" fmla="*/ 463489 w 1896167"/>
              <a:gd name="connsiteY865" fmla="*/ 341878 h 1697397"/>
              <a:gd name="connsiteX866" fmla="*/ 457716 w 1896167"/>
              <a:gd name="connsiteY866" fmla="*/ 367826 h 1697397"/>
              <a:gd name="connsiteX867" fmla="*/ 446536 w 1896167"/>
              <a:gd name="connsiteY867" fmla="*/ 403228 h 1697397"/>
              <a:gd name="connsiteX868" fmla="*/ 444734 w 1896167"/>
              <a:gd name="connsiteY868" fmla="*/ 408222 h 1697397"/>
              <a:gd name="connsiteX869" fmla="*/ 440153 w 1896167"/>
              <a:gd name="connsiteY869" fmla="*/ 424945 h 1697397"/>
              <a:gd name="connsiteX870" fmla="*/ 411776 w 1896167"/>
              <a:gd name="connsiteY870" fmla="*/ 483531 h 1697397"/>
              <a:gd name="connsiteX871" fmla="*/ 407530 w 1896167"/>
              <a:gd name="connsiteY871" fmla="*/ 490113 h 1697397"/>
              <a:gd name="connsiteX872" fmla="*/ 410646 w 1896167"/>
              <a:gd name="connsiteY872" fmla="*/ 489182 h 1697397"/>
              <a:gd name="connsiteX873" fmla="*/ 430073 w 1896167"/>
              <a:gd name="connsiteY873" fmla="*/ 459263 h 1697397"/>
              <a:gd name="connsiteX874" fmla="*/ 448339 w 1896167"/>
              <a:gd name="connsiteY874" fmla="*/ 419234 h 1697397"/>
              <a:gd name="connsiteX875" fmla="*/ 458556 w 1896167"/>
              <a:gd name="connsiteY875" fmla="*/ 390384 h 1697397"/>
              <a:gd name="connsiteX876" fmla="*/ 462542 w 1896167"/>
              <a:gd name="connsiteY876" fmla="*/ 379021 h 1697397"/>
              <a:gd name="connsiteX877" fmla="*/ 477234 w 1896167"/>
              <a:gd name="connsiteY877" fmla="*/ 320741 h 1697397"/>
              <a:gd name="connsiteX878" fmla="*/ 484947 w 1896167"/>
              <a:gd name="connsiteY878" fmla="*/ 279597 h 1697397"/>
              <a:gd name="connsiteX879" fmla="*/ 490277 w 1896167"/>
              <a:gd name="connsiteY879" fmla="*/ 228067 h 1697397"/>
              <a:gd name="connsiteX880" fmla="*/ 493912 w 1896167"/>
              <a:gd name="connsiteY880" fmla="*/ 170261 h 1697397"/>
              <a:gd name="connsiteX881" fmla="*/ 492828 w 1896167"/>
              <a:gd name="connsiteY881" fmla="*/ 142083 h 1697397"/>
              <a:gd name="connsiteX882" fmla="*/ 486963 w 1896167"/>
              <a:gd name="connsiteY882" fmla="*/ 86781 h 1697397"/>
              <a:gd name="connsiteX883" fmla="*/ 470283 w 1896167"/>
              <a:gd name="connsiteY883" fmla="*/ 32640 h 1697397"/>
              <a:gd name="connsiteX884" fmla="*/ 469919 w 1896167"/>
              <a:gd name="connsiteY884" fmla="*/ 31372 h 1697397"/>
              <a:gd name="connsiteX885" fmla="*/ 372770 w 1896167"/>
              <a:gd name="connsiteY885" fmla="*/ 29494 h 1697397"/>
              <a:gd name="connsiteX886" fmla="*/ 346609 w 1896167"/>
              <a:gd name="connsiteY886" fmla="*/ 53243 h 1697397"/>
              <a:gd name="connsiteX887" fmla="*/ 332069 w 1896167"/>
              <a:gd name="connsiteY887" fmla="*/ 84597 h 1697397"/>
              <a:gd name="connsiteX888" fmla="*/ 320477 w 1896167"/>
              <a:gd name="connsiteY888" fmla="*/ 118380 h 1697397"/>
              <a:gd name="connsiteX889" fmla="*/ 312398 w 1896167"/>
              <a:gd name="connsiteY889" fmla="*/ 145306 h 1697397"/>
              <a:gd name="connsiteX890" fmla="*/ 309450 w 1896167"/>
              <a:gd name="connsiteY890" fmla="*/ 161327 h 1697397"/>
              <a:gd name="connsiteX891" fmla="*/ 309466 w 1896167"/>
              <a:gd name="connsiteY891" fmla="*/ 161418 h 1697397"/>
              <a:gd name="connsiteX892" fmla="*/ 310092 w 1896167"/>
              <a:gd name="connsiteY892" fmla="*/ 161464 h 1697397"/>
              <a:gd name="connsiteX893" fmla="*/ 319790 w 1896167"/>
              <a:gd name="connsiteY893" fmla="*/ 130400 h 1697397"/>
              <a:gd name="connsiteX894" fmla="*/ 343371 w 1896167"/>
              <a:gd name="connsiteY894" fmla="*/ 69493 h 1697397"/>
              <a:gd name="connsiteX895" fmla="*/ 355176 w 1896167"/>
              <a:gd name="connsiteY895" fmla="*/ 50173 h 1697397"/>
              <a:gd name="connsiteX896" fmla="*/ 365210 w 1896167"/>
              <a:gd name="connsiteY896" fmla="*/ 39101 h 1697397"/>
              <a:gd name="connsiteX897" fmla="*/ 375840 w 1896167"/>
              <a:gd name="connsiteY897" fmla="*/ 35053 h 1697397"/>
              <a:gd name="connsiteX898" fmla="*/ 387539 w 1896167"/>
              <a:gd name="connsiteY898" fmla="*/ 45485 h 1697397"/>
              <a:gd name="connsiteX899" fmla="*/ 394106 w 1896167"/>
              <a:gd name="connsiteY899" fmla="*/ 63185 h 1697397"/>
              <a:gd name="connsiteX900" fmla="*/ 399192 w 1896167"/>
              <a:gd name="connsiteY900" fmla="*/ 90844 h 1697397"/>
              <a:gd name="connsiteX901" fmla="*/ 402705 w 1896167"/>
              <a:gd name="connsiteY901" fmla="*/ 136402 h 1697397"/>
              <a:gd name="connsiteX902" fmla="*/ 401605 w 1896167"/>
              <a:gd name="connsiteY902" fmla="*/ 174492 h 1697397"/>
              <a:gd name="connsiteX903" fmla="*/ 396718 w 1896167"/>
              <a:gd name="connsiteY903" fmla="*/ 234497 h 1697397"/>
              <a:gd name="connsiteX904" fmla="*/ 394106 w 1896167"/>
              <a:gd name="connsiteY904" fmla="*/ 251832 h 1697397"/>
              <a:gd name="connsiteX905" fmla="*/ 388287 w 1896167"/>
              <a:gd name="connsiteY905" fmla="*/ 291754 h 1697397"/>
              <a:gd name="connsiteX906" fmla="*/ 380559 w 1896167"/>
              <a:gd name="connsiteY906" fmla="*/ 327461 h 1697397"/>
              <a:gd name="connsiteX907" fmla="*/ 365394 w 1896167"/>
              <a:gd name="connsiteY907" fmla="*/ 383985 h 1697397"/>
              <a:gd name="connsiteX908" fmla="*/ 343081 w 1896167"/>
              <a:gd name="connsiteY908" fmla="*/ 434644 h 1697397"/>
              <a:gd name="connsiteX909" fmla="*/ 328679 w 1896167"/>
              <a:gd name="connsiteY909" fmla="*/ 452100 h 1697397"/>
              <a:gd name="connsiteX910" fmla="*/ 309817 w 1896167"/>
              <a:gd name="connsiteY910" fmla="*/ 449489 h 1697397"/>
              <a:gd name="connsiteX911" fmla="*/ 302043 w 1896167"/>
              <a:gd name="connsiteY911" fmla="*/ 433911 h 1697397"/>
              <a:gd name="connsiteX912" fmla="*/ 291383 w 1896167"/>
              <a:gd name="connsiteY912" fmla="*/ 372576 h 1697397"/>
              <a:gd name="connsiteX913" fmla="*/ 289856 w 1896167"/>
              <a:gd name="connsiteY913" fmla="*/ 312326 h 1697397"/>
              <a:gd name="connsiteX914" fmla="*/ 289825 w 1896167"/>
              <a:gd name="connsiteY914" fmla="*/ 287631 h 1697397"/>
              <a:gd name="connsiteX915" fmla="*/ 287259 w 1896167"/>
              <a:gd name="connsiteY915" fmla="*/ 331738 h 1697397"/>
              <a:gd name="connsiteX916" fmla="*/ 288496 w 1896167"/>
              <a:gd name="connsiteY916" fmla="*/ 376700 h 1697397"/>
              <a:gd name="connsiteX917" fmla="*/ 291459 w 1896167"/>
              <a:gd name="connsiteY917" fmla="*/ 407001 h 1697397"/>
              <a:gd name="connsiteX918" fmla="*/ 302135 w 1896167"/>
              <a:gd name="connsiteY918" fmla="*/ 445701 h 1697397"/>
              <a:gd name="connsiteX919" fmla="*/ 308473 w 1896167"/>
              <a:gd name="connsiteY919" fmla="*/ 455033 h 1697397"/>
              <a:gd name="connsiteX920" fmla="*/ 331489 w 1896167"/>
              <a:gd name="connsiteY920" fmla="*/ 456499 h 1697397"/>
              <a:gd name="connsiteX921" fmla="*/ 352259 w 1896167"/>
              <a:gd name="connsiteY921" fmla="*/ 429589 h 1697397"/>
              <a:gd name="connsiteX922" fmla="*/ 376100 w 1896167"/>
              <a:gd name="connsiteY922" fmla="*/ 368911 h 1697397"/>
              <a:gd name="connsiteX923" fmla="*/ 392945 w 1896167"/>
              <a:gd name="connsiteY923" fmla="*/ 301758 h 1697397"/>
              <a:gd name="connsiteX924" fmla="*/ 398092 w 1896167"/>
              <a:gd name="connsiteY924" fmla="*/ 271732 h 1697397"/>
              <a:gd name="connsiteX925" fmla="*/ 403789 w 1896167"/>
              <a:gd name="connsiteY925" fmla="*/ 225624 h 1697397"/>
              <a:gd name="connsiteX926" fmla="*/ 407134 w 1896167"/>
              <a:gd name="connsiteY926" fmla="*/ 189199 h 1697397"/>
              <a:gd name="connsiteX927" fmla="*/ 407409 w 1896167"/>
              <a:gd name="connsiteY927" fmla="*/ 118197 h 1697397"/>
              <a:gd name="connsiteX928" fmla="*/ 397710 w 1896167"/>
              <a:gd name="connsiteY928" fmla="*/ 55152 h 1697397"/>
              <a:gd name="connsiteX929" fmla="*/ 385141 w 1896167"/>
              <a:gd name="connsiteY929" fmla="*/ 32747 h 1697397"/>
              <a:gd name="connsiteX930" fmla="*/ 372770 w 1896167"/>
              <a:gd name="connsiteY930" fmla="*/ 29494 h 1697397"/>
              <a:gd name="connsiteX931" fmla="*/ 400001 w 1896167"/>
              <a:gd name="connsiteY931" fmla="*/ 3164 h 1697397"/>
              <a:gd name="connsiteX932" fmla="*/ 414372 w 1896167"/>
              <a:gd name="connsiteY932" fmla="*/ 7226 h 1697397"/>
              <a:gd name="connsiteX933" fmla="*/ 430684 w 1896167"/>
              <a:gd name="connsiteY933" fmla="*/ 10327 h 1697397"/>
              <a:gd name="connsiteX934" fmla="*/ 438931 w 1896167"/>
              <a:gd name="connsiteY934" fmla="*/ 11686 h 1697397"/>
              <a:gd name="connsiteX935" fmla="*/ 496829 w 1896167"/>
              <a:gd name="connsiteY935" fmla="*/ 24591 h 1697397"/>
              <a:gd name="connsiteX936" fmla="*/ 514484 w 1896167"/>
              <a:gd name="connsiteY936" fmla="*/ 29249 h 1697397"/>
              <a:gd name="connsiteX937" fmla="*/ 530261 w 1896167"/>
              <a:gd name="connsiteY937" fmla="*/ 43163 h 1697397"/>
              <a:gd name="connsiteX938" fmla="*/ 545304 w 1896167"/>
              <a:gd name="connsiteY938" fmla="*/ 81100 h 1697397"/>
              <a:gd name="connsiteX939" fmla="*/ 551550 w 1896167"/>
              <a:gd name="connsiteY939" fmla="*/ 115524 h 1697397"/>
              <a:gd name="connsiteX940" fmla="*/ 554040 w 1896167"/>
              <a:gd name="connsiteY940" fmla="*/ 143595 h 1697397"/>
              <a:gd name="connsiteX941" fmla="*/ 553994 w 1896167"/>
              <a:gd name="connsiteY941" fmla="*/ 203891 h 1697397"/>
              <a:gd name="connsiteX942" fmla="*/ 550710 w 1896167"/>
              <a:gd name="connsiteY942" fmla="*/ 242607 h 1697397"/>
              <a:gd name="connsiteX943" fmla="*/ 544846 w 1896167"/>
              <a:gd name="connsiteY943" fmla="*/ 288669 h 1697397"/>
              <a:gd name="connsiteX944" fmla="*/ 537179 w 1896167"/>
              <a:gd name="connsiteY944" fmla="*/ 329813 h 1697397"/>
              <a:gd name="connsiteX945" fmla="*/ 530994 w 1896167"/>
              <a:gd name="connsiteY945" fmla="*/ 358037 h 1697397"/>
              <a:gd name="connsiteX946" fmla="*/ 520211 w 1896167"/>
              <a:gd name="connsiteY946" fmla="*/ 395332 h 1697397"/>
              <a:gd name="connsiteX947" fmla="*/ 507459 w 1896167"/>
              <a:gd name="connsiteY947" fmla="*/ 431161 h 1697397"/>
              <a:gd name="connsiteX948" fmla="*/ 486444 w 1896167"/>
              <a:gd name="connsiteY948" fmla="*/ 473268 h 1697397"/>
              <a:gd name="connsiteX949" fmla="*/ 462618 w 1896167"/>
              <a:gd name="connsiteY949" fmla="*/ 503446 h 1697397"/>
              <a:gd name="connsiteX950" fmla="*/ 430256 w 1896167"/>
              <a:gd name="connsiteY950" fmla="*/ 512075 h 1697397"/>
              <a:gd name="connsiteX951" fmla="*/ 382254 w 1896167"/>
              <a:gd name="connsiteY951" fmla="*/ 503874 h 1697397"/>
              <a:gd name="connsiteX952" fmla="*/ 335688 w 1896167"/>
              <a:gd name="connsiteY952" fmla="*/ 496131 h 1697397"/>
              <a:gd name="connsiteX953" fmla="*/ 332620 w 1896167"/>
              <a:gd name="connsiteY953" fmla="*/ 494785 h 1697397"/>
              <a:gd name="connsiteX954" fmla="*/ 334696 w 1896167"/>
              <a:gd name="connsiteY954" fmla="*/ 491473 h 1697397"/>
              <a:gd name="connsiteX955" fmla="*/ 366233 w 1896167"/>
              <a:gd name="connsiteY955" fmla="*/ 446403 h 1697397"/>
              <a:gd name="connsiteX956" fmla="*/ 382987 w 1896167"/>
              <a:gd name="connsiteY956" fmla="*/ 405672 h 1697397"/>
              <a:gd name="connsiteX957" fmla="*/ 393861 w 1896167"/>
              <a:gd name="connsiteY957" fmla="*/ 370102 h 1697397"/>
              <a:gd name="connsiteX958" fmla="*/ 400093 w 1896167"/>
              <a:gd name="connsiteY958" fmla="*/ 346582 h 1697397"/>
              <a:gd name="connsiteX959" fmla="*/ 407042 w 1896167"/>
              <a:gd name="connsiteY959" fmla="*/ 316938 h 1697397"/>
              <a:gd name="connsiteX960" fmla="*/ 413670 w 1896167"/>
              <a:gd name="connsiteY960" fmla="*/ 278680 h 1697397"/>
              <a:gd name="connsiteX961" fmla="*/ 421764 w 1896167"/>
              <a:gd name="connsiteY961" fmla="*/ 213711 h 1697397"/>
              <a:gd name="connsiteX962" fmla="*/ 425384 w 1896167"/>
              <a:gd name="connsiteY962" fmla="*/ 113936 h 1697397"/>
              <a:gd name="connsiteX963" fmla="*/ 422177 w 1896167"/>
              <a:gd name="connsiteY963" fmla="*/ 77511 h 1697397"/>
              <a:gd name="connsiteX964" fmla="*/ 416175 w 1896167"/>
              <a:gd name="connsiteY964" fmla="*/ 41513 h 1697397"/>
              <a:gd name="connsiteX965" fmla="*/ 406492 w 1896167"/>
              <a:gd name="connsiteY965" fmla="*/ 14405 h 1697397"/>
              <a:gd name="connsiteX966" fmla="*/ 400001 w 1896167"/>
              <a:gd name="connsiteY966" fmla="*/ 3164 h 1697397"/>
              <a:gd name="connsiteX967" fmla="*/ 375113 w 1896167"/>
              <a:gd name="connsiteY967" fmla="*/ 85 h 1697397"/>
              <a:gd name="connsiteX968" fmla="*/ 387386 w 1896167"/>
              <a:gd name="connsiteY968" fmla="*/ 2019 h 1697397"/>
              <a:gd name="connsiteX969" fmla="*/ 400215 w 1896167"/>
              <a:gd name="connsiteY969" fmla="*/ 17750 h 1697397"/>
              <a:gd name="connsiteX970" fmla="*/ 400658 w 1896167"/>
              <a:gd name="connsiteY970" fmla="*/ 20682 h 1697397"/>
              <a:gd name="connsiteX971" fmla="*/ 414449 w 1896167"/>
              <a:gd name="connsiteY971" fmla="*/ 70822 h 1697397"/>
              <a:gd name="connsiteX972" fmla="*/ 416771 w 1896167"/>
              <a:gd name="connsiteY972" fmla="*/ 95838 h 1697397"/>
              <a:gd name="connsiteX973" fmla="*/ 417962 w 1896167"/>
              <a:gd name="connsiteY973" fmla="*/ 138510 h 1697397"/>
              <a:gd name="connsiteX974" fmla="*/ 412891 w 1896167"/>
              <a:gd name="connsiteY974" fmla="*/ 222936 h 1697397"/>
              <a:gd name="connsiteX975" fmla="*/ 407378 w 1896167"/>
              <a:gd name="connsiteY975" fmla="*/ 269823 h 1697397"/>
              <a:gd name="connsiteX976" fmla="*/ 400093 w 1896167"/>
              <a:gd name="connsiteY976" fmla="*/ 310310 h 1697397"/>
              <a:gd name="connsiteX977" fmla="*/ 393679 w 1896167"/>
              <a:gd name="connsiteY977" fmla="*/ 341588 h 1697397"/>
              <a:gd name="connsiteX978" fmla="*/ 387875 w 1896167"/>
              <a:gd name="connsiteY978" fmla="*/ 364436 h 1697397"/>
              <a:gd name="connsiteX979" fmla="*/ 374893 w 1896167"/>
              <a:gd name="connsiteY979" fmla="*/ 407352 h 1697397"/>
              <a:gd name="connsiteX980" fmla="*/ 343279 w 1896167"/>
              <a:gd name="connsiteY980" fmla="*/ 472840 h 1697397"/>
              <a:gd name="connsiteX981" fmla="*/ 330282 w 1896167"/>
              <a:gd name="connsiteY981" fmla="*/ 486647 h 1697397"/>
              <a:gd name="connsiteX982" fmla="*/ 297996 w 1896167"/>
              <a:gd name="connsiteY982" fmla="*/ 479408 h 1697397"/>
              <a:gd name="connsiteX983" fmla="*/ 283350 w 1896167"/>
              <a:gd name="connsiteY983" fmla="*/ 433315 h 1697397"/>
              <a:gd name="connsiteX984" fmla="*/ 278691 w 1896167"/>
              <a:gd name="connsiteY984" fmla="*/ 365704 h 1697397"/>
              <a:gd name="connsiteX985" fmla="*/ 279501 w 1896167"/>
              <a:gd name="connsiteY985" fmla="*/ 300948 h 1697397"/>
              <a:gd name="connsiteX986" fmla="*/ 282326 w 1896167"/>
              <a:gd name="connsiteY986" fmla="*/ 273656 h 1697397"/>
              <a:gd name="connsiteX987" fmla="*/ 284220 w 1896167"/>
              <a:gd name="connsiteY987" fmla="*/ 265409 h 1697397"/>
              <a:gd name="connsiteX988" fmla="*/ 284251 w 1896167"/>
              <a:gd name="connsiteY988" fmla="*/ 265363 h 1697397"/>
              <a:gd name="connsiteX989" fmla="*/ 324356 w 1896167"/>
              <a:gd name="connsiteY989" fmla="*/ 275061 h 1697397"/>
              <a:gd name="connsiteX990" fmla="*/ 353451 w 1896167"/>
              <a:gd name="connsiteY990" fmla="*/ 259117 h 1697397"/>
              <a:gd name="connsiteX991" fmla="*/ 357040 w 1896167"/>
              <a:gd name="connsiteY991" fmla="*/ 233550 h 1697397"/>
              <a:gd name="connsiteX992" fmla="*/ 333703 w 1896167"/>
              <a:gd name="connsiteY992" fmla="*/ 207832 h 1697397"/>
              <a:gd name="connsiteX993" fmla="*/ 313421 w 1896167"/>
              <a:gd name="connsiteY993" fmla="*/ 204899 h 1697397"/>
              <a:gd name="connsiteX994" fmla="*/ 293689 w 1896167"/>
              <a:gd name="connsiteY994" fmla="*/ 202120 h 1697397"/>
              <a:gd name="connsiteX995" fmla="*/ 293689 w 1896167"/>
              <a:gd name="connsiteY995" fmla="*/ 190176 h 1697397"/>
              <a:gd name="connsiteX996" fmla="*/ 307160 w 1896167"/>
              <a:gd name="connsiteY996" fmla="*/ 130827 h 1697397"/>
              <a:gd name="connsiteX997" fmla="*/ 320767 w 1896167"/>
              <a:gd name="connsiteY997" fmla="*/ 87301 h 1697397"/>
              <a:gd name="connsiteX998" fmla="*/ 333978 w 1896167"/>
              <a:gd name="connsiteY998" fmla="*/ 51960 h 1697397"/>
              <a:gd name="connsiteX999" fmla="*/ 337628 w 1896167"/>
              <a:gd name="connsiteY999" fmla="*/ 45393 h 1697397"/>
              <a:gd name="connsiteX1000" fmla="*/ 341187 w 1896167"/>
              <a:gd name="connsiteY1000" fmla="*/ 39605 h 1697397"/>
              <a:gd name="connsiteX1001" fmla="*/ 352595 w 1896167"/>
              <a:gd name="connsiteY1001" fmla="*/ 18513 h 1697397"/>
              <a:gd name="connsiteX1002" fmla="*/ 361469 w 1896167"/>
              <a:gd name="connsiteY1002" fmla="*/ 9609 h 1697397"/>
              <a:gd name="connsiteX1003" fmla="*/ 364294 w 1896167"/>
              <a:gd name="connsiteY1003" fmla="*/ 7120 h 1697397"/>
              <a:gd name="connsiteX1004" fmla="*/ 375113 w 1896167"/>
              <a:gd name="connsiteY1004" fmla="*/ 85 h 1697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</a:cxnLst>
            <a:rect l="l" t="t" r="r" b="b"/>
            <a:pathLst>
              <a:path w="1896167" h="1697397">
                <a:moveTo>
                  <a:pt x="822211" y="1645908"/>
                </a:moveTo>
                <a:cubicBezTo>
                  <a:pt x="821875" y="1646473"/>
                  <a:pt x="821524" y="1647038"/>
                  <a:pt x="821188" y="1647603"/>
                </a:cubicBezTo>
                <a:cubicBezTo>
                  <a:pt x="822746" y="1648871"/>
                  <a:pt x="824273" y="1650185"/>
                  <a:pt x="825876" y="1651391"/>
                </a:cubicBezTo>
                <a:cubicBezTo>
                  <a:pt x="833314" y="1657027"/>
                  <a:pt x="840645" y="1662815"/>
                  <a:pt x="848296" y="1668145"/>
                </a:cubicBezTo>
                <a:cubicBezTo>
                  <a:pt x="851550" y="1670421"/>
                  <a:pt x="855322" y="1672712"/>
                  <a:pt x="859125" y="1673338"/>
                </a:cubicBezTo>
                <a:cubicBezTo>
                  <a:pt x="875726" y="1676087"/>
                  <a:pt x="892526" y="1675873"/>
                  <a:pt x="909280" y="1675216"/>
                </a:cubicBezTo>
                <a:cubicBezTo>
                  <a:pt x="914854" y="1675002"/>
                  <a:pt x="919482" y="1672910"/>
                  <a:pt x="921971" y="1667137"/>
                </a:cubicBezTo>
                <a:cubicBezTo>
                  <a:pt x="923712" y="1663090"/>
                  <a:pt x="927347" y="1661410"/>
                  <a:pt x="931898" y="1661456"/>
                </a:cubicBezTo>
                <a:cubicBezTo>
                  <a:pt x="937687" y="1661502"/>
                  <a:pt x="941948" y="1663120"/>
                  <a:pt x="944605" y="1668970"/>
                </a:cubicBezTo>
                <a:cubicBezTo>
                  <a:pt x="947492" y="1675323"/>
                  <a:pt x="948958" y="1675613"/>
                  <a:pt x="955983" y="1674437"/>
                </a:cubicBezTo>
                <a:cubicBezTo>
                  <a:pt x="951799" y="1673720"/>
                  <a:pt x="949004" y="1672146"/>
                  <a:pt x="947965" y="1668053"/>
                </a:cubicBezTo>
                <a:cubicBezTo>
                  <a:pt x="946178" y="1660982"/>
                  <a:pt x="940818" y="1657897"/>
                  <a:pt x="934113" y="1656874"/>
                </a:cubicBezTo>
                <a:cubicBezTo>
                  <a:pt x="927347" y="1655835"/>
                  <a:pt x="921330" y="1657424"/>
                  <a:pt x="917726" y="1663747"/>
                </a:cubicBezTo>
                <a:cubicBezTo>
                  <a:pt x="915053" y="1668450"/>
                  <a:pt x="911143" y="1669458"/>
                  <a:pt x="906210" y="1669367"/>
                </a:cubicBezTo>
                <a:cubicBezTo>
                  <a:pt x="894527" y="1669168"/>
                  <a:pt x="882828" y="1669138"/>
                  <a:pt x="871144" y="1669229"/>
                </a:cubicBezTo>
                <a:cubicBezTo>
                  <a:pt x="862424" y="1669291"/>
                  <a:pt x="854986" y="1666373"/>
                  <a:pt x="847808" y="1661410"/>
                </a:cubicBezTo>
                <a:cubicBezTo>
                  <a:pt x="839622" y="1655744"/>
                  <a:pt x="830779" y="1651025"/>
                  <a:pt x="822211" y="1645908"/>
                </a:cubicBezTo>
                <a:close/>
                <a:moveTo>
                  <a:pt x="1165232" y="1636867"/>
                </a:moveTo>
                <a:cubicBezTo>
                  <a:pt x="1165186" y="1637524"/>
                  <a:pt x="1165125" y="1638165"/>
                  <a:pt x="1165079" y="1638822"/>
                </a:cubicBezTo>
                <a:cubicBezTo>
                  <a:pt x="1172303" y="1639693"/>
                  <a:pt x="1179497" y="1640914"/>
                  <a:pt x="1186751" y="1641327"/>
                </a:cubicBezTo>
                <a:cubicBezTo>
                  <a:pt x="1196648" y="1641907"/>
                  <a:pt x="1206666" y="1641189"/>
                  <a:pt x="1216502" y="1642243"/>
                </a:cubicBezTo>
                <a:cubicBezTo>
                  <a:pt x="1234661" y="1644183"/>
                  <a:pt x="1252820" y="1645970"/>
                  <a:pt x="1270704" y="1650307"/>
                </a:cubicBezTo>
                <a:cubicBezTo>
                  <a:pt x="1288222" y="1654553"/>
                  <a:pt x="1306167" y="1656905"/>
                  <a:pt x="1324189" y="1657974"/>
                </a:cubicBezTo>
                <a:cubicBezTo>
                  <a:pt x="1336101" y="1658691"/>
                  <a:pt x="1348029" y="1659196"/>
                  <a:pt x="1359835" y="1656049"/>
                </a:cubicBezTo>
                <a:cubicBezTo>
                  <a:pt x="1366417" y="1654293"/>
                  <a:pt x="1370312" y="1650078"/>
                  <a:pt x="1373504" y="1644335"/>
                </a:cubicBezTo>
                <a:cubicBezTo>
                  <a:pt x="1364218" y="1655164"/>
                  <a:pt x="1351878" y="1654461"/>
                  <a:pt x="1339645" y="1653835"/>
                </a:cubicBezTo>
                <a:cubicBezTo>
                  <a:pt x="1319072" y="1652766"/>
                  <a:pt x="1298775" y="1649421"/>
                  <a:pt x="1278570" y="1645588"/>
                </a:cubicBezTo>
                <a:cubicBezTo>
                  <a:pt x="1264855" y="1642976"/>
                  <a:pt x="1251201" y="1639234"/>
                  <a:pt x="1237364" y="1638379"/>
                </a:cubicBezTo>
                <a:cubicBezTo>
                  <a:pt x="1213386" y="1636898"/>
                  <a:pt x="1189286" y="1637280"/>
                  <a:pt x="1165232" y="1636882"/>
                </a:cubicBezTo>
                <a:close/>
                <a:moveTo>
                  <a:pt x="847640" y="1566766"/>
                </a:moveTo>
                <a:cubicBezTo>
                  <a:pt x="846937" y="1572157"/>
                  <a:pt x="846372" y="1576525"/>
                  <a:pt x="845670" y="1581825"/>
                </a:cubicBezTo>
                <a:cubicBezTo>
                  <a:pt x="859720" y="1582115"/>
                  <a:pt x="873069" y="1583138"/>
                  <a:pt x="886172" y="1578892"/>
                </a:cubicBezTo>
                <a:cubicBezTo>
                  <a:pt x="893366" y="1576556"/>
                  <a:pt x="899887" y="1572188"/>
                  <a:pt x="907737" y="1571882"/>
                </a:cubicBezTo>
                <a:cubicBezTo>
                  <a:pt x="910013" y="1571791"/>
                  <a:pt x="912288" y="1571332"/>
                  <a:pt x="914564" y="1571363"/>
                </a:cubicBezTo>
                <a:cubicBezTo>
                  <a:pt x="926828" y="1571546"/>
                  <a:pt x="929974" y="1574051"/>
                  <a:pt x="932601" y="1586086"/>
                </a:cubicBezTo>
                <a:cubicBezTo>
                  <a:pt x="933578" y="1590530"/>
                  <a:pt x="934189" y="1595081"/>
                  <a:pt x="934586" y="1599633"/>
                </a:cubicBezTo>
                <a:cubicBezTo>
                  <a:pt x="934907" y="1603374"/>
                  <a:pt x="934647" y="1607177"/>
                  <a:pt x="934647" y="1612019"/>
                </a:cubicBezTo>
                <a:cubicBezTo>
                  <a:pt x="921635" y="1612813"/>
                  <a:pt x="908547" y="1611942"/>
                  <a:pt x="896649" y="1618693"/>
                </a:cubicBezTo>
                <a:cubicBezTo>
                  <a:pt x="900483" y="1618693"/>
                  <a:pt x="904408" y="1618189"/>
                  <a:pt x="908150" y="1618799"/>
                </a:cubicBezTo>
                <a:cubicBezTo>
                  <a:pt x="916870" y="1620235"/>
                  <a:pt x="925530" y="1622083"/>
                  <a:pt x="934159" y="1624053"/>
                </a:cubicBezTo>
                <a:cubicBezTo>
                  <a:pt x="935732" y="1624405"/>
                  <a:pt x="937305" y="1625825"/>
                  <a:pt x="938389" y="1627138"/>
                </a:cubicBezTo>
                <a:cubicBezTo>
                  <a:pt x="947431" y="1638150"/>
                  <a:pt x="955785" y="1649681"/>
                  <a:pt x="960473" y="1663288"/>
                </a:cubicBezTo>
                <a:cubicBezTo>
                  <a:pt x="962184" y="1668252"/>
                  <a:pt x="962993" y="1673628"/>
                  <a:pt x="963543" y="1678882"/>
                </a:cubicBezTo>
                <a:cubicBezTo>
                  <a:pt x="964536" y="1688305"/>
                  <a:pt x="961069" y="1694780"/>
                  <a:pt x="948988" y="1696460"/>
                </a:cubicBezTo>
                <a:cubicBezTo>
                  <a:pt x="938527" y="1697911"/>
                  <a:pt x="927744" y="1697224"/>
                  <a:pt x="917099" y="1697300"/>
                </a:cubicBezTo>
                <a:cubicBezTo>
                  <a:pt x="910486" y="1697346"/>
                  <a:pt x="903843" y="1697392"/>
                  <a:pt x="897260" y="1696827"/>
                </a:cubicBezTo>
                <a:cubicBezTo>
                  <a:pt x="887150" y="1695956"/>
                  <a:pt x="877039" y="1694872"/>
                  <a:pt x="867021" y="1693268"/>
                </a:cubicBezTo>
                <a:cubicBezTo>
                  <a:pt x="858789" y="1691940"/>
                  <a:pt x="850710" y="1689725"/>
                  <a:pt x="842569" y="1687892"/>
                </a:cubicBezTo>
                <a:cubicBezTo>
                  <a:pt x="841577" y="1687663"/>
                  <a:pt x="840294" y="1687709"/>
                  <a:pt x="839668" y="1687098"/>
                </a:cubicBezTo>
                <a:cubicBezTo>
                  <a:pt x="833894" y="1681447"/>
                  <a:pt x="826044" y="1680836"/>
                  <a:pt x="818973" y="1678286"/>
                </a:cubicBezTo>
                <a:cubicBezTo>
                  <a:pt x="813490" y="1676301"/>
                  <a:pt x="810161" y="1671948"/>
                  <a:pt x="810741" y="1666022"/>
                </a:cubicBezTo>
                <a:cubicBezTo>
                  <a:pt x="811367" y="1659501"/>
                  <a:pt x="813185" y="1653117"/>
                  <a:pt x="814407" y="1646657"/>
                </a:cubicBezTo>
                <a:cubicBezTo>
                  <a:pt x="814819" y="1644473"/>
                  <a:pt x="815308" y="1642228"/>
                  <a:pt x="815170" y="1640044"/>
                </a:cubicBezTo>
                <a:cubicBezTo>
                  <a:pt x="814544" y="1629047"/>
                  <a:pt x="815338" y="1618219"/>
                  <a:pt x="818225" y="1607528"/>
                </a:cubicBezTo>
                <a:cubicBezTo>
                  <a:pt x="820271" y="1599984"/>
                  <a:pt x="820073" y="1591950"/>
                  <a:pt x="824105" y="1584803"/>
                </a:cubicBezTo>
                <a:cubicBezTo>
                  <a:pt x="829145" y="1575899"/>
                  <a:pt x="834933" y="1568309"/>
                  <a:pt x="847640" y="1566766"/>
                </a:cubicBezTo>
                <a:close/>
                <a:moveTo>
                  <a:pt x="1255844" y="1563070"/>
                </a:moveTo>
                <a:cubicBezTo>
                  <a:pt x="1259433" y="1564304"/>
                  <a:pt x="1262633" y="1566759"/>
                  <a:pt x="1265527" y="1570126"/>
                </a:cubicBezTo>
                <a:cubicBezTo>
                  <a:pt x="1269666" y="1574952"/>
                  <a:pt x="1273621" y="1579931"/>
                  <a:pt x="1279410" y="1586956"/>
                </a:cubicBezTo>
                <a:cubicBezTo>
                  <a:pt x="1279364" y="1591279"/>
                  <a:pt x="1272751" y="1595830"/>
                  <a:pt x="1268887" y="1602687"/>
                </a:cubicBezTo>
                <a:cubicBezTo>
                  <a:pt x="1276538" y="1601725"/>
                  <a:pt x="1281823" y="1597815"/>
                  <a:pt x="1286847" y="1593707"/>
                </a:cubicBezTo>
                <a:cubicBezTo>
                  <a:pt x="1289734" y="1591355"/>
                  <a:pt x="1292238" y="1590087"/>
                  <a:pt x="1296530" y="1593081"/>
                </a:cubicBezTo>
                <a:cubicBezTo>
                  <a:pt x="1293980" y="1596777"/>
                  <a:pt x="1291505" y="1600381"/>
                  <a:pt x="1288206" y="1605192"/>
                </a:cubicBezTo>
                <a:cubicBezTo>
                  <a:pt x="1292055" y="1603604"/>
                  <a:pt x="1294942" y="1602535"/>
                  <a:pt x="1297721" y="1601221"/>
                </a:cubicBezTo>
                <a:cubicBezTo>
                  <a:pt x="1302532" y="1598961"/>
                  <a:pt x="1306335" y="1599526"/>
                  <a:pt x="1310810" y="1603054"/>
                </a:cubicBezTo>
                <a:cubicBezTo>
                  <a:pt x="1318920" y="1609438"/>
                  <a:pt x="1327671" y="1615119"/>
                  <a:pt x="1336544" y="1620434"/>
                </a:cubicBezTo>
                <a:cubicBezTo>
                  <a:pt x="1340332" y="1622710"/>
                  <a:pt x="1345020" y="1623656"/>
                  <a:pt x="1349434" y="1624634"/>
                </a:cubicBezTo>
                <a:cubicBezTo>
                  <a:pt x="1355620" y="1626008"/>
                  <a:pt x="1362095" y="1626299"/>
                  <a:pt x="1368112" y="1628116"/>
                </a:cubicBezTo>
                <a:cubicBezTo>
                  <a:pt x="1372557" y="1629460"/>
                  <a:pt x="1376757" y="1632148"/>
                  <a:pt x="1380499" y="1634973"/>
                </a:cubicBezTo>
                <a:cubicBezTo>
                  <a:pt x="1382133" y="1636210"/>
                  <a:pt x="1382484" y="1639250"/>
                  <a:pt x="1383217" y="1641540"/>
                </a:cubicBezTo>
                <a:cubicBezTo>
                  <a:pt x="1383660" y="1642930"/>
                  <a:pt x="1383584" y="1644488"/>
                  <a:pt x="1383996" y="1645908"/>
                </a:cubicBezTo>
                <a:cubicBezTo>
                  <a:pt x="1385966" y="1652796"/>
                  <a:pt x="1384760" y="1657241"/>
                  <a:pt x="1378376" y="1660631"/>
                </a:cubicBezTo>
                <a:cubicBezTo>
                  <a:pt x="1373076" y="1663441"/>
                  <a:pt x="1367196" y="1665366"/>
                  <a:pt x="1361377" y="1666908"/>
                </a:cubicBezTo>
                <a:cubicBezTo>
                  <a:pt x="1356261" y="1668267"/>
                  <a:pt x="1350870" y="1669077"/>
                  <a:pt x="1345585" y="1669199"/>
                </a:cubicBezTo>
                <a:cubicBezTo>
                  <a:pt x="1330588" y="1669581"/>
                  <a:pt x="1315575" y="1669673"/>
                  <a:pt x="1300562" y="1669474"/>
                </a:cubicBezTo>
                <a:cubicBezTo>
                  <a:pt x="1293735" y="1669382"/>
                  <a:pt x="1286878" y="1668634"/>
                  <a:pt x="1280112" y="1667626"/>
                </a:cubicBezTo>
                <a:cubicBezTo>
                  <a:pt x="1269070" y="1665977"/>
                  <a:pt x="1258059" y="1664052"/>
                  <a:pt x="1247093" y="1661929"/>
                </a:cubicBezTo>
                <a:cubicBezTo>
                  <a:pt x="1231698" y="1658951"/>
                  <a:pt x="1216196" y="1659822"/>
                  <a:pt x="1200695" y="1660295"/>
                </a:cubicBezTo>
                <a:cubicBezTo>
                  <a:pt x="1199442" y="1660341"/>
                  <a:pt x="1198083" y="1660494"/>
                  <a:pt x="1196984" y="1661028"/>
                </a:cubicBezTo>
                <a:cubicBezTo>
                  <a:pt x="1184139" y="1667259"/>
                  <a:pt x="1170470" y="1664740"/>
                  <a:pt x="1157138" y="1664358"/>
                </a:cubicBezTo>
                <a:cubicBezTo>
                  <a:pt x="1148692" y="1664113"/>
                  <a:pt x="1144828" y="1658737"/>
                  <a:pt x="1144797" y="1650200"/>
                </a:cubicBezTo>
                <a:cubicBezTo>
                  <a:pt x="1144767" y="1644564"/>
                  <a:pt x="1144996" y="1639005"/>
                  <a:pt x="1147821" y="1633889"/>
                </a:cubicBezTo>
                <a:cubicBezTo>
                  <a:pt x="1148295" y="1633034"/>
                  <a:pt x="1148768" y="1631934"/>
                  <a:pt x="1148631" y="1631048"/>
                </a:cubicBezTo>
                <a:cubicBezTo>
                  <a:pt x="1146538" y="1617700"/>
                  <a:pt x="1150326" y="1604795"/>
                  <a:pt x="1151639" y="1591721"/>
                </a:cubicBezTo>
                <a:cubicBezTo>
                  <a:pt x="1152342" y="1584696"/>
                  <a:pt x="1154037" y="1577656"/>
                  <a:pt x="1159413" y="1572295"/>
                </a:cubicBezTo>
                <a:cubicBezTo>
                  <a:pt x="1162559" y="1569164"/>
                  <a:pt x="1165965" y="1566873"/>
                  <a:pt x="1171265" y="1568629"/>
                </a:cubicBezTo>
                <a:lnTo>
                  <a:pt x="1171280" y="1568645"/>
                </a:lnTo>
                <a:cubicBezTo>
                  <a:pt x="1170700" y="1572035"/>
                  <a:pt x="1170058" y="1574509"/>
                  <a:pt x="1169890" y="1577014"/>
                </a:cubicBezTo>
                <a:cubicBezTo>
                  <a:pt x="1169340" y="1585246"/>
                  <a:pt x="1173357" y="1590042"/>
                  <a:pt x="1181436" y="1589354"/>
                </a:cubicBezTo>
                <a:cubicBezTo>
                  <a:pt x="1186262" y="1588942"/>
                  <a:pt x="1191547" y="1587338"/>
                  <a:pt x="1195502" y="1584635"/>
                </a:cubicBezTo>
                <a:cubicBezTo>
                  <a:pt x="1203322" y="1579320"/>
                  <a:pt x="1211187" y="1574632"/>
                  <a:pt x="1220503" y="1572310"/>
                </a:cubicBezTo>
                <a:cubicBezTo>
                  <a:pt x="1224856" y="1571226"/>
                  <a:pt x="1228827" y="1568629"/>
                  <a:pt x="1233057" y="1566949"/>
                </a:cubicBezTo>
                <a:cubicBezTo>
                  <a:pt x="1236570" y="1565560"/>
                  <a:pt x="1240235" y="1564567"/>
                  <a:pt x="1243824" y="1563345"/>
                </a:cubicBezTo>
                <a:cubicBezTo>
                  <a:pt x="1248276" y="1561826"/>
                  <a:pt x="1252255" y="1561837"/>
                  <a:pt x="1255844" y="1563070"/>
                </a:cubicBezTo>
                <a:close/>
                <a:moveTo>
                  <a:pt x="1075811" y="1336273"/>
                </a:moveTo>
                <a:cubicBezTo>
                  <a:pt x="1065961" y="1356005"/>
                  <a:pt x="1052597" y="1373171"/>
                  <a:pt x="1037126" y="1388810"/>
                </a:cubicBezTo>
                <a:cubicBezTo>
                  <a:pt x="1056721" y="1376195"/>
                  <a:pt x="1070069" y="1358998"/>
                  <a:pt x="1075811" y="1336273"/>
                </a:cubicBezTo>
                <a:close/>
                <a:moveTo>
                  <a:pt x="952256" y="1325001"/>
                </a:moveTo>
                <a:lnTo>
                  <a:pt x="952263" y="1325007"/>
                </a:lnTo>
                <a:lnTo>
                  <a:pt x="951310" y="1325689"/>
                </a:lnTo>
                <a:cubicBezTo>
                  <a:pt x="953356" y="1329033"/>
                  <a:pt x="955189" y="1332546"/>
                  <a:pt x="957510" y="1335677"/>
                </a:cubicBezTo>
                <a:cubicBezTo>
                  <a:pt x="964276" y="1344795"/>
                  <a:pt x="972462" y="1352125"/>
                  <a:pt x="983825" y="1355012"/>
                </a:cubicBezTo>
                <a:cubicBezTo>
                  <a:pt x="994042" y="1357593"/>
                  <a:pt x="1005542" y="1350079"/>
                  <a:pt x="1006932" y="1338945"/>
                </a:cubicBezTo>
                <a:cubicBezTo>
                  <a:pt x="1004229" y="1340030"/>
                  <a:pt x="1002060" y="1341022"/>
                  <a:pt x="999815" y="1341755"/>
                </a:cubicBezTo>
                <a:cubicBezTo>
                  <a:pt x="996959" y="1342687"/>
                  <a:pt x="994088" y="1343741"/>
                  <a:pt x="991125" y="1344184"/>
                </a:cubicBezTo>
                <a:cubicBezTo>
                  <a:pt x="981870" y="1345574"/>
                  <a:pt x="973546" y="1343466"/>
                  <a:pt x="966429" y="1337097"/>
                </a:cubicBezTo>
                <a:lnTo>
                  <a:pt x="952263" y="1325007"/>
                </a:lnTo>
                <a:lnTo>
                  <a:pt x="952272" y="1325001"/>
                </a:lnTo>
                <a:close/>
                <a:moveTo>
                  <a:pt x="1121156" y="1159829"/>
                </a:moveTo>
                <a:lnTo>
                  <a:pt x="1121156" y="1159844"/>
                </a:lnTo>
                <a:lnTo>
                  <a:pt x="1121183" y="1159871"/>
                </a:lnTo>
                <a:lnTo>
                  <a:pt x="1131535" y="1175703"/>
                </a:lnTo>
                <a:cubicBezTo>
                  <a:pt x="1137192" y="1178836"/>
                  <a:pt x="1144767" y="1179622"/>
                  <a:pt x="1153426" y="1177499"/>
                </a:cubicBezTo>
                <a:cubicBezTo>
                  <a:pt x="1149456" y="1176048"/>
                  <a:pt x="1147134" y="1174964"/>
                  <a:pt x="1144706" y="1174368"/>
                </a:cubicBezTo>
                <a:cubicBezTo>
                  <a:pt x="1140147" y="1173231"/>
                  <a:pt x="1135588" y="1172108"/>
                  <a:pt x="1131505" y="1170016"/>
                </a:cubicBezTo>
                <a:lnTo>
                  <a:pt x="1121183" y="1159871"/>
                </a:lnTo>
                <a:close/>
                <a:moveTo>
                  <a:pt x="1102080" y="1154468"/>
                </a:moveTo>
                <a:cubicBezTo>
                  <a:pt x="1080989" y="1159524"/>
                  <a:pt x="1059836" y="1153766"/>
                  <a:pt x="1037248" y="1154728"/>
                </a:cubicBezTo>
                <a:cubicBezTo>
                  <a:pt x="1052017" y="1163174"/>
                  <a:pt x="1079904" y="1162960"/>
                  <a:pt x="1102080" y="1154468"/>
                </a:cubicBezTo>
                <a:close/>
                <a:moveTo>
                  <a:pt x="1177313" y="1110621"/>
                </a:moveTo>
                <a:cubicBezTo>
                  <a:pt x="1176137" y="1115004"/>
                  <a:pt x="1175220" y="1118395"/>
                  <a:pt x="1173938" y="1123190"/>
                </a:cubicBezTo>
                <a:cubicBezTo>
                  <a:pt x="1170104" y="1118761"/>
                  <a:pt x="1167279" y="1115508"/>
                  <a:pt x="1164453" y="1112240"/>
                </a:cubicBezTo>
                <a:cubicBezTo>
                  <a:pt x="1163140" y="1113935"/>
                  <a:pt x="1162758" y="1115203"/>
                  <a:pt x="1163201" y="1116043"/>
                </a:cubicBezTo>
                <a:cubicBezTo>
                  <a:pt x="1166866" y="1122961"/>
                  <a:pt x="1175785" y="1133438"/>
                  <a:pt x="1180062" y="1135592"/>
                </a:cubicBezTo>
                <a:cubicBezTo>
                  <a:pt x="1179649" y="1133774"/>
                  <a:pt x="1179436" y="1132430"/>
                  <a:pt x="1179038" y="1131162"/>
                </a:cubicBezTo>
                <a:cubicBezTo>
                  <a:pt x="1178550" y="1129605"/>
                  <a:pt x="1177908" y="1128108"/>
                  <a:pt x="1177343" y="1126627"/>
                </a:cubicBezTo>
                <a:cubicBezTo>
                  <a:pt x="1181757" y="1123297"/>
                  <a:pt x="1186446" y="1129666"/>
                  <a:pt x="1190982" y="1125023"/>
                </a:cubicBezTo>
                <a:cubicBezTo>
                  <a:pt x="1188614" y="1123954"/>
                  <a:pt x="1186934" y="1122778"/>
                  <a:pt x="1185086" y="1122427"/>
                </a:cubicBezTo>
                <a:cubicBezTo>
                  <a:pt x="1179756" y="1121419"/>
                  <a:pt x="1177924" y="1118318"/>
                  <a:pt x="1178718" y="1113187"/>
                </a:cubicBezTo>
                <a:cubicBezTo>
                  <a:pt x="1178794" y="1112713"/>
                  <a:pt x="1178168" y="1112118"/>
                  <a:pt x="1177313" y="1110621"/>
                </a:cubicBezTo>
                <a:close/>
                <a:moveTo>
                  <a:pt x="1055499" y="1074578"/>
                </a:moveTo>
                <a:cubicBezTo>
                  <a:pt x="1056904" y="1079511"/>
                  <a:pt x="1060294" y="1083451"/>
                  <a:pt x="1064571" y="1086429"/>
                </a:cubicBezTo>
                <a:cubicBezTo>
                  <a:pt x="1072192" y="1091744"/>
                  <a:pt x="1080683" y="1094676"/>
                  <a:pt x="1090091" y="1095043"/>
                </a:cubicBezTo>
                <a:cubicBezTo>
                  <a:pt x="1105562" y="1095639"/>
                  <a:pt x="1120117" y="1091973"/>
                  <a:pt x="1134259" y="1085910"/>
                </a:cubicBezTo>
                <a:cubicBezTo>
                  <a:pt x="1128318" y="1086429"/>
                  <a:pt x="1122393" y="1087193"/>
                  <a:pt x="1116620" y="1088567"/>
                </a:cubicBezTo>
                <a:cubicBezTo>
                  <a:pt x="1101240" y="1092217"/>
                  <a:pt x="1086426" y="1090431"/>
                  <a:pt x="1072192" y="1084016"/>
                </a:cubicBezTo>
                <a:cubicBezTo>
                  <a:pt x="1066342" y="1081389"/>
                  <a:pt x="1060966" y="1077709"/>
                  <a:pt x="1055499" y="1074578"/>
                </a:cubicBezTo>
                <a:close/>
                <a:moveTo>
                  <a:pt x="1158130" y="1071004"/>
                </a:moveTo>
                <a:cubicBezTo>
                  <a:pt x="1141163" y="1106390"/>
                  <a:pt x="1123340" y="1141319"/>
                  <a:pt x="1100507" y="1173452"/>
                </a:cubicBezTo>
                <a:cubicBezTo>
                  <a:pt x="1130105" y="1145213"/>
                  <a:pt x="1147806" y="1110224"/>
                  <a:pt x="1158130" y="1071004"/>
                </a:cubicBezTo>
                <a:close/>
                <a:moveTo>
                  <a:pt x="971805" y="1028821"/>
                </a:moveTo>
                <a:cubicBezTo>
                  <a:pt x="980755" y="1043391"/>
                  <a:pt x="992179" y="1054494"/>
                  <a:pt x="1010475" y="1056174"/>
                </a:cubicBezTo>
                <a:cubicBezTo>
                  <a:pt x="995966" y="1049454"/>
                  <a:pt x="984436" y="1038351"/>
                  <a:pt x="971805" y="1028821"/>
                </a:cubicBezTo>
                <a:close/>
                <a:moveTo>
                  <a:pt x="1085494" y="956032"/>
                </a:moveTo>
                <a:cubicBezTo>
                  <a:pt x="1083585" y="954062"/>
                  <a:pt x="1081508" y="954291"/>
                  <a:pt x="1079538" y="956124"/>
                </a:cubicBezTo>
                <a:cubicBezTo>
                  <a:pt x="1075628" y="959774"/>
                  <a:pt x="1076117" y="962294"/>
                  <a:pt x="1082027" y="967273"/>
                </a:cubicBezTo>
                <a:lnTo>
                  <a:pt x="1082043" y="967273"/>
                </a:lnTo>
                <a:cubicBezTo>
                  <a:pt x="1087480" y="963394"/>
                  <a:pt x="1088686" y="959316"/>
                  <a:pt x="1085494" y="956032"/>
                </a:cubicBezTo>
                <a:close/>
                <a:moveTo>
                  <a:pt x="1169402" y="951664"/>
                </a:moveTo>
                <a:cubicBezTo>
                  <a:pt x="1166026" y="965746"/>
                  <a:pt x="1162605" y="979247"/>
                  <a:pt x="1159581" y="992854"/>
                </a:cubicBezTo>
                <a:cubicBezTo>
                  <a:pt x="1156909" y="1004904"/>
                  <a:pt x="1152067" y="1015992"/>
                  <a:pt x="1145256" y="1026149"/>
                </a:cubicBezTo>
                <a:cubicBezTo>
                  <a:pt x="1138979" y="1035495"/>
                  <a:pt x="1130563" y="1042704"/>
                  <a:pt x="1119094" y="1044292"/>
                </a:cubicBezTo>
                <a:cubicBezTo>
                  <a:pt x="1101316" y="1046751"/>
                  <a:pt x="1085479" y="1041910"/>
                  <a:pt x="1071947" y="1029768"/>
                </a:cubicBezTo>
                <a:cubicBezTo>
                  <a:pt x="1063685" y="1022346"/>
                  <a:pt x="1057988" y="1013091"/>
                  <a:pt x="1051956" y="1003897"/>
                </a:cubicBezTo>
                <a:cubicBezTo>
                  <a:pt x="1053697" y="1009165"/>
                  <a:pt x="1055850" y="1014221"/>
                  <a:pt x="1058691" y="1018848"/>
                </a:cubicBezTo>
                <a:cubicBezTo>
                  <a:pt x="1069565" y="1036503"/>
                  <a:pt x="1085372" y="1047209"/>
                  <a:pt x="1105898" y="1049989"/>
                </a:cubicBezTo>
                <a:cubicBezTo>
                  <a:pt x="1112267" y="1050844"/>
                  <a:pt x="1119201" y="1050188"/>
                  <a:pt x="1125462" y="1048584"/>
                </a:cubicBezTo>
                <a:cubicBezTo>
                  <a:pt x="1142293" y="1044292"/>
                  <a:pt x="1152266" y="1032074"/>
                  <a:pt x="1158955" y="1016832"/>
                </a:cubicBezTo>
                <a:cubicBezTo>
                  <a:pt x="1164285" y="1004675"/>
                  <a:pt x="1167981" y="992060"/>
                  <a:pt x="1168378" y="978651"/>
                </a:cubicBezTo>
                <a:cubicBezTo>
                  <a:pt x="1168378" y="978147"/>
                  <a:pt x="1169127" y="977674"/>
                  <a:pt x="1169783" y="976864"/>
                </a:cubicBezTo>
                <a:cubicBezTo>
                  <a:pt x="1170639" y="978361"/>
                  <a:pt x="1171402" y="979384"/>
                  <a:pt x="1171830" y="980545"/>
                </a:cubicBezTo>
                <a:cubicBezTo>
                  <a:pt x="1172273" y="981721"/>
                  <a:pt x="1172517" y="982988"/>
                  <a:pt x="1172639" y="984256"/>
                </a:cubicBezTo>
                <a:cubicBezTo>
                  <a:pt x="1174304" y="1001377"/>
                  <a:pt x="1179497" y="1017535"/>
                  <a:pt x="1186675" y="1033021"/>
                </a:cubicBezTo>
                <a:cubicBezTo>
                  <a:pt x="1190417" y="1041100"/>
                  <a:pt x="1195319" y="1048523"/>
                  <a:pt x="1203291" y="1053318"/>
                </a:cubicBezTo>
                <a:cubicBezTo>
                  <a:pt x="1208774" y="1056617"/>
                  <a:pt x="1213050" y="1056923"/>
                  <a:pt x="1218793" y="1053853"/>
                </a:cubicBezTo>
                <a:cubicBezTo>
                  <a:pt x="1209492" y="1054433"/>
                  <a:pt x="1203123" y="1050233"/>
                  <a:pt x="1199030" y="1042857"/>
                </a:cubicBezTo>
                <a:cubicBezTo>
                  <a:pt x="1194617" y="1034900"/>
                  <a:pt x="1189561" y="1026989"/>
                  <a:pt x="1186996" y="1018405"/>
                </a:cubicBezTo>
                <a:cubicBezTo>
                  <a:pt x="1181329" y="999483"/>
                  <a:pt x="1177068" y="980148"/>
                  <a:pt x="1172181" y="960996"/>
                </a:cubicBezTo>
                <a:cubicBezTo>
                  <a:pt x="1171372" y="957835"/>
                  <a:pt x="1170318" y="954749"/>
                  <a:pt x="1169402" y="951680"/>
                </a:cubicBezTo>
                <a:close/>
                <a:moveTo>
                  <a:pt x="1085448" y="948885"/>
                </a:moveTo>
                <a:cubicBezTo>
                  <a:pt x="1076544" y="947113"/>
                  <a:pt x="1072085" y="950611"/>
                  <a:pt x="1071062" y="959560"/>
                </a:cubicBezTo>
                <a:cubicBezTo>
                  <a:pt x="1070099" y="968006"/>
                  <a:pt x="1075338" y="973657"/>
                  <a:pt x="1085693" y="973733"/>
                </a:cubicBezTo>
                <a:lnTo>
                  <a:pt x="1085708" y="973733"/>
                </a:lnTo>
                <a:cubicBezTo>
                  <a:pt x="1077995" y="970389"/>
                  <a:pt x="1073750" y="965837"/>
                  <a:pt x="1075124" y="958140"/>
                </a:cubicBezTo>
                <a:cubicBezTo>
                  <a:pt x="1076117" y="952581"/>
                  <a:pt x="1079324" y="949175"/>
                  <a:pt x="1085448" y="948885"/>
                </a:cubicBezTo>
                <a:close/>
                <a:moveTo>
                  <a:pt x="1130686" y="826460"/>
                </a:moveTo>
                <a:cubicBezTo>
                  <a:pt x="1145729" y="846620"/>
                  <a:pt x="1158283" y="868338"/>
                  <a:pt x="1168867" y="892789"/>
                </a:cubicBezTo>
                <a:cubicBezTo>
                  <a:pt x="1180703" y="877807"/>
                  <a:pt x="1191547" y="864076"/>
                  <a:pt x="1202405" y="850346"/>
                </a:cubicBezTo>
                <a:cubicBezTo>
                  <a:pt x="1190050" y="858319"/>
                  <a:pt x="1181207" y="869926"/>
                  <a:pt x="1170196" y="880433"/>
                </a:cubicBezTo>
                <a:cubicBezTo>
                  <a:pt x="1160039" y="859327"/>
                  <a:pt x="1147883" y="841137"/>
                  <a:pt x="1130701" y="826475"/>
                </a:cubicBezTo>
                <a:close/>
                <a:moveTo>
                  <a:pt x="1325243" y="824689"/>
                </a:moveTo>
                <a:cubicBezTo>
                  <a:pt x="1298607" y="829622"/>
                  <a:pt x="1271575" y="877150"/>
                  <a:pt x="1272720" y="903296"/>
                </a:cubicBezTo>
                <a:cubicBezTo>
                  <a:pt x="1285519" y="873973"/>
                  <a:pt x="1298577" y="845688"/>
                  <a:pt x="1325243" y="824689"/>
                </a:cubicBezTo>
                <a:close/>
                <a:moveTo>
                  <a:pt x="1006382" y="809737"/>
                </a:moveTo>
                <a:cubicBezTo>
                  <a:pt x="1022892" y="842405"/>
                  <a:pt x="1032193" y="876860"/>
                  <a:pt x="1034713" y="913193"/>
                </a:cubicBezTo>
                <a:cubicBezTo>
                  <a:pt x="1044625" y="885962"/>
                  <a:pt x="1031811" y="832783"/>
                  <a:pt x="1006382" y="809737"/>
                </a:cubicBezTo>
                <a:close/>
                <a:moveTo>
                  <a:pt x="893366" y="755886"/>
                </a:moveTo>
                <a:cubicBezTo>
                  <a:pt x="902117" y="777542"/>
                  <a:pt x="933166" y="805903"/>
                  <a:pt x="955922" y="809095"/>
                </a:cubicBezTo>
                <a:cubicBezTo>
                  <a:pt x="944865" y="800894"/>
                  <a:pt x="933517" y="793319"/>
                  <a:pt x="923178" y="784568"/>
                </a:cubicBezTo>
                <a:cubicBezTo>
                  <a:pt x="913052" y="775984"/>
                  <a:pt x="903965" y="766180"/>
                  <a:pt x="893366" y="755886"/>
                </a:cubicBezTo>
                <a:close/>
                <a:moveTo>
                  <a:pt x="1119109" y="712802"/>
                </a:moveTo>
                <a:cubicBezTo>
                  <a:pt x="1118651" y="713046"/>
                  <a:pt x="1118208" y="713291"/>
                  <a:pt x="1117750" y="713535"/>
                </a:cubicBezTo>
                <a:cubicBezTo>
                  <a:pt x="1122240" y="722149"/>
                  <a:pt x="1126516" y="730931"/>
                  <a:pt x="1133755" y="737773"/>
                </a:cubicBezTo>
                <a:cubicBezTo>
                  <a:pt x="1143148" y="746677"/>
                  <a:pt x="1152586" y="755504"/>
                  <a:pt x="1162162" y="764209"/>
                </a:cubicBezTo>
                <a:cubicBezTo>
                  <a:pt x="1170791" y="772059"/>
                  <a:pt x="1180825" y="777222"/>
                  <a:pt x="1192463" y="778810"/>
                </a:cubicBezTo>
                <a:cubicBezTo>
                  <a:pt x="1197152" y="779451"/>
                  <a:pt x="1201917" y="779635"/>
                  <a:pt x="1207033" y="780047"/>
                </a:cubicBezTo>
                <a:cubicBezTo>
                  <a:pt x="1207476" y="782200"/>
                  <a:pt x="1207919" y="784339"/>
                  <a:pt x="1208576" y="787485"/>
                </a:cubicBezTo>
                <a:cubicBezTo>
                  <a:pt x="1211523" y="783544"/>
                  <a:pt x="1213967" y="780261"/>
                  <a:pt x="1217128" y="776030"/>
                </a:cubicBezTo>
                <a:cubicBezTo>
                  <a:pt x="1213631" y="776030"/>
                  <a:pt x="1211615" y="775908"/>
                  <a:pt x="1209614" y="776046"/>
                </a:cubicBezTo>
                <a:cubicBezTo>
                  <a:pt x="1193257" y="777206"/>
                  <a:pt x="1179313" y="771647"/>
                  <a:pt x="1167218" y="760926"/>
                </a:cubicBezTo>
                <a:cubicBezTo>
                  <a:pt x="1160773" y="755214"/>
                  <a:pt x="1154541" y="749227"/>
                  <a:pt x="1147944" y="743714"/>
                </a:cubicBezTo>
                <a:cubicBezTo>
                  <a:pt x="1139391" y="736566"/>
                  <a:pt x="1131067" y="729266"/>
                  <a:pt x="1124806" y="719889"/>
                </a:cubicBezTo>
                <a:cubicBezTo>
                  <a:pt x="1123126" y="717384"/>
                  <a:pt x="1121033" y="715154"/>
                  <a:pt x="1119124" y="712802"/>
                </a:cubicBezTo>
                <a:close/>
                <a:moveTo>
                  <a:pt x="1170761" y="572218"/>
                </a:moveTo>
                <a:cubicBezTo>
                  <a:pt x="1163063" y="570951"/>
                  <a:pt x="1155595" y="571592"/>
                  <a:pt x="1148035" y="572661"/>
                </a:cubicBezTo>
                <a:cubicBezTo>
                  <a:pt x="1128334" y="575426"/>
                  <a:pt x="1113535" y="591508"/>
                  <a:pt x="1113214" y="610782"/>
                </a:cubicBezTo>
                <a:cubicBezTo>
                  <a:pt x="1113183" y="612767"/>
                  <a:pt x="1112771" y="614875"/>
                  <a:pt x="1112023" y="616707"/>
                </a:cubicBezTo>
                <a:cubicBezTo>
                  <a:pt x="1108098" y="626146"/>
                  <a:pt x="1108235" y="636027"/>
                  <a:pt x="1108464" y="645939"/>
                </a:cubicBezTo>
                <a:cubicBezTo>
                  <a:pt x="1108540" y="649161"/>
                  <a:pt x="1108464" y="652384"/>
                  <a:pt x="1108464" y="655897"/>
                </a:cubicBezTo>
                <a:cubicBezTo>
                  <a:pt x="1102920" y="656767"/>
                  <a:pt x="1098552" y="656752"/>
                  <a:pt x="1093879" y="654308"/>
                </a:cubicBezTo>
                <a:cubicBezTo>
                  <a:pt x="1087205" y="650841"/>
                  <a:pt x="1080027" y="648581"/>
                  <a:pt x="1072772" y="653850"/>
                </a:cubicBezTo>
                <a:cubicBezTo>
                  <a:pt x="1080607" y="651849"/>
                  <a:pt x="1087159" y="654828"/>
                  <a:pt x="1093802" y="658355"/>
                </a:cubicBezTo>
                <a:cubicBezTo>
                  <a:pt x="1100003" y="661639"/>
                  <a:pt x="1106845" y="661502"/>
                  <a:pt x="1113932" y="660585"/>
                </a:cubicBezTo>
                <a:cubicBezTo>
                  <a:pt x="1113718" y="658753"/>
                  <a:pt x="1113412" y="657500"/>
                  <a:pt x="1113458" y="656263"/>
                </a:cubicBezTo>
                <a:cubicBezTo>
                  <a:pt x="1113825" y="647176"/>
                  <a:pt x="1113748" y="638028"/>
                  <a:pt x="1114848" y="629017"/>
                </a:cubicBezTo>
                <a:cubicBezTo>
                  <a:pt x="1115734" y="621793"/>
                  <a:pt x="1118208" y="614768"/>
                  <a:pt x="1119735" y="607605"/>
                </a:cubicBezTo>
                <a:cubicBezTo>
                  <a:pt x="1122255" y="595708"/>
                  <a:pt x="1128364" y="586712"/>
                  <a:pt x="1139681" y="581519"/>
                </a:cubicBezTo>
                <a:cubicBezTo>
                  <a:pt x="1149226" y="577136"/>
                  <a:pt x="1159306" y="576800"/>
                  <a:pt x="1169493" y="577289"/>
                </a:cubicBezTo>
                <a:cubicBezTo>
                  <a:pt x="1178611" y="577732"/>
                  <a:pt x="1187744" y="578190"/>
                  <a:pt x="1196831" y="579061"/>
                </a:cubicBezTo>
                <a:cubicBezTo>
                  <a:pt x="1201268" y="579481"/>
                  <a:pt x="1205826" y="579538"/>
                  <a:pt x="1210192" y="580348"/>
                </a:cubicBezTo>
                <a:lnTo>
                  <a:pt x="1222328" y="586114"/>
                </a:lnTo>
                <a:lnTo>
                  <a:pt x="1222382" y="586147"/>
                </a:lnTo>
                <a:lnTo>
                  <a:pt x="1222397" y="586147"/>
                </a:lnTo>
                <a:lnTo>
                  <a:pt x="1222328" y="586114"/>
                </a:lnTo>
                <a:lnTo>
                  <a:pt x="1207690" y="577228"/>
                </a:lnTo>
                <a:cubicBezTo>
                  <a:pt x="1195395" y="575471"/>
                  <a:pt x="1183009" y="574250"/>
                  <a:pt x="1170761" y="572218"/>
                </a:cubicBezTo>
                <a:close/>
                <a:moveTo>
                  <a:pt x="1840324" y="539520"/>
                </a:moveTo>
                <a:cubicBezTo>
                  <a:pt x="1854451" y="542453"/>
                  <a:pt x="1868579" y="545400"/>
                  <a:pt x="1882675" y="548485"/>
                </a:cubicBezTo>
                <a:cubicBezTo>
                  <a:pt x="1887700" y="549585"/>
                  <a:pt x="1892236" y="551586"/>
                  <a:pt x="1894863" y="556565"/>
                </a:cubicBezTo>
                <a:cubicBezTo>
                  <a:pt x="1898497" y="563422"/>
                  <a:pt x="1894053" y="580619"/>
                  <a:pt x="1887501" y="584880"/>
                </a:cubicBezTo>
                <a:cubicBezTo>
                  <a:pt x="1883714" y="587339"/>
                  <a:pt x="1879682" y="586804"/>
                  <a:pt x="1875726" y="586010"/>
                </a:cubicBezTo>
                <a:cubicBezTo>
                  <a:pt x="1861324" y="583139"/>
                  <a:pt x="1846953" y="580115"/>
                  <a:pt x="1832597" y="577045"/>
                </a:cubicBezTo>
                <a:cubicBezTo>
                  <a:pt x="1830489" y="576602"/>
                  <a:pt x="1828488" y="575655"/>
                  <a:pt x="1826014" y="574800"/>
                </a:cubicBezTo>
                <a:lnTo>
                  <a:pt x="1826014" y="574785"/>
                </a:lnTo>
                <a:cubicBezTo>
                  <a:pt x="1827159" y="570646"/>
                  <a:pt x="1828229" y="567301"/>
                  <a:pt x="1828992" y="563895"/>
                </a:cubicBezTo>
                <a:cubicBezTo>
                  <a:pt x="1830428" y="557481"/>
                  <a:pt x="1831604" y="551021"/>
                  <a:pt x="1833024" y="544606"/>
                </a:cubicBezTo>
                <a:cubicBezTo>
                  <a:pt x="1834200" y="539337"/>
                  <a:pt x="1835391" y="538497"/>
                  <a:pt x="1840324" y="539520"/>
                </a:cubicBezTo>
                <a:close/>
                <a:moveTo>
                  <a:pt x="332588" y="494771"/>
                </a:moveTo>
                <a:lnTo>
                  <a:pt x="332620" y="494785"/>
                </a:lnTo>
                <a:lnTo>
                  <a:pt x="332619" y="494787"/>
                </a:lnTo>
                <a:close/>
                <a:moveTo>
                  <a:pt x="1620553" y="482798"/>
                </a:moveTo>
                <a:cubicBezTo>
                  <a:pt x="1632969" y="482539"/>
                  <a:pt x="1638559" y="486662"/>
                  <a:pt x="1640606" y="497185"/>
                </a:cubicBezTo>
                <a:cubicBezTo>
                  <a:pt x="1643248" y="510793"/>
                  <a:pt x="1640881" y="523301"/>
                  <a:pt x="1631686" y="534145"/>
                </a:cubicBezTo>
                <a:cubicBezTo>
                  <a:pt x="1623943" y="543278"/>
                  <a:pt x="1618201" y="544408"/>
                  <a:pt x="1606838" y="538406"/>
                </a:cubicBezTo>
                <a:cubicBezTo>
                  <a:pt x="1624096" y="523255"/>
                  <a:pt x="1629839" y="505066"/>
                  <a:pt x="1620553" y="482814"/>
                </a:cubicBezTo>
                <a:close/>
                <a:moveTo>
                  <a:pt x="1530659" y="477667"/>
                </a:moveTo>
                <a:cubicBezTo>
                  <a:pt x="1537272" y="480538"/>
                  <a:pt x="1544114" y="482096"/>
                  <a:pt x="1550987" y="483516"/>
                </a:cubicBezTo>
                <a:cubicBezTo>
                  <a:pt x="1564625" y="486342"/>
                  <a:pt x="1578294" y="488999"/>
                  <a:pt x="1591902" y="491931"/>
                </a:cubicBezTo>
                <a:cubicBezTo>
                  <a:pt x="1596346" y="492894"/>
                  <a:pt x="1600806" y="494115"/>
                  <a:pt x="1604960" y="495933"/>
                </a:cubicBezTo>
                <a:cubicBezTo>
                  <a:pt x="1612459" y="499201"/>
                  <a:pt x="1613909" y="507555"/>
                  <a:pt x="1608320" y="513450"/>
                </a:cubicBezTo>
                <a:cubicBezTo>
                  <a:pt x="1605097" y="516856"/>
                  <a:pt x="1601142" y="518047"/>
                  <a:pt x="1596545" y="516994"/>
                </a:cubicBezTo>
                <a:cubicBezTo>
                  <a:pt x="1587656" y="514978"/>
                  <a:pt x="1578783" y="512885"/>
                  <a:pt x="1569863" y="511037"/>
                </a:cubicBezTo>
                <a:cubicBezTo>
                  <a:pt x="1566442" y="510335"/>
                  <a:pt x="1562899" y="510182"/>
                  <a:pt x="1559417" y="509785"/>
                </a:cubicBezTo>
                <a:lnTo>
                  <a:pt x="1559432" y="509800"/>
                </a:lnTo>
                <a:cubicBezTo>
                  <a:pt x="1559341" y="510335"/>
                  <a:pt x="1559249" y="510869"/>
                  <a:pt x="1559157" y="511404"/>
                </a:cubicBezTo>
                <a:cubicBezTo>
                  <a:pt x="1568138" y="513847"/>
                  <a:pt x="1577087" y="516398"/>
                  <a:pt x="1586113" y="518658"/>
                </a:cubicBezTo>
                <a:cubicBezTo>
                  <a:pt x="1590023" y="519636"/>
                  <a:pt x="1594086" y="520170"/>
                  <a:pt x="1598102" y="520613"/>
                </a:cubicBezTo>
                <a:cubicBezTo>
                  <a:pt x="1606120" y="521514"/>
                  <a:pt x="1612718" y="517009"/>
                  <a:pt x="1614841" y="509403"/>
                </a:cubicBezTo>
                <a:cubicBezTo>
                  <a:pt x="1616567" y="503248"/>
                  <a:pt x="1612764" y="494360"/>
                  <a:pt x="1606747" y="492160"/>
                </a:cubicBezTo>
                <a:cubicBezTo>
                  <a:pt x="1601080" y="490083"/>
                  <a:pt x="1595124" y="488602"/>
                  <a:pt x="1589168" y="487518"/>
                </a:cubicBezTo>
                <a:cubicBezTo>
                  <a:pt x="1577209" y="485334"/>
                  <a:pt x="1565175" y="483654"/>
                  <a:pt x="1553171" y="481668"/>
                </a:cubicBezTo>
                <a:cubicBezTo>
                  <a:pt x="1545656" y="480431"/>
                  <a:pt x="1538158" y="479011"/>
                  <a:pt x="1530659" y="477667"/>
                </a:cubicBezTo>
                <a:close/>
                <a:moveTo>
                  <a:pt x="1605174" y="476934"/>
                </a:moveTo>
                <a:lnTo>
                  <a:pt x="1605174" y="476949"/>
                </a:lnTo>
                <a:lnTo>
                  <a:pt x="1605243" y="476963"/>
                </a:lnTo>
                <a:lnTo>
                  <a:pt x="1615683" y="481285"/>
                </a:lnTo>
                <a:cubicBezTo>
                  <a:pt x="1618071" y="483883"/>
                  <a:pt x="1619522" y="487434"/>
                  <a:pt x="1620568" y="491351"/>
                </a:cubicBezTo>
                <a:cubicBezTo>
                  <a:pt x="1621332" y="494238"/>
                  <a:pt x="1621714" y="497384"/>
                  <a:pt x="1621500" y="500362"/>
                </a:cubicBezTo>
                <a:cubicBezTo>
                  <a:pt x="1620690" y="511434"/>
                  <a:pt x="1617346" y="521697"/>
                  <a:pt x="1610519" y="530586"/>
                </a:cubicBezTo>
                <a:cubicBezTo>
                  <a:pt x="1604288" y="538711"/>
                  <a:pt x="1599385" y="539551"/>
                  <a:pt x="1590237" y="534404"/>
                </a:cubicBezTo>
                <a:cubicBezTo>
                  <a:pt x="1589855" y="534190"/>
                  <a:pt x="1589275" y="534313"/>
                  <a:pt x="1588786" y="534282"/>
                </a:cubicBezTo>
                <a:cubicBezTo>
                  <a:pt x="1590420" y="536726"/>
                  <a:pt x="1592390" y="538299"/>
                  <a:pt x="1594635" y="539047"/>
                </a:cubicBezTo>
                <a:cubicBezTo>
                  <a:pt x="1600378" y="540956"/>
                  <a:pt x="1606441" y="541979"/>
                  <a:pt x="1612000" y="544301"/>
                </a:cubicBezTo>
                <a:cubicBezTo>
                  <a:pt x="1620416" y="547814"/>
                  <a:pt x="1627120" y="544835"/>
                  <a:pt x="1632664" y="539200"/>
                </a:cubicBezTo>
                <a:cubicBezTo>
                  <a:pt x="1645569" y="526142"/>
                  <a:pt x="1648303" y="510121"/>
                  <a:pt x="1643813" y="492894"/>
                </a:cubicBezTo>
                <a:cubicBezTo>
                  <a:pt x="1642836" y="489136"/>
                  <a:pt x="1639537" y="484891"/>
                  <a:pt x="1636131" y="483058"/>
                </a:cubicBezTo>
                <a:lnTo>
                  <a:pt x="1605243" y="476963"/>
                </a:lnTo>
                <a:close/>
                <a:moveTo>
                  <a:pt x="1510282" y="476393"/>
                </a:moveTo>
                <a:lnTo>
                  <a:pt x="1510224" y="476444"/>
                </a:lnTo>
                <a:lnTo>
                  <a:pt x="1510227" y="476409"/>
                </a:lnTo>
                <a:close/>
                <a:moveTo>
                  <a:pt x="1510361" y="476322"/>
                </a:moveTo>
                <a:lnTo>
                  <a:pt x="1510315" y="476383"/>
                </a:lnTo>
                <a:lnTo>
                  <a:pt x="1510300" y="476387"/>
                </a:lnTo>
                <a:lnTo>
                  <a:pt x="1510312" y="476510"/>
                </a:lnTo>
                <a:lnTo>
                  <a:pt x="1510178" y="476506"/>
                </a:lnTo>
                <a:lnTo>
                  <a:pt x="1510163" y="476506"/>
                </a:lnTo>
                <a:lnTo>
                  <a:pt x="1510294" y="476389"/>
                </a:lnTo>
                <a:lnTo>
                  <a:pt x="1510282" y="476393"/>
                </a:lnTo>
                <a:close/>
                <a:moveTo>
                  <a:pt x="1471111" y="454681"/>
                </a:moveTo>
                <a:cubicBezTo>
                  <a:pt x="1470866" y="457965"/>
                  <a:pt x="1470683" y="459981"/>
                  <a:pt x="1470576" y="461997"/>
                </a:cubicBezTo>
                <a:cubicBezTo>
                  <a:pt x="1470148" y="469480"/>
                  <a:pt x="1470622" y="470198"/>
                  <a:pt x="1477983" y="471511"/>
                </a:cubicBezTo>
                <a:cubicBezTo>
                  <a:pt x="1484169" y="472611"/>
                  <a:pt x="1490400" y="473466"/>
                  <a:pt x="1497731" y="474596"/>
                </a:cubicBezTo>
                <a:cubicBezTo>
                  <a:pt x="1495470" y="472519"/>
                  <a:pt x="1493958" y="471130"/>
                  <a:pt x="1492278" y="469572"/>
                </a:cubicBezTo>
                <a:cubicBezTo>
                  <a:pt x="1494187" y="467189"/>
                  <a:pt x="1495837" y="465112"/>
                  <a:pt x="1497502" y="463035"/>
                </a:cubicBezTo>
                <a:cubicBezTo>
                  <a:pt x="1497257" y="462791"/>
                  <a:pt x="1496998" y="462531"/>
                  <a:pt x="1496753" y="462287"/>
                </a:cubicBezTo>
                <a:cubicBezTo>
                  <a:pt x="1495104" y="463646"/>
                  <a:pt x="1493638" y="465433"/>
                  <a:pt x="1491744" y="466273"/>
                </a:cubicBezTo>
                <a:cubicBezTo>
                  <a:pt x="1489102" y="467434"/>
                  <a:pt x="1485406" y="469358"/>
                  <a:pt x="1483481" y="468365"/>
                </a:cubicBezTo>
                <a:cubicBezTo>
                  <a:pt x="1479312" y="466227"/>
                  <a:pt x="1473554" y="465173"/>
                  <a:pt x="1472638" y="458973"/>
                </a:cubicBezTo>
                <a:cubicBezTo>
                  <a:pt x="1472470" y="457873"/>
                  <a:pt x="1471890" y="456819"/>
                  <a:pt x="1471111" y="454681"/>
                </a:cubicBezTo>
                <a:close/>
                <a:moveTo>
                  <a:pt x="1636666" y="430352"/>
                </a:moveTo>
                <a:lnTo>
                  <a:pt x="1619030" y="438972"/>
                </a:lnTo>
                <a:lnTo>
                  <a:pt x="1618690" y="439043"/>
                </a:lnTo>
                <a:lnTo>
                  <a:pt x="1618229" y="439364"/>
                </a:lnTo>
                <a:lnTo>
                  <a:pt x="1608701" y="444021"/>
                </a:lnTo>
                <a:cubicBezTo>
                  <a:pt x="1608595" y="444113"/>
                  <a:pt x="1609053" y="444785"/>
                  <a:pt x="1609404" y="445503"/>
                </a:cubicBezTo>
                <a:lnTo>
                  <a:pt x="1618229" y="439364"/>
                </a:lnTo>
                <a:lnTo>
                  <a:pt x="1619030" y="438972"/>
                </a:lnTo>
                <a:lnTo>
                  <a:pt x="1646081" y="433346"/>
                </a:lnTo>
                <a:cubicBezTo>
                  <a:pt x="1654458" y="435271"/>
                  <a:pt x="1661934" y="440899"/>
                  <a:pt x="1668066" y="449871"/>
                </a:cubicBezTo>
                <a:cubicBezTo>
                  <a:pt x="1675962" y="461417"/>
                  <a:pt x="1678696" y="474612"/>
                  <a:pt x="1679352" y="488037"/>
                </a:cubicBezTo>
                <a:cubicBezTo>
                  <a:pt x="1680574" y="512641"/>
                  <a:pt x="1674725" y="535932"/>
                  <a:pt x="1662705" y="557405"/>
                </a:cubicBezTo>
                <a:cubicBezTo>
                  <a:pt x="1655206" y="570783"/>
                  <a:pt x="1645615" y="582513"/>
                  <a:pt x="1631351" y="589492"/>
                </a:cubicBezTo>
                <a:cubicBezTo>
                  <a:pt x="1618400" y="595815"/>
                  <a:pt x="1600149" y="595082"/>
                  <a:pt x="1589351" y="581337"/>
                </a:cubicBezTo>
                <a:cubicBezTo>
                  <a:pt x="1586617" y="577855"/>
                  <a:pt x="1584067" y="574220"/>
                  <a:pt x="1581425" y="570646"/>
                </a:cubicBezTo>
                <a:cubicBezTo>
                  <a:pt x="1580997" y="570890"/>
                  <a:pt x="1580554" y="571150"/>
                  <a:pt x="1580127" y="571394"/>
                </a:cubicBezTo>
                <a:cubicBezTo>
                  <a:pt x="1581806" y="574327"/>
                  <a:pt x="1583364" y="577320"/>
                  <a:pt x="1585167" y="580161"/>
                </a:cubicBezTo>
                <a:cubicBezTo>
                  <a:pt x="1594376" y="594700"/>
                  <a:pt x="1613573" y="601206"/>
                  <a:pt x="1629747" y="594135"/>
                </a:cubicBezTo>
                <a:cubicBezTo>
                  <a:pt x="1647188" y="586514"/>
                  <a:pt x="1658536" y="573105"/>
                  <a:pt x="1667440" y="557160"/>
                </a:cubicBezTo>
                <a:cubicBezTo>
                  <a:pt x="1680055" y="534588"/>
                  <a:pt x="1684575" y="510167"/>
                  <a:pt x="1682834" y="484524"/>
                </a:cubicBezTo>
                <a:cubicBezTo>
                  <a:pt x="1681979" y="471985"/>
                  <a:pt x="1678925" y="460027"/>
                  <a:pt x="1672082" y="449260"/>
                </a:cubicBezTo>
                <a:cubicBezTo>
                  <a:pt x="1663835" y="436294"/>
                  <a:pt x="1652564" y="428993"/>
                  <a:pt x="1636666" y="430352"/>
                </a:cubicBezTo>
                <a:close/>
                <a:moveTo>
                  <a:pt x="1760068" y="355090"/>
                </a:moveTo>
                <a:cubicBezTo>
                  <a:pt x="1760129" y="356983"/>
                  <a:pt x="1760862" y="357946"/>
                  <a:pt x="1761625" y="358862"/>
                </a:cubicBezTo>
                <a:cubicBezTo>
                  <a:pt x="1770927" y="370072"/>
                  <a:pt x="1777875" y="382534"/>
                  <a:pt x="1782839" y="396280"/>
                </a:cubicBezTo>
                <a:cubicBezTo>
                  <a:pt x="1787253" y="408528"/>
                  <a:pt x="1790888" y="420868"/>
                  <a:pt x="1792171" y="433850"/>
                </a:cubicBezTo>
                <a:cubicBezTo>
                  <a:pt x="1793362" y="445976"/>
                  <a:pt x="1795057" y="458072"/>
                  <a:pt x="1795531" y="470214"/>
                </a:cubicBezTo>
                <a:cubicBezTo>
                  <a:pt x="1795897" y="479301"/>
                  <a:pt x="1795088" y="488510"/>
                  <a:pt x="1794080" y="497582"/>
                </a:cubicBezTo>
                <a:cubicBezTo>
                  <a:pt x="1792003" y="516245"/>
                  <a:pt x="1789498" y="534878"/>
                  <a:pt x="1783832" y="552884"/>
                </a:cubicBezTo>
                <a:cubicBezTo>
                  <a:pt x="1780334" y="563987"/>
                  <a:pt x="1777112" y="575213"/>
                  <a:pt x="1772805" y="586010"/>
                </a:cubicBezTo>
                <a:cubicBezTo>
                  <a:pt x="1767582" y="599145"/>
                  <a:pt x="1762924" y="612584"/>
                  <a:pt x="1755150" y="624619"/>
                </a:cubicBezTo>
                <a:cubicBezTo>
                  <a:pt x="1751316" y="630560"/>
                  <a:pt x="1747422" y="636287"/>
                  <a:pt x="1742703" y="641663"/>
                </a:cubicBezTo>
                <a:cubicBezTo>
                  <a:pt x="1737327" y="647772"/>
                  <a:pt x="1733661" y="655332"/>
                  <a:pt x="1728851" y="661976"/>
                </a:cubicBezTo>
                <a:cubicBezTo>
                  <a:pt x="1721031" y="672758"/>
                  <a:pt x="1710508" y="680807"/>
                  <a:pt x="1700215" y="688978"/>
                </a:cubicBezTo>
                <a:cubicBezTo>
                  <a:pt x="1689554" y="697454"/>
                  <a:pt x="1677413" y="703456"/>
                  <a:pt x="1663499" y="708160"/>
                </a:cubicBezTo>
                <a:lnTo>
                  <a:pt x="1663515" y="708191"/>
                </a:lnTo>
                <a:cubicBezTo>
                  <a:pt x="1671594" y="708129"/>
                  <a:pt x="1680314" y="705564"/>
                  <a:pt x="1688943" y="700692"/>
                </a:cubicBezTo>
                <a:cubicBezTo>
                  <a:pt x="1705148" y="691559"/>
                  <a:pt x="1719977" y="680731"/>
                  <a:pt x="1731814" y="666115"/>
                </a:cubicBezTo>
                <a:cubicBezTo>
                  <a:pt x="1736426" y="660418"/>
                  <a:pt x="1742046" y="655485"/>
                  <a:pt x="1746246" y="649529"/>
                </a:cubicBezTo>
                <a:cubicBezTo>
                  <a:pt x="1752080" y="641251"/>
                  <a:pt x="1756906" y="632286"/>
                  <a:pt x="1762328" y="623718"/>
                </a:cubicBezTo>
                <a:cubicBezTo>
                  <a:pt x="1772561" y="607545"/>
                  <a:pt x="1779876" y="589951"/>
                  <a:pt x="1785863" y="571975"/>
                </a:cubicBezTo>
                <a:cubicBezTo>
                  <a:pt x="1790475" y="558107"/>
                  <a:pt x="1794003" y="543843"/>
                  <a:pt x="1796737" y="529334"/>
                </a:cubicBezTo>
                <a:cubicBezTo>
                  <a:pt x="1799333" y="515512"/>
                  <a:pt x="1800861" y="501660"/>
                  <a:pt x="1801502" y="487762"/>
                </a:cubicBezTo>
                <a:cubicBezTo>
                  <a:pt x="1802739" y="461005"/>
                  <a:pt x="1800341" y="434614"/>
                  <a:pt x="1792125" y="408788"/>
                </a:cubicBezTo>
                <a:cubicBezTo>
                  <a:pt x="1785955" y="389376"/>
                  <a:pt x="1776852" y="371905"/>
                  <a:pt x="1763122" y="356892"/>
                </a:cubicBezTo>
                <a:cubicBezTo>
                  <a:pt x="1762359" y="356052"/>
                  <a:pt x="1761091" y="355685"/>
                  <a:pt x="1760068" y="355090"/>
                </a:cubicBezTo>
                <a:close/>
                <a:moveTo>
                  <a:pt x="1653786" y="346934"/>
                </a:moveTo>
                <a:cubicBezTo>
                  <a:pt x="1639567" y="347636"/>
                  <a:pt x="1626662" y="352936"/>
                  <a:pt x="1614795" y="360603"/>
                </a:cubicBezTo>
                <a:cubicBezTo>
                  <a:pt x="1605662" y="366498"/>
                  <a:pt x="1597476" y="373585"/>
                  <a:pt x="1590970" y="382305"/>
                </a:cubicBezTo>
                <a:lnTo>
                  <a:pt x="1590985" y="382305"/>
                </a:lnTo>
                <a:cubicBezTo>
                  <a:pt x="1598102" y="376670"/>
                  <a:pt x="1605021" y="370744"/>
                  <a:pt x="1612397" y="365460"/>
                </a:cubicBezTo>
                <a:cubicBezTo>
                  <a:pt x="1624096" y="357060"/>
                  <a:pt x="1637063" y="351149"/>
                  <a:pt x="1651480" y="349820"/>
                </a:cubicBezTo>
                <a:cubicBezTo>
                  <a:pt x="1672556" y="347881"/>
                  <a:pt x="1689539" y="356647"/>
                  <a:pt x="1703300" y="372042"/>
                </a:cubicBezTo>
                <a:cubicBezTo>
                  <a:pt x="1712723" y="382580"/>
                  <a:pt x="1718847" y="394997"/>
                  <a:pt x="1723307" y="408406"/>
                </a:cubicBezTo>
                <a:cubicBezTo>
                  <a:pt x="1728805" y="424931"/>
                  <a:pt x="1732424" y="441654"/>
                  <a:pt x="1732119" y="459157"/>
                </a:cubicBezTo>
                <a:cubicBezTo>
                  <a:pt x="1731951" y="468824"/>
                  <a:pt x="1732042" y="478492"/>
                  <a:pt x="1731905" y="488159"/>
                </a:cubicBezTo>
                <a:cubicBezTo>
                  <a:pt x="1731615" y="508151"/>
                  <a:pt x="1726514" y="527364"/>
                  <a:pt x="1721367" y="546439"/>
                </a:cubicBezTo>
                <a:cubicBezTo>
                  <a:pt x="1718480" y="557130"/>
                  <a:pt x="1713685" y="567317"/>
                  <a:pt x="1709546" y="577641"/>
                </a:cubicBezTo>
                <a:cubicBezTo>
                  <a:pt x="1699924" y="601664"/>
                  <a:pt x="1685996" y="622954"/>
                  <a:pt x="1667730" y="641266"/>
                </a:cubicBezTo>
                <a:cubicBezTo>
                  <a:pt x="1652641" y="656386"/>
                  <a:pt x="1635642" y="668360"/>
                  <a:pt x="1613787" y="671597"/>
                </a:cubicBezTo>
                <a:cubicBezTo>
                  <a:pt x="1603509" y="673125"/>
                  <a:pt x="1593383" y="672208"/>
                  <a:pt x="1583807" y="668451"/>
                </a:cubicBezTo>
                <a:cubicBezTo>
                  <a:pt x="1570734" y="663320"/>
                  <a:pt x="1560501" y="654385"/>
                  <a:pt x="1552667" y="642702"/>
                </a:cubicBezTo>
                <a:cubicBezTo>
                  <a:pt x="1551765" y="641373"/>
                  <a:pt x="1550513" y="640273"/>
                  <a:pt x="1549429" y="639067"/>
                </a:cubicBezTo>
                <a:cubicBezTo>
                  <a:pt x="1548818" y="640686"/>
                  <a:pt x="1548833" y="642060"/>
                  <a:pt x="1549520" y="642855"/>
                </a:cubicBezTo>
                <a:cubicBezTo>
                  <a:pt x="1554438" y="648628"/>
                  <a:pt x="1559081" y="654721"/>
                  <a:pt x="1564579" y="659883"/>
                </a:cubicBezTo>
                <a:cubicBezTo>
                  <a:pt x="1580569" y="674850"/>
                  <a:pt x="1600195" y="677905"/>
                  <a:pt x="1620690" y="674056"/>
                </a:cubicBezTo>
                <a:cubicBezTo>
                  <a:pt x="1634726" y="671429"/>
                  <a:pt x="1647142" y="664022"/>
                  <a:pt x="1658276" y="654966"/>
                </a:cubicBezTo>
                <a:cubicBezTo>
                  <a:pt x="1689585" y="629506"/>
                  <a:pt x="1708553" y="595754"/>
                  <a:pt x="1721901" y="558520"/>
                </a:cubicBezTo>
                <a:cubicBezTo>
                  <a:pt x="1727018" y="544240"/>
                  <a:pt x="1730607" y="529441"/>
                  <a:pt x="1733035" y="514367"/>
                </a:cubicBezTo>
                <a:cubicBezTo>
                  <a:pt x="1737480" y="486785"/>
                  <a:pt x="1738091" y="459279"/>
                  <a:pt x="1733356" y="431696"/>
                </a:cubicBezTo>
                <a:cubicBezTo>
                  <a:pt x="1729614" y="409872"/>
                  <a:pt x="1722360" y="389453"/>
                  <a:pt x="1708248" y="372088"/>
                </a:cubicBezTo>
                <a:cubicBezTo>
                  <a:pt x="1694289" y="354921"/>
                  <a:pt x="1676176" y="345834"/>
                  <a:pt x="1653786" y="346934"/>
                </a:cubicBezTo>
                <a:close/>
                <a:moveTo>
                  <a:pt x="1714082" y="333983"/>
                </a:moveTo>
                <a:cubicBezTo>
                  <a:pt x="1721428" y="335373"/>
                  <a:pt x="1729034" y="335235"/>
                  <a:pt x="1735907" y="338611"/>
                </a:cubicBezTo>
                <a:cubicBezTo>
                  <a:pt x="1737709" y="339496"/>
                  <a:pt x="1739557" y="340749"/>
                  <a:pt x="1741466" y="340886"/>
                </a:cubicBezTo>
                <a:cubicBezTo>
                  <a:pt x="1772606" y="343177"/>
                  <a:pt x="1793774" y="360603"/>
                  <a:pt x="1809505" y="385955"/>
                </a:cubicBezTo>
                <a:cubicBezTo>
                  <a:pt x="1818959" y="401182"/>
                  <a:pt x="1824655" y="417844"/>
                  <a:pt x="1828733" y="435347"/>
                </a:cubicBezTo>
                <a:cubicBezTo>
                  <a:pt x="1833575" y="456148"/>
                  <a:pt x="1834888" y="477117"/>
                  <a:pt x="1833849" y="498209"/>
                </a:cubicBezTo>
                <a:cubicBezTo>
                  <a:pt x="1833147" y="512336"/>
                  <a:pt x="1832750" y="526570"/>
                  <a:pt x="1828550" y="540452"/>
                </a:cubicBezTo>
                <a:cubicBezTo>
                  <a:pt x="1824304" y="554503"/>
                  <a:pt x="1822288" y="569256"/>
                  <a:pt x="1817553" y="583124"/>
                </a:cubicBezTo>
                <a:cubicBezTo>
                  <a:pt x="1812834" y="596961"/>
                  <a:pt x="1806695" y="610446"/>
                  <a:pt x="1799883" y="623413"/>
                </a:cubicBezTo>
                <a:cubicBezTo>
                  <a:pt x="1788521" y="645039"/>
                  <a:pt x="1774241" y="664694"/>
                  <a:pt x="1756326" y="681540"/>
                </a:cubicBezTo>
                <a:cubicBezTo>
                  <a:pt x="1743848" y="693269"/>
                  <a:pt x="1730133" y="703212"/>
                  <a:pt x="1714403" y="709962"/>
                </a:cubicBezTo>
                <a:cubicBezTo>
                  <a:pt x="1700230" y="716041"/>
                  <a:pt x="1685416" y="718667"/>
                  <a:pt x="1669792" y="717125"/>
                </a:cubicBezTo>
                <a:cubicBezTo>
                  <a:pt x="1661086" y="716254"/>
                  <a:pt x="1652900" y="713841"/>
                  <a:pt x="1644531" y="711749"/>
                </a:cubicBezTo>
                <a:cubicBezTo>
                  <a:pt x="1636498" y="709733"/>
                  <a:pt x="1628250" y="708633"/>
                  <a:pt x="1620049" y="705747"/>
                </a:cubicBezTo>
                <a:cubicBezTo>
                  <a:pt x="1621637" y="705167"/>
                  <a:pt x="1623180" y="704403"/>
                  <a:pt x="1624799" y="704052"/>
                </a:cubicBezTo>
                <a:cubicBezTo>
                  <a:pt x="1648654" y="698752"/>
                  <a:pt x="1667913" y="685541"/>
                  <a:pt x="1684911" y="668742"/>
                </a:cubicBezTo>
                <a:cubicBezTo>
                  <a:pt x="1700520" y="653332"/>
                  <a:pt x="1712784" y="635371"/>
                  <a:pt x="1723093" y="616067"/>
                </a:cubicBezTo>
                <a:cubicBezTo>
                  <a:pt x="1728331" y="606231"/>
                  <a:pt x="1733967" y="596533"/>
                  <a:pt x="1738335" y="586316"/>
                </a:cubicBezTo>
                <a:cubicBezTo>
                  <a:pt x="1742901" y="575625"/>
                  <a:pt x="1746536" y="564476"/>
                  <a:pt x="1749911" y="553327"/>
                </a:cubicBezTo>
                <a:cubicBezTo>
                  <a:pt x="1753073" y="542896"/>
                  <a:pt x="1755807" y="532297"/>
                  <a:pt x="1757884" y="521606"/>
                </a:cubicBezTo>
                <a:cubicBezTo>
                  <a:pt x="1759823" y="511648"/>
                  <a:pt x="1760648" y="501492"/>
                  <a:pt x="1761931" y="491412"/>
                </a:cubicBezTo>
                <a:cubicBezTo>
                  <a:pt x="1764695" y="469771"/>
                  <a:pt x="1762679" y="448374"/>
                  <a:pt x="1759518" y="426871"/>
                </a:cubicBezTo>
                <a:cubicBezTo>
                  <a:pt x="1756494" y="406253"/>
                  <a:pt x="1750309" y="386857"/>
                  <a:pt x="1740779" y="368468"/>
                </a:cubicBezTo>
                <a:cubicBezTo>
                  <a:pt x="1734059" y="355517"/>
                  <a:pt x="1724620" y="344674"/>
                  <a:pt x="1714036" y="333998"/>
                </a:cubicBezTo>
                <a:close/>
                <a:moveTo>
                  <a:pt x="1657360" y="323094"/>
                </a:moveTo>
                <a:cubicBezTo>
                  <a:pt x="1669990" y="321215"/>
                  <a:pt x="1681674" y="323979"/>
                  <a:pt x="1692899" y="328897"/>
                </a:cubicBezTo>
                <a:cubicBezTo>
                  <a:pt x="1717076" y="339466"/>
                  <a:pt x="1731554" y="358999"/>
                  <a:pt x="1741680" y="382595"/>
                </a:cubicBezTo>
                <a:cubicBezTo>
                  <a:pt x="1747132" y="395287"/>
                  <a:pt x="1751210" y="408345"/>
                  <a:pt x="1753455" y="421876"/>
                </a:cubicBezTo>
                <a:cubicBezTo>
                  <a:pt x="1757364" y="445518"/>
                  <a:pt x="1759258" y="469313"/>
                  <a:pt x="1755791" y="493230"/>
                </a:cubicBezTo>
                <a:cubicBezTo>
                  <a:pt x="1753898" y="506272"/>
                  <a:pt x="1752202" y="519361"/>
                  <a:pt x="1749850" y="532327"/>
                </a:cubicBezTo>
                <a:cubicBezTo>
                  <a:pt x="1748506" y="539795"/>
                  <a:pt x="1746277" y="547126"/>
                  <a:pt x="1744032" y="554396"/>
                </a:cubicBezTo>
                <a:cubicBezTo>
                  <a:pt x="1738625" y="571853"/>
                  <a:pt x="1731707" y="588683"/>
                  <a:pt x="1723856" y="605223"/>
                </a:cubicBezTo>
                <a:cubicBezTo>
                  <a:pt x="1710462" y="633401"/>
                  <a:pt x="1691662" y="657180"/>
                  <a:pt x="1667760" y="677065"/>
                </a:cubicBezTo>
                <a:cubicBezTo>
                  <a:pt x="1651801" y="690337"/>
                  <a:pt x="1633657" y="699073"/>
                  <a:pt x="1613024" y="701837"/>
                </a:cubicBezTo>
                <a:cubicBezTo>
                  <a:pt x="1596529" y="704052"/>
                  <a:pt x="1581180" y="699821"/>
                  <a:pt x="1567267" y="690948"/>
                </a:cubicBezTo>
                <a:cubicBezTo>
                  <a:pt x="1549337" y="679509"/>
                  <a:pt x="1537867" y="662862"/>
                  <a:pt x="1529391" y="643633"/>
                </a:cubicBezTo>
                <a:cubicBezTo>
                  <a:pt x="1523603" y="630514"/>
                  <a:pt x="1519510" y="616891"/>
                  <a:pt x="1517249" y="602917"/>
                </a:cubicBezTo>
                <a:cubicBezTo>
                  <a:pt x="1514745" y="587400"/>
                  <a:pt x="1512530" y="571715"/>
                  <a:pt x="1513538" y="555877"/>
                </a:cubicBezTo>
                <a:cubicBezTo>
                  <a:pt x="1513676" y="553678"/>
                  <a:pt x="1514439" y="551448"/>
                  <a:pt x="1515295" y="549387"/>
                </a:cubicBezTo>
                <a:cubicBezTo>
                  <a:pt x="1518166" y="542346"/>
                  <a:pt x="1521999" y="535580"/>
                  <a:pt x="1523954" y="528311"/>
                </a:cubicBezTo>
                <a:cubicBezTo>
                  <a:pt x="1526031" y="520567"/>
                  <a:pt x="1527788" y="512213"/>
                  <a:pt x="1527009" y="504394"/>
                </a:cubicBezTo>
                <a:cubicBezTo>
                  <a:pt x="1526505" y="499293"/>
                  <a:pt x="1521373" y="494543"/>
                  <a:pt x="1518028" y="489854"/>
                </a:cubicBezTo>
                <a:cubicBezTo>
                  <a:pt x="1515829" y="486769"/>
                  <a:pt x="1512912" y="484188"/>
                  <a:pt x="1510743" y="481088"/>
                </a:cubicBezTo>
                <a:lnTo>
                  <a:pt x="1510312" y="476510"/>
                </a:lnTo>
                <a:lnTo>
                  <a:pt x="1516791" y="476705"/>
                </a:lnTo>
                <a:cubicBezTo>
                  <a:pt x="1519265" y="476949"/>
                  <a:pt x="1521709" y="477484"/>
                  <a:pt x="1523878" y="477835"/>
                </a:cubicBezTo>
                <a:cubicBezTo>
                  <a:pt x="1528979" y="464258"/>
                  <a:pt x="1533774" y="451230"/>
                  <a:pt x="1538753" y="438264"/>
                </a:cubicBezTo>
                <a:cubicBezTo>
                  <a:pt x="1544878" y="422350"/>
                  <a:pt x="1553064" y="407474"/>
                  <a:pt x="1562456" y="393317"/>
                </a:cubicBezTo>
                <a:cubicBezTo>
                  <a:pt x="1572704" y="377846"/>
                  <a:pt x="1584433" y="363581"/>
                  <a:pt x="1598622" y="351470"/>
                </a:cubicBezTo>
                <a:cubicBezTo>
                  <a:pt x="1615712" y="336869"/>
                  <a:pt x="1634726" y="326454"/>
                  <a:pt x="1657360" y="323094"/>
                </a:cubicBezTo>
                <a:close/>
                <a:moveTo>
                  <a:pt x="720698" y="299339"/>
                </a:moveTo>
                <a:lnTo>
                  <a:pt x="722023" y="299604"/>
                </a:lnTo>
                <a:cubicBezTo>
                  <a:pt x="725872" y="303605"/>
                  <a:pt x="729659" y="307668"/>
                  <a:pt x="734241" y="312540"/>
                </a:cubicBezTo>
                <a:lnTo>
                  <a:pt x="722634" y="312540"/>
                </a:lnTo>
                <a:close/>
                <a:moveTo>
                  <a:pt x="720679" y="299207"/>
                </a:moveTo>
                <a:lnTo>
                  <a:pt x="720698" y="299339"/>
                </a:lnTo>
                <a:lnTo>
                  <a:pt x="720572" y="299314"/>
                </a:lnTo>
                <a:lnTo>
                  <a:pt x="720587" y="299299"/>
                </a:lnTo>
                <a:cubicBezTo>
                  <a:pt x="720587" y="299299"/>
                  <a:pt x="720679" y="299207"/>
                  <a:pt x="720679" y="299207"/>
                </a:cubicBezTo>
                <a:close/>
                <a:moveTo>
                  <a:pt x="720631" y="299139"/>
                </a:moveTo>
                <a:lnTo>
                  <a:pt x="720679" y="299207"/>
                </a:lnTo>
                <a:lnTo>
                  <a:pt x="720664" y="299222"/>
                </a:lnTo>
                <a:cubicBezTo>
                  <a:pt x="720664" y="299222"/>
                  <a:pt x="720572" y="299314"/>
                  <a:pt x="720572" y="299314"/>
                </a:cubicBezTo>
                <a:close/>
                <a:moveTo>
                  <a:pt x="697709" y="290150"/>
                </a:moveTo>
                <a:cubicBezTo>
                  <a:pt x="697037" y="291097"/>
                  <a:pt x="696732" y="291357"/>
                  <a:pt x="696777" y="291494"/>
                </a:cubicBezTo>
                <a:cubicBezTo>
                  <a:pt x="697480" y="293602"/>
                  <a:pt x="698381" y="295663"/>
                  <a:pt x="698915" y="297817"/>
                </a:cubicBezTo>
                <a:cubicBezTo>
                  <a:pt x="701054" y="306476"/>
                  <a:pt x="704078" y="315273"/>
                  <a:pt x="696777" y="323658"/>
                </a:cubicBezTo>
                <a:cubicBezTo>
                  <a:pt x="699572" y="321734"/>
                  <a:pt x="702382" y="319809"/>
                  <a:pt x="705177" y="317885"/>
                </a:cubicBezTo>
                <a:cubicBezTo>
                  <a:pt x="710966" y="323123"/>
                  <a:pt x="714631" y="323536"/>
                  <a:pt x="719182" y="318496"/>
                </a:cubicBezTo>
                <a:cubicBezTo>
                  <a:pt x="722206" y="315151"/>
                  <a:pt x="724986" y="314540"/>
                  <a:pt x="729125" y="315976"/>
                </a:cubicBezTo>
                <a:cubicBezTo>
                  <a:pt x="731981" y="316969"/>
                  <a:pt x="735249" y="316770"/>
                  <a:pt x="738349" y="317121"/>
                </a:cubicBezTo>
                <a:cubicBezTo>
                  <a:pt x="739372" y="313013"/>
                  <a:pt x="739693" y="310310"/>
                  <a:pt x="736623" y="307988"/>
                </a:cubicBezTo>
                <a:cubicBezTo>
                  <a:pt x="731583" y="304170"/>
                  <a:pt x="726803" y="300031"/>
                  <a:pt x="721733" y="295893"/>
                </a:cubicBezTo>
                <a:lnTo>
                  <a:pt x="720631" y="299139"/>
                </a:lnTo>
                <a:lnTo>
                  <a:pt x="717136" y="294167"/>
                </a:lnTo>
                <a:cubicBezTo>
                  <a:pt x="717441" y="298978"/>
                  <a:pt x="717762" y="302399"/>
                  <a:pt x="717838" y="305820"/>
                </a:cubicBezTo>
                <a:cubicBezTo>
                  <a:pt x="718083" y="317381"/>
                  <a:pt x="716998" y="318358"/>
                  <a:pt x="705590" y="317366"/>
                </a:cubicBezTo>
                <a:cubicBezTo>
                  <a:pt x="704582" y="307973"/>
                  <a:pt x="704123" y="298397"/>
                  <a:pt x="697709" y="290150"/>
                </a:cubicBezTo>
                <a:close/>
                <a:moveTo>
                  <a:pt x="677626" y="287386"/>
                </a:moveTo>
                <a:lnTo>
                  <a:pt x="677626" y="287401"/>
                </a:lnTo>
                <a:lnTo>
                  <a:pt x="677638" y="287421"/>
                </a:lnTo>
                <a:lnTo>
                  <a:pt x="680736" y="296629"/>
                </a:lnTo>
                <a:cubicBezTo>
                  <a:pt x="681494" y="299413"/>
                  <a:pt x="681498" y="301948"/>
                  <a:pt x="679321" y="304384"/>
                </a:cubicBezTo>
                <a:cubicBezTo>
                  <a:pt x="681245" y="308905"/>
                  <a:pt x="682940" y="312860"/>
                  <a:pt x="685017" y="317778"/>
                </a:cubicBezTo>
                <a:lnTo>
                  <a:pt x="669180" y="317778"/>
                </a:lnTo>
                <a:cubicBezTo>
                  <a:pt x="669180" y="317977"/>
                  <a:pt x="669180" y="318190"/>
                  <a:pt x="669195" y="318389"/>
                </a:cubicBezTo>
                <a:cubicBezTo>
                  <a:pt x="676282" y="319244"/>
                  <a:pt x="683368" y="320084"/>
                  <a:pt x="690516" y="320939"/>
                </a:cubicBezTo>
                <a:cubicBezTo>
                  <a:pt x="690317" y="320374"/>
                  <a:pt x="690256" y="319809"/>
                  <a:pt x="689966" y="319443"/>
                </a:cubicBezTo>
                <a:cubicBezTo>
                  <a:pt x="684911" y="312952"/>
                  <a:pt x="680818" y="306446"/>
                  <a:pt x="683551" y="297405"/>
                </a:cubicBezTo>
                <a:lnTo>
                  <a:pt x="677638" y="287421"/>
                </a:lnTo>
                <a:close/>
                <a:moveTo>
                  <a:pt x="558194" y="273808"/>
                </a:moveTo>
                <a:cubicBezTo>
                  <a:pt x="574566" y="277321"/>
                  <a:pt x="590923" y="280895"/>
                  <a:pt x="607280" y="284469"/>
                </a:cubicBezTo>
                <a:cubicBezTo>
                  <a:pt x="619636" y="287157"/>
                  <a:pt x="631991" y="289875"/>
                  <a:pt x="644637" y="292639"/>
                </a:cubicBezTo>
                <a:cubicBezTo>
                  <a:pt x="651708" y="284072"/>
                  <a:pt x="661192" y="283125"/>
                  <a:pt x="671486" y="284484"/>
                </a:cubicBezTo>
                <a:cubicBezTo>
                  <a:pt x="673502" y="284744"/>
                  <a:pt x="676144" y="284331"/>
                  <a:pt x="677687" y="283155"/>
                </a:cubicBezTo>
                <a:cubicBezTo>
                  <a:pt x="681535" y="280192"/>
                  <a:pt x="685369" y="280483"/>
                  <a:pt x="689095" y="282544"/>
                </a:cubicBezTo>
                <a:cubicBezTo>
                  <a:pt x="691890" y="284087"/>
                  <a:pt x="694441" y="284133"/>
                  <a:pt x="697526" y="284224"/>
                </a:cubicBezTo>
                <a:cubicBezTo>
                  <a:pt x="702413" y="284362"/>
                  <a:pt x="707651" y="285461"/>
                  <a:pt x="712004" y="287630"/>
                </a:cubicBezTo>
                <a:cubicBezTo>
                  <a:pt x="716143" y="289692"/>
                  <a:pt x="718999" y="290608"/>
                  <a:pt x="722878" y="287355"/>
                </a:cubicBezTo>
                <a:cubicBezTo>
                  <a:pt x="726941" y="283949"/>
                  <a:pt x="731965" y="284102"/>
                  <a:pt x="735997" y="287768"/>
                </a:cubicBezTo>
                <a:cubicBezTo>
                  <a:pt x="741190" y="292487"/>
                  <a:pt x="746963" y="295587"/>
                  <a:pt x="753713" y="297496"/>
                </a:cubicBezTo>
                <a:cubicBezTo>
                  <a:pt x="760586" y="299451"/>
                  <a:pt x="762251" y="302689"/>
                  <a:pt x="761884" y="310020"/>
                </a:cubicBezTo>
                <a:cubicBezTo>
                  <a:pt x="761395" y="319916"/>
                  <a:pt x="760922" y="329813"/>
                  <a:pt x="760510" y="339709"/>
                </a:cubicBezTo>
                <a:cubicBezTo>
                  <a:pt x="760204" y="347055"/>
                  <a:pt x="759074" y="349133"/>
                  <a:pt x="751774" y="351149"/>
                </a:cubicBezTo>
                <a:cubicBezTo>
                  <a:pt x="745176" y="352966"/>
                  <a:pt x="739815" y="356448"/>
                  <a:pt x="734653" y="360709"/>
                </a:cubicBezTo>
                <a:cubicBezTo>
                  <a:pt x="731385" y="363412"/>
                  <a:pt x="727613" y="365489"/>
                  <a:pt x="723825" y="368025"/>
                </a:cubicBezTo>
                <a:cubicBezTo>
                  <a:pt x="724634" y="373782"/>
                  <a:pt x="727597" y="378563"/>
                  <a:pt x="730530" y="383144"/>
                </a:cubicBezTo>
                <a:cubicBezTo>
                  <a:pt x="735447" y="390827"/>
                  <a:pt x="741373" y="397867"/>
                  <a:pt x="746108" y="405641"/>
                </a:cubicBezTo>
                <a:cubicBezTo>
                  <a:pt x="752690" y="416408"/>
                  <a:pt x="758753" y="427496"/>
                  <a:pt x="764694" y="438630"/>
                </a:cubicBezTo>
                <a:cubicBezTo>
                  <a:pt x="770360" y="449244"/>
                  <a:pt x="777096" y="458942"/>
                  <a:pt x="786091" y="466975"/>
                </a:cubicBezTo>
                <a:cubicBezTo>
                  <a:pt x="800493" y="479835"/>
                  <a:pt x="811169" y="495535"/>
                  <a:pt x="820042" y="512488"/>
                </a:cubicBezTo>
                <a:cubicBezTo>
                  <a:pt x="827434" y="526615"/>
                  <a:pt x="834276" y="541032"/>
                  <a:pt x="841225" y="555388"/>
                </a:cubicBezTo>
                <a:cubicBezTo>
                  <a:pt x="843608" y="560321"/>
                  <a:pt x="845563" y="565468"/>
                  <a:pt x="848189" y="571592"/>
                </a:cubicBezTo>
                <a:cubicBezTo>
                  <a:pt x="841958" y="572768"/>
                  <a:pt x="836598" y="573791"/>
                  <a:pt x="829648" y="575105"/>
                </a:cubicBezTo>
                <a:cubicBezTo>
                  <a:pt x="833986" y="576357"/>
                  <a:pt x="837101" y="577365"/>
                  <a:pt x="840263" y="578144"/>
                </a:cubicBezTo>
                <a:cubicBezTo>
                  <a:pt x="846402" y="579671"/>
                  <a:pt x="852588" y="580985"/>
                  <a:pt x="858727" y="582558"/>
                </a:cubicBezTo>
                <a:cubicBezTo>
                  <a:pt x="878429" y="587613"/>
                  <a:pt x="894022" y="599068"/>
                  <a:pt x="906469" y="614676"/>
                </a:cubicBezTo>
                <a:cubicBezTo>
                  <a:pt x="920826" y="632682"/>
                  <a:pt x="934067" y="651605"/>
                  <a:pt x="948637" y="669428"/>
                </a:cubicBezTo>
                <a:cubicBezTo>
                  <a:pt x="961130" y="684731"/>
                  <a:pt x="970477" y="701729"/>
                  <a:pt x="978479" y="719537"/>
                </a:cubicBezTo>
                <a:cubicBezTo>
                  <a:pt x="983092" y="729816"/>
                  <a:pt x="986604" y="740583"/>
                  <a:pt x="991201" y="752694"/>
                </a:cubicBezTo>
                <a:cubicBezTo>
                  <a:pt x="991950" y="734688"/>
                  <a:pt x="986421" y="719033"/>
                  <a:pt x="983840" y="702463"/>
                </a:cubicBezTo>
                <a:cubicBezTo>
                  <a:pt x="985764" y="702463"/>
                  <a:pt x="986788" y="702233"/>
                  <a:pt x="987658" y="702493"/>
                </a:cubicBezTo>
                <a:cubicBezTo>
                  <a:pt x="1004886" y="707854"/>
                  <a:pt x="1022128" y="713230"/>
                  <a:pt x="1036271" y="725219"/>
                </a:cubicBezTo>
                <a:cubicBezTo>
                  <a:pt x="1047114" y="734413"/>
                  <a:pt x="1057194" y="744386"/>
                  <a:pt x="1065640" y="755840"/>
                </a:cubicBezTo>
                <a:cubicBezTo>
                  <a:pt x="1068526" y="759765"/>
                  <a:pt x="1071092" y="762896"/>
                  <a:pt x="1076667" y="761995"/>
                </a:cubicBezTo>
                <a:cubicBezTo>
                  <a:pt x="1082409" y="761063"/>
                  <a:pt x="1086960" y="758345"/>
                  <a:pt x="1089053" y="753137"/>
                </a:cubicBezTo>
                <a:cubicBezTo>
                  <a:pt x="1090381" y="749838"/>
                  <a:pt x="1089877" y="745806"/>
                  <a:pt x="1090183" y="742095"/>
                </a:cubicBezTo>
                <a:lnTo>
                  <a:pt x="1090195" y="742043"/>
                </a:lnTo>
                <a:lnTo>
                  <a:pt x="1090274" y="742171"/>
                </a:lnTo>
                <a:lnTo>
                  <a:pt x="1090274" y="741704"/>
                </a:lnTo>
                <a:lnTo>
                  <a:pt x="1094690" y="722716"/>
                </a:lnTo>
                <a:cubicBezTo>
                  <a:pt x="1094612" y="716181"/>
                  <a:pt x="1093390" y="709572"/>
                  <a:pt x="1092336" y="702890"/>
                </a:cubicBezTo>
                <a:lnTo>
                  <a:pt x="1081157" y="702890"/>
                </a:lnTo>
                <a:cubicBezTo>
                  <a:pt x="1081065" y="703165"/>
                  <a:pt x="1080974" y="703425"/>
                  <a:pt x="1080882" y="703700"/>
                </a:cubicBezTo>
                <a:cubicBezTo>
                  <a:pt x="1083738" y="705105"/>
                  <a:pt x="1086594" y="706494"/>
                  <a:pt x="1090274" y="708297"/>
                </a:cubicBezTo>
                <a:lnTo>
                  <a:pt x="1090274" y="741704"/>
                </a:lnTo>
                <a:lnTo>
                  <a:pt x="1090195" y="742043"/>
                </a:lnTo>
                <a:lnTo>
                  <a:pt x="1081355" y="727632"/>
                </a:lnTo>
                <a:cubicBezTo>
                  <a:pt x="1079095" y="719873"/>
                  <a:pt x="1078041" y="711764"/>
                  <a:pt x="1076239" y="703868"/>
                </a:cubicBezTo>
                <a:cubicBezTo>
                  <a:pt x="1075811" y="702020"/>
                  <a:pt x="1074590" y="700279"/>
                  <a:pt x="1073444" y="698690"/>
                </a:cubicBezTo>
                <a:cubicBezTo>
                  <a:pt x="1067610" y="690672"/>
                  <a:pt x="1063792" y="681768"/>
                  <a:pt x="1064219" y="671872"/>
                </a:cubicBezTo>
                <a:cubicBezTo>
                  <a:pt x="1064494" y="665457"/>
                  <a:pt x="1063884" y="659363"/>
                  <a:pt x="1063318" y="653025"/>
                </a:cubicBezTo>
                <a:cubicBezTo>
                  <a:pt x="1061684" y="634622"/>
                  <a:pt x="1060157" y="615867"/>
                  <a:pt x="1067366" y="598014"/>
                </a:cubicBezTo>
                <a:cubicBezTo>
                  <a:pt x="1073307" y="583306"/>
                  <a:pt x="1081783" y="570325"/>
                  <a:pt x="1092993" y="558931"/>
                </a:cubicBezTo>
                <a:cubicBezTo>
                  <a:pt x="1103302" y="548454"/>
                  <a:pt x="1115383" y="541734"/>
                  <a:pt x="1129510" y="538344"/>
                </a:cubicBezTo>
                <a:cubicBezTo>
                  <a:pt x="1130747" y="538054"/>
                  <a:pt x="1131984" y="537596"/>
                  <a:pt x="1133236" y="537565"/>
                </a:cubicBezTo>
                <a:cubicBezTo>
                  <a:pt x="1148738" y="537137"/>
                  <a:pt x="1164301" y="535839"/>
                  <a:pt x="1179619" y="539321"/>
                </a:cubicBezTo>
                <a:cubicBezTo>
                  <a:pt x="1192555" y="542254"/>
                  <a:pt x="1205231" y="545919"/>
                  <a:pt x="1214975" y="555862"/>
                </a:cubicBezTo>
                <a:cubicBezTo>
                  <a:pt x="1224184" y="565254"/>
                  <a:pt x="1229148" y="576037"/>
                  <a:pt x="1227437" y="589522"/>
                </a:cubicBezTo>
                <a:cubicBezTo>
                  <a:pt x="1227101" y="592103"/>
                  <a:pt x="1227956" y="595005"/>
                  <a:pt x="1228903" y="597525"/>
                </a:cubicBezTo>
                <a:cubicBezTo>
                  <a:pt x="1231316" y="603909"/>
                  <a:pt x="1234050" y="610186"/>
                  <a:pt x="1236723" y="616463"/>
                </a:cubicBezTo>
                <a:cubicBezTo>
                  <a:pt x="1240312" y="624878"/>
                  <a:pt x="1239915" y="633889"/>
                  <a:pt x="1240648" y="642732"/>
                </a:cubicBezTo>
                <a:cubicBezTo>
                  <a:pt x="1242068" y="659944"/>
                  <a:pt x="1245291" y="676957"/>
                  <a:pt x="1244940" y="694368"/>
                </a:cubicBezTo>
                <a:cubicBezTo>
                  <a:pt x="1244604" y="711519"/>
                  <a:pt x="1242694" y="728319"/>
                  <a:pt x="1237945" y="744798"/>
                </a:cubicBezTo>
                <a:cubicBezTo>
                  <a:pt x="1236417" y="750113"/>
                  <a:pt x="1234982" y="755473"/>
                  <a:pt x="1233271" y="761689"/>
                </a:cubicBezTo>
                <a:cubicBezTo>
                  <a:pt x="1236937" y="759979"/>
                  <a:pt x="1240358" y="758299"/>
                  <a:pt x="1243825" y="756756"/>
                </a:cubicBezTo>
                <a:cubicBezTo>
                  <a:pt x="1258731" y="750128"/>
                  <a:pt x="1274217" y="745501"/>
                  <a:pt x="1290406" y="743210"/>
                </a:cubicBezTo>
                <a:cubicBezTo>
                  <a:pt x="1295935" y="742431"/>
                  <a:pt x="1301540" y="741774"/>
                  <a:pt x="1306885" y="740262"/>
                </a:cubicBezTo>
                <a:cubicBezTo>
                  <a:pt x="1309542" y="739514"/>
                  <a:pt x="1312169" y="737376"/>
                  <a:pt x="1313987" y="735176"/>
                </a:cubicBezTo>
                <a:cubicBezTo>
                  <a:pt x="1320111" y="727739"/>
                  <a:pt x="1326037" y="720118"/>
                  <a:pt x="1331688" y="712313"/>
                </a:cubicBezTo>
                <a:cubicBezTo>
                  <a:pt x="1342226" y="697759"/>
                  <a:pt x="1356551" y="687923"/>
                  <a:pt x="1371946" y="679386"/>
                </a:cubicBezTo>
                <a:cubicBezTo>
                  <a:pt x="1379781" y="675033"/>
                  <a:pt x="1387753" y="670971"/>
                  <a:pt x="1395221" y="665472"/>
                </a:cubicBezTo>
                <a:cubicBezTo>
                  <a:pt x="1386180" y="667397"/>
                  <a:pt x="1377139" y="669336"/>
                  <a:pt x="1366341" y="671627"/>
                </a:cubicBezTo>
                <a:cubicBezTo>
                  <a:pt x="1368479" y="666160"/>
                  <a:pt x="1369686" y="662158"/>
                  <a:pt x="1371549" y="658493"/>
                </a:cubicBezTo>
                <a:cubicBezTo>
                  <a:pt x="1381873" y="638119"/>
                  <a:pt x="1396458" y="621136"/>
                  <a:pt x="1413365" y="605925"/>
                </a:cubicBezTo>
                <a:cubicBezTo>
                  <a:pt x="1422941" y="597311"/>
                  <a:pt x="1432670" y="588759"/>
                  <a:pt x="1440016" y="578007"/>
                </a:cubicBezTo>
                <a:cubicBezTo>
                  <a:pt x="1442444" y="574463"/>
                  <a:pt x="1444613" y="570737"/>
                  <a:pt x="1446888" y="567087"/>
                </a:cubicBezTo>
                <a:cubicBezTo>
                  <a:pt x="1452218" y="558504"/>
                  <a:pt x="1457564" y="549921"/>
                  <a:pt x="1462848" y="541307"/>
                </a:cubicBezTo>
                <a:cubicBezTo>
                  <a:pt x="1465093" y="537626"/>
                  <a:pt x="1467506" y="534007"/>
                  <a:pt x="1469247" y="530082"/>
                </a:cubicBezTo>
                <a:cubicBezTo>
                  <a:pt x="1471813" y="524278"/>
                  <a:pt x="1470332" y="521407"/>
                  <a:pt x="1464467" y="518810"/>
                </a:cubicBezTo>
                <a:cubicBezTo>
                  <a:pt x="1453822" y="514106"/>
                  <a:pt x="1443162" y="509402"/>
                  <a:pt x="1432609" y="504485"/>
                </a:cubicBezTo>
                <a:cubicBezTo>
                  <a:pt x="1427156" y="501949"/>
                  <a:pt x="1423705" y="497948"/>
                  <a:pt x="1424377" y="491305"/>
                </a:cubicBezTo>
                <a:cubicBezTo>
                  <a:pt x="1424728" y="487822"/>
                  <a:pt x="1424438" y="484279"/>
                  <a:pt x="1424438" y="479820"/>
                </a:cubicBezTo>
                <a:cubicBezTo>
                  <a:pt x="1419199" y="479193"/>
                  <a:pt x="1414266" y="478353"/>
                  <a:pt x="1409303" y="478094"/>
                </a:cubicBezTo>
                <a:cubicBezTo>
                  <a:pt x="1403667" y="477804"/>
                  <a:pt x="1398184" y="477468"/>
                  <a:pt x="1393037" y="474734"/>
                </a:cubicBezTo>
                <a:cubicBezTo>
                  <a:pt x="1391113" y="473711"/>
                  <a:pt x="1388715" y="473466"/>
                  <a:pt x="1386485" y="473069"/>
                </a:cubicBezTo>
                <a:cubicBezTo>
                  <a:pt x="1375046" y="471053"/>
                  <a:pt x="1363546" y="469282"/>
                  <a:pt x="1352138" y="467098"/>
                </a:cubicBezTo>
                <a:cubicBezTo>
                  <a:pt x="1337186" y="464226"/>
                  <a:pt x="1322295" y="461034"/>
                  <a:pt x="1307358" y="458010"/>
                </a:cubicBezTo>
                <a:cubicBezTo>
                  <a:pt x="1286725" y="453841"/>
                  <a:pt x="1266061" y="449794"/>
                  <a:pt x="1245443" y="445518"/>
                </a:cubicBezTo>
                <a:cubicBezTo>
                  <a:pt x="1233516" y="443043"/>
                  <a:pt x="1221679" y="440111"/>
                  <a:pt x="1209752" y="437637"/>
                </a:cubicBezTo>
                <a:cubicBezTo>
                  <a:pt x="1197579" y="435102"/>
                  <a:pt x="1185331" y="432948"/>
                  <a:pt x="1173128" y="430520"/>
                </a:cubicBezTo>
                <a:cubicBezTo>
                  <a:pt x="1158695" y="427633"/>
                  <a:pt x="1144278" y="424686"/>
                  <a:pt x="1129876" y="421647"/>
                </a:cubicBezTo>
                <a:cubicBezTo>
                  <a:pt x="1111244" y="417737"/>
                  <a:pt x="1092672" y="413583"/>
                  <a:pt x="1074024" y="409765"/>
                </a:cubicBezTo>
                <a:cubicBezTo>
                  <a:pt x="1054644" y="405794"/>
                  <a:pt x="1035202" y="402098"/>
                  <a:pt x="1015775" y="398310"/>
                </a:cubicBezTo>
                <a:cubicBezTo>
                  <a:pt x="1000365" y="395301"/>
                  <a:pt x="984924" y="392507"/>
                  <a:pt x="969545" y="389330"/>
                </a:cubicBezTo>
                <a:cubicBezTo>
                  <a:pt x="959129" y="387176"/>
                  <a:pt x="948866" y="384320"/>
                  <a:pt x="938465" y="382121"/>
                </a:cubicBezTo>
                <a:cubicBezTo>
                  <a:pt x="927057" y="379708"/>
                  <a:pt x="915526" y="377830"/>
                  <a:pt x="904102" y="375447"/>
                </a:cubicBezTo>
                <a:cubicBezTo>
                  <a:pt x="886218" y="371721"/>
                  <a:pt x="868395" y="367658"/>
                  <a:pt x="850511" y="363916"/>
                </a:cubicBezTo>
                <a:cubicBezTo>
                  <a:pt x="828411" y="359289"/>
                  <a:pt x="806266" y="354814"/>
                  <a:pt x="784136" y="350370"/>
                </a:cubicBezTo>
                <a:cubicBezTo>
                  <a:pt x="777707" y="349087"/>
                  <a:pt x="771216" y="348140"/>
                  <a:pt x="764908" y="347055"/>
                </a:cubicBezTo>
                <a:lnTo>
                  <a:pt x="764908" y="317870"/>
                </a:lnTo>
                <a:cubicBezTo>
                  <a:pt x="767504" y="318175"/>
                  <a:pt x="769215" y="318221"/>
                  <a:pt x="770849" y="318572"/>
                </a:cubicBezTo>
                <a:cubicBezTo>
                  <a:pt x="789451" y="322604"/>
                  <a:pt x="808007" y="326819"/>
                  <a:pt x="826640" y="330729"/>
                </a:cubicBezTo>
                <a:cubicBezTo>
                  <a:pt x="845257" y="334639"/>
                  <a:pt x="863966" y="338197"/>
                  <a:pt x="882598" y="342046"/>
                </a:cubicBezTo>
                <a:cubicBezTo>
                  <a:pt x="904224" y="346521"/>
                  <a:pt x="925820" y="351087"/>
                  <a:pt x="947400" y="355730"/>
                </a:cubicBezTo>
                <a:cubicBezTo>
                  <a:pt x="964520" y="359411"/>
                  <a:pt x="981564" y="363412"/>
                  <a:pt x="998700" y="367001"/>
                </a:cubicBezTo>
                <a:cubicBezTo>
                  <a:pt x="1015836" y="370575"/>
                  <a:pt x="1033048" y="373767"/>
                  <a:pt x="1050199" y="377219"/>
                </a:cubicBezTo>
                <a:cubicBezTo>
                  <a:pt x="1058905" y="378975"/>
                  <a:pt x="1067564" y="380991"/>
                  <a:pt x="1076254" y="382839"/>
                </a:cubicBezTo>
                <a:cubicBezTo>
                  <a:pt x="1091130" y="386031"/>
                  <a:pt x="1106005" y="389208"/>
                  <a:pt x="1120896" y="392354"/>
                </a:cubicBezTo>
                <a:cubicBezTo>
                  <a:pt x="1142736" y="396966"/>
                  <a:pt x="1164621" y="401456"/>
                  <a:pt x="1186446" y="406160"/>
                </a:cubicBezTo>
                <a:cubicBezTo>
                  <a:pt x="1203811" y="409902"/>
                  <a:pt x="1221114" y="413949"/>
                  <a:pt x="1238479" y="417691"/>
                </a:cubicBezTo>
                <a:cubicBezTo>
                  <a:pt x="1260059" y="422334"/>
                  <a:pt x="1281670" y="426839"/>
                  <a:pt x="1303281" y="431299"/>
                </a:cubicBezTo>
                <a:cubicBezTo>
                  <a:pt x="1322417" y="435239"/>
                  <a:pt x="1341645" y="438737"/>
                  <a:pt x="1360721" y="442967"/>
                </a:cubicBezTo>
                <a:cubicBezTo>
                  <a:pt x="1373519" y="445808"/>
                  <a:pt x="1386058" y="449824"/>
                  <a:pt x="1398826" y="452894"/>
                </a:cubicBezTo>
                <a:cubicBezTo>
                  <a:pt x="1403957" y="454116"/>
                  <a:pt x="1409410" y="453917"/>
                  <a:pt x="1414633" y="454864"/>
                </a:cubicBezTo>
                <a:cubicBezTo>
                  <a:pt x="1419077" y="455658"/>
                  <a:pt x="1423399" y="457170"/>
                  <a:pt x="1427782" y="458362"/>
                </a:cubicBezTo>
                <a:cubicBezTo>
                  <a:pt x="1432868" y="459736"/>
                  <a:pt x="1437923" y="461309"/>
                  <a:pt x="1443086" y="462348"/>
                </a:cubicBezTo>
                <a:cubicBezTo>
                  <a:pt x="1445086" y="462760"/>
                  <a:pt x="1447331" y="461966"/>
                  <a:pt x="1449469" y="461722"/>
                </a:cubicBezTo>
                <a:cubicBezTo>
                  <a:pt x="1449530" y="461187"/>
                  <a:pt x="1449592" y="460637"/>
                  <a:pt x="1449637" y="460103"/>
                </a:cubicBezTo>
                <a:cubicBezTo>
                  <a:pt x="1444842" y="458560"/>
                  <a:pt x="1440046" y="457018"/>
                  <a:pt x="1435281" y="455490"/>
                </a:cubicBezTo>
                <a:cubicBezTo>
                  <a:pt x="1438107" y="450221"/>
                  <a:pt x="1445102" y="446632"/>
                  <a:pt x="1451012" y="448297"/>
                </a:cubicBezTo>
                <a:cubicBezTo>
                  <a:pt x="1454922" y="449397"/>
                  <a:pt x="1458465" y="449183"/>
                  <a:pt x="1462191" y="448221"/>
                </a:cubicBezTo>
                <a:cubicBezTo>
                  <a:pt x="1465170" y="447457"/>
                  <a:pt x="1468087" y="446693"/>
                  <a:pt x="1470882" y="449030"/>
                </a:cubicBezTo>
                <a:cubicBezTo>
                  <a:pt x="1471752" y="449763"/>
                  <a:pt x="1473218" y="450099"/>
                  <a:pt x="1474394" y="450069"/>
                </a:cubicBezTo>
                <a:cubicBezTo>
                  <a:pt x="1479343" y="449901"/>
                  <a:pt x="1483176" y="450756"/>
                  <a:pt x="1487131" y="454834"/>
                </a:cubicBezTo>
                <a:cubicBezTo>
                  <a:pt x="1490049" y="457842"/>
                  <a:pt x="1495776" y="458728"/>
                  <a:pt x="1500419" y="459354"/>
                </a:cubicBezTo>
                <a:cubicBezTo>
                  <a:pt x="1510224" y="460683"/>
                  <a:pt x="1512912" y="464226"/>
                  <a:pt x="1510437" y="474169"/>
                </a:cubicBezTo>
                <a:lnTo>
                  <a:pt x="1510227" y="476409"/>
                </a:lnTo>
                <a:lnTo>
                  <a:pt x="1503886" y="478262"/>
                </a:lnTo>
                <a:cubicBezTo>
                  <a:pt x="1509216" y="484676"/>
                  <a:pt x="1514332" y="490617"/>
                  <a:pt x="1519204" y="496757"/>
                </a:cubicBezTo>
                <a:cubicBezTo>
                  <a:pt x="1523358" y="502011"/>
                  <a:pt x="1525160" y="508181"/>
                  <a:pt x="1523450" y="514687"/>
                </a:cubicBezTo>
                <a:cubicBezTo>
                  <a:pt x="1520731" y="524965"/>
                  <a:pt x="1518532" y="535610"/>
                  <a:pt x="1514103" y="545171"/>
                </a:cubicBezTo>
                <a:cubicBezTo>
                  <a:pt x="1506604" y="561360"/>
                  <a:pt x="1503305" y="578312"/>
                  <a:pt x="1500892" y="595723"/>
                </a:cubicBezTo>
                <a:cubicBezTo>
                  <a:pt x="1498616" y="612049"/>
                  <a:pt x="1496371" y="628452"/>
                  <a:pt x="1492798" y="644519"/>
                </a:cubicBezTo>
                <a:cubicBezTo>
                  <a:pt x="1490094" y="656599"/>
                  <a:pt x="1484444" y="667855"/>
                  <a:pt x="1478304" y="678698"/>
                </a:cubicBezTo>
                <a:cubicBezTo>
                  <a:pt x="1468896" y="695330"/>
                  <a:pt x="1457396" y="710313"/>
                  <a:pt x="1443345" y="723310"/>
                </a:cubicBezTo>
                <a:cubicBezTo>
                  <a:pt x="1442429" y="724165"/>
                  <a:pt x="1441512" y="725051"/>
                  <a:pt x="1440474" y="725738"/>
                </a:cubicBezTo>
                <a:cubicBezTo>
                  <a:pt x="1439894" y="726135"/>
                  <a:pt x="1439069" y="726165"/>
                  <a:pt x="1437343" y="726624"/>
                </a:cubicBezTo>
                <a:cubicBezTo>
                  <a:pt x="1435907" y="717552"/>
                  <a:pt x="1434502" y="708694"/>
                  <a:pt x="1433097" y="699820"/>
                </a:cubicBezTo>
                <a:cubicBezTo>
                  <a:pt x="1432777" y="699744"/>
                  <a:pt x="1432471" y="699652"/>
                  <a:pt x="1432150" y="699576"/>
                </a:cubicBezTo>
                <a:cubicBezTo>
                  <a:pt x="1431295" y="704799"/>
                  <a:pt x="1430211" y="709992"/>
                  <a:pt x="1429600" y="715230"/>
                </a:cubicBezTo>
                <a:cubicBezTo>
                  <a:pt x="1426484" y="742217"/>
                  <a:pt x="1418543" y="767188"/>
                  <a:pt x="1400490" y="788248"/>
                </a:cubicBezTo>
                <a:cubicBezTo>
                  <a:pt x="1391770" y="798420"/>
                  <a:pt x="1383721" y="809156"/>
                  <a:pt x="1374863" y="819175"/>
                </a:cubicBezTo>
                <a:cubicBezTo>
                  <a:pt x="1369884" y="824811"/>
                  <a:pt x="1364279" y="830110"/>
                  <a:pt x="1358201" y="834539"/>
                </a:cubicBezTo>
                <a:cubicBezTo>
                  <a:pt x="1344486" y="844558"/>
                  <a:pt x="1330145" y="853508"/>
                  <a:pt x="1313803" y="858975"/>
                </a:cubicBezTo>
                <a:cubicBezTo>
                  <a:pt x="1307435" y="861098"/>
                  <a:pt x="1302685" y="865680"/>
                  <a:pt x="1300409" y="872507"/>
                </a:cubicBezTo>
                <a:cubicBezTo>
                  <a:pt x="1296332" y="884771"/>
                  <a:pt x="1292452" y="897141"/>
                  <a:pt x="1287611" y="909115"/>
                </a:cubicBezTo>
                <a:cubicBezTo>
                  <a:pt x="1281166" y="925060"/>
                  <a:pt x="1274018" y="940714"/>
                  <a:pt x="1266917" y="956368"/>
                </a:cubicBezTo>
                <a:cubicBezTo>
                  <a:pt x="1263358" y="964188"/>
                  <a:pt x="1259250" y="971763"/>
                  <a:pt x="1255340" y="979415"/>
                </a:cubicBezTo>
                <a:cubicBezTo>
                  <a:pt x="1254332" y="981400"/>
                  <a:pt x="1253141" y="983279"/>
                  <a:pt x="1251247" y="986593"/>
                </a:cubicBezTo>
                <a:cubicBezTo>
                  <a:pt x="1250651" y="982759"/>
                  <a:pt x="1250285" y="980438"/>
                  <a:pt x="1249964" y="978452"/>
                </a:cubicBezTo>
                <a:cubicBezTo>
                  <a:pt x="1248803" y="979537"/>
                  <a:pt x="1247536" y="980972"/>
                  <a:pt x="1246024" y="982103"/>
                </a:cubicBezTo>
                <a:cubicBezTo>
                  <a:pt x="1241228" y="985676"/>
                  <a:pt x="1240617" y="989601"/>
                  <a:pt x="1244665" y="993862"/>
                </a:cubicBezTo>
                <a:cubicBezTo>
                  <a:pt x="1246589" y="995894"/>
                  <a:pt x="1247353" y="997742"/>
                  <a:pt x="1246696" y="1000643"/>
                </a:cubicBezTo>
                <a:cubicBezTo>
                  <a:pt x="1243092" y="1016496"/>
                  <a:pt x="1239090" y="1032074"/>
                  <a:pt x="1231026" y="1046507"/>
                </a:cubicBezTo>
                <a:cubicBezTo>
                  <a:pt x="1226002" y="1055502"/>
                  <a:pt x="1222611" y="1065429"/>
                  <a:pt x="1218487" y="1074929"/>
                </a:cubicBezTo>
                <a:cubicBezTo>
                  <a:pt x="1217983" y="1076074"/>
                  <a:pt x="1217770" y="1077510"/>
                  <a:pt x="1216945" y="1078320"/>
                </a:cubicBezTo>
                <a:cubicBezTo>
                  <a:pt x="1212684" y="1082474"/>
                  <a:pt x="1208270" y="1086475"/>
                  <a:pt x="1203780" y="1090644"/>
                </a:cubicBezTo>
                <a:cubicBezTo>
                  <a:pt x="1203963" y="1094753"/>
                  <a:pt x="1211752" y="1099014"/>
                  <a:pt x="1203918" y="1103244"/>
                </a:cubicBezTo>
                <a:cubicBezTo>
                  <a:pt x="1198561" y="1098846"/>
                  <a:pt x="1192978" y="1098811"/>
                  <a:pt x="1187163" y="1103137"/>
                </a:cubicBezTo>
                <a:cubicBezTo>
                  <a:pt x="1176931" y="1102252"/>
                  <a:pt x="1169539" y="1095226"/>
                  <a:pt x="1160879" y="1090858"/>
                </a:cubicBezTo>
                <a:cubicBezTo>
                  <a:pt x="1168730" y="1100144"/>
                  <a:pt x="1176595" y="1109307"/>
                  <a:pt x="1189393" y="1110651"/>
                </a:cubicBezTo>
                <a:cubicBezTo>
                  <a:pt x="1191226" y="1114668"/>
                  <a:pt x="1192952" y="1118456"/>
                  <a:pt x="1194968" y="1122854"/>
                </a:cubicBezTo>
                <a:cubicBezTo>
                  <a:pt x="1188737" y="1137409"/>
                  <a:pt x="1184033" y="1153796"/>
                  <a:pt x="1172716" y="1166534"/>
                </a:cubicBezTo>
                <a:cubicBezTo>
                  <a:pt x="1163522" y="1176888"/>
                  <a:pt x="1158207" y="1189488"/>
                  <a:pt x="1150387" y="1201156"/>
                </a:cubicBezTo>
                <a:cubicBezTo>
                  <a:pt x="1158176" y="1203050"/>
                  <a:pt x="1164560" y="1198102"/>
                  <a:pt x="1172074" y="1198530"/>
                </a:cubicBezTo>
                <a:lnTo>
                  <a:pt x="1172730" y="1201809"/>
                </a:lnTo>
                <a:lnTo>
                  <a:pt x="1172670" y="1201844"/>
                </a:lnTo>
                <a:lnTo>
                  <a:pt x="1172470" y="1202177"/>
                </a:lnTo>
                <a:lnTo>
                  <a:pt x="1163384" y="1208762"/>
                </a:lnTo>
                <a:cubicBezTo>
                  <a:pt x="1152296" y="1222324"/>
                  <a:pt x="1146050" y="1238406"/>
                  <a:pt x="1140888" y="1254870"/>
                </a:cubicBezTo>
                <a:cubicBezTo>
                  <a:pt x="1135496" y="1272021"/>
                  <a:pt x="1130854" y="1289416"/>
                  <a:pt x="1125692" y="1306644"/>
                </a:cubicBezTo>
                <a:cubicBezTo>
                  <a:pt x="1120346" y="1324528"/>
                  <a:pt x="1116681" y="1342641"/>
                  <a:pt x="1118071" y="1361396"/>
                </a:cubicBezTo>
                <a:cubicBezTo>
                  <a:pt x="1118941" y="1373110"/>
                  <a:pt x="1121598" y="1384442"/>
                  <a:pt x="1127478" y="1394797"/>
                </a:cubicBezTo>
                <a:cubicBezTo>
                  <a:pt x="1130365" y="1399867"/>
                  <a:pt x="1134351" y="1403044"/>
                  <a:pt x="1138902" y="1404128"/>
                </a:cubicBezTo>
                <a:cubicBezTo>
                  <a:pt x="1132732" y="1398416"/>
                  <a:pt x="1128838" y="1391208"/>
                  <a:pt x="1127158" y="1383205"/>
                </a:cubicBezTo>
                <a:cubicBezTo>
                  <a:pt x="1123660" y="1366558"/>
                  <a:pt x="1124607" y="1349728"/>
                  <a:pt x="1127753" y="1333188"/>
                </a:cubicBezTo>
                <a:cubicBezTo>
                  <a:pt x="1130075" y="1321031"/>
                  <a:pt x="1134000" y="1309179"/>
                  <a:pt x="1137268" y="1297205"/>
                </a:cubicBezTo>
                <a:cubicBezTo>
                  <a:pt x="1141270" y="1282544"/>
                  <a:pt x="1145378" y="1267913"/>
                  <a:pt x="1149349" y="1253236"/>
                </a:cubicBezTo>
                <a:cubicBezTo>
                  <a:pt x="1151839" y="1244027"/>
                  <a:pt x="1154450" y="1234882"/>
                  <a:pt x="1158049" y="1226188"/>
                </a:cubicBezTo>
                <a:lnTo>
                  <a:pt x="1172470" y="1202177"/>
                </a:lnTo>
                <a:lnTo>
                  <a:pt x="1172761" y="1201966"/>
                </a:lnTo>
                <a:lnTo>
                  <a:pt x="1172730" y="1201809"/>
                </a:lnTo>
                <a:lnTo>
                  <a:pt x="1184995" y="1194635"/>
                </a:lnTo>
                <a:cubicBezTo>
                  <a:pt x="1213478" y="1183272"/>
                  <a:pt x="1243153" y="1178782"/>
                  <a:pt x="1273713" y="1180355"/>
                </a:cubicBezTo>
                <a:cubicBezTo>
                  <a:pt x="1285351" y="1180951"/>
                  <a:pt x="1296927" y="1182341"/>
                  <a:pt x="1308748" y="1184204"/>
                </a:cubicBezTo>
                <a:cubicBezTo>
                  <a:pt x="1303540" y="1189259"/>
                  <a:pt x="1296332" y="1189641"/>
                  <a:pt x="1290268" y="1192482"/>
                </a:cubicBezTo>
                <a:cubicBezTo>
                  <a:pt x="1284175" y="1195338"/>
                  <a:pt x="1277806" y="1197598"/>
                  <a:pt x="1271941" y="1201523"/>
                </a:cubicBezTo>
                <a:cubicBezTo>
                  <a:pt x="1273316" y="1201523"/>
                  <a:pt x="1274813" y="1201859"/>
                  <a:pt x="1276065" y="1201477"/>
                </a:cubicBezTo>
                <a:cubicBezTo>
                  <a:pt x="1291948" y="1196468"/>
                  <a:pt x="1308412" y="1194803"/>
                  <a:pt x="1324846" y="1193413"/>
                </a:cubicBezTo>
                <a:cubicBezTo>
                  <a:pt x="1339492" y="1192176"/>
                  <a:pt x="1354276" y="1191260"/>
                  <a:pt x="1368693" y="1196086"/>
                </a:cubicBezTo>
                <a:cubicBezTo>
                  <a:pt x="1376833" y="1198820"/>
                  <a:pt x="1385355" y="1200423"/>
                  <a:pt x="1393389" y="1203386"/>
                </a:cubicBezTo>
                <a:cubicBezTo>
                  <a:pt x="1405026" y="1207678"/>
                  <a:pt x="1412770" y="1217025"/>
                  <a:pt x="1420253" y="1226341"/>
                </a:cubicBezTo>
                <a:cubicBezTo>
                  <a:pt x="1423705" y="1230648"/>
                  <a:pt x="1426408" y="1235596"/>
                  <a:pt x="1429310" y="1240331"/>
                </a:cubicBezTo>
                <a:cubicBezTo>
                  <a:pt x="1434609" y="1248944"/>
                  <a:pt x="1433785" y="1258932"/>
                  <a:pt x="1435495" y="1268356"/>
                </a:cubicBezTo>
                <a:cubicBezTo>
                  <a:pt x="1437404" y="1278817"/>
                  <a:pt x="1436137" y="1289141"/>
                  <a:pt x="1433815" y="1299359"/>
                </a:cubicBezTo>
                <a:cubicBezTo>
                  <a:pt x="1433097" y="1302490"/>
                  <a:pt x="1431402" y="1305437"/>
                  <a:pt x="1429921" y="1308370"/>
                </a:cubicBezTo>
                <a:cubicBezTo>
                  <a:pt x="1426133" y="1315823"/>
                  <a:pt x="1422025" y="1323108"/>
                  <a:pt x="1418436" y="1330637"/>
                </a:cubicBezTo>
                <a:cubicBezTo>
                  <a:pt x="1415702" y="1336349"/>
                  <a:pt x="1410509" y="1336532"/>
                  <a:pt x="1405607" y="1336746"/>
                </a:cubicBezTo>
                <a:cubicBezTo>
                  <a:pt x="1400567" y="1336960"/>
                  <a:pt x="1395481" y="1336105"/>
                  <a:pt x="1390411" y="1335769"/>
                </a:cubicBezTo>
                <a:cubicBezTo>
                  <a:pt x="1381904" y="1335219"/>
                  <a:pt x="1375245" y="1330561"/>
                  <a:pt x="1367395" y="1324818"/>
                </a:cubicBezTo>
                <a:cubicBezTo>
                  <a:pt x="1369762" y="1332470"/>
                  <a:pt x="1374878" y="1335631"/>
                  <a:pt x="1379659" y="1338899"/>
                </a:cubicBezTo>
                <a:cubicBezTo>
                  <a:pt x="1388669" y="1345070"/>
                  <a:pt x="1398322" y="1346001"/>
                  <a:pt x="1408478" y="1341893"/>
                </a:cubicBezTo>
                <a:cubicBezTo>
                  <a:pt x="1409043" y="1341664"/>
                  <a:pt x="1409898" y="1342198"/>
                  <a:pt x="1411395" y="1342550"/>
                </a:cubicBezTo>
                <a:cubicBezTo>
                  <a:pt x="1410815" y="1344474"/>
                  <a:pt x="1410418" y="1346307"/>
                  <a:pt x="1409700" y="1348017"/>
                </a:cubicBezTo>
                <a:cubicBezTo>
                  <a:pt x="1406370" y="1355959"/>
                  <a:pt x="1402980" y="1363885"/>
                  <a:pt x="1399543" y="1371781"/>
                </a:cubicBezTo>
                <a:cubicBezTo>
                  <a:pt x="1398734" y="1373629"/>
                  <a:pt x="1397711" y="1375401"/>
                  <a:pt x="1396672" y="1377127"/>
                </a:cubicBezTo>
                <a:cubicBezTo>
                  <a:pt x="1392121" y="1384686"/>
                  <a:pt x="1387555" y="1392231"/>
                  <a:pt x="1382912" y="1399730"/>
                </a:cubicBezTo>
                <a:cubicBezTo>
                  <a:pt x="1381995" y="1401196"/>
                  <a:pt x="1380697" y="1402448"/>
                  <a:pt x="1379475" y="1403670"/>
                </a:cubicBezTo>
                <a:cubicBezTo>
                  <a:pt x="1378773" y="1404388"/>
                  <a:pt x="1377337" y="1404709"/>
                  <a:pt x="1377078" y="1405488"/>
                </a:cubicBezTo>
                <a:cubicBezTo>
                  <a:pt x="1374985" y="1411917"/>
                  <a:pt x="1369884" y="1416224"/>
                  <a:pt x="1366142" y="1421478"/>
                </a:cubicBezTo>
                <a:cubicBezTo>
                  <a:pt x="1364264" y="1424120"/>
                  <a:pt x="1363012" y="1427266"/>
                  <a:pt x="1360873" y="1429664"/>
                </a:cubicBezTo>
                <a:cubicBezTo>
                  <a:pt x="1354383" y="1436964"/>
                  <a:pt x="1347403" y="1443852"/>
                  <a:pt x="1340989" y="1451214"/>
                </a:cubicBezTo>
                <a:cubicBezTo>
                  <a:pt x="1332711" y="1460713"/>
                  <a:pt x="1324632" y="1470396"/>
                  <a:pt x="1316721" y="1480201"/>
                </a:cubicBezTo>
                <a:cubicBezTo>
                  <a:pt x="1303067" y="1497184"/>
                  <a:pt x="1289352" y="1514136"/>
                  <a:pt x="1276187" y="1531501"/>
                </a:cubicBezTo>
                <a:cubicBezTo>
                  <a:pt x="1269498" y="1540314"/>
                  <a:pt x="1262427" y="1549233"/>
                  <a:pt x="1262320" y="1562123"/>
                </a:cubicBezTo>
                <a:cubicBezTo>
                  <a:pt x="1249857" y="1554074"/>
                  <a:pt x="1238159" y="1556915"/>
                  <a:pt x="1226292" y="1561726"/>
                </a:cubicBezTo>
                <a:cubicBezTo>
                  <a:pt x="1220931" y="1563894"/>
                  <a:pt x="1214883" y="1564459"/>
                  <a:pt x="1209660" y="1566857"/>
                </a:cubicBezTo>
                <a:cubicBezTo>
                  <a:pt x="1203276" y="1569790"/>
                  <a:pt x="1197396" y="1573852"/>
                  <a:pt x="1191363" y="1577502"/>
                </a:cubicBezTo>
                <a:cubicBezTo>
                  <a:pt x="1189638" y="1578556"/>
                  <a:pt x="1188187" y="1580083"/>
                  <a:pt x="1186430" y="1581091"/>
                </a:cubicBezTo>
                <a:cubicBezTo>
                  <a:pt x="1179100" y="1585276"/>
                  <a:pt x="1173800" y="1582176"/>
                  <a:pt x="1172517" y="1574005"/>
                </a:cubicBezTo>
                <a:cubicBezTo>
                  <a:pt x="1171250" y="1565834"/>
                  <a:pt x="1175953" y="1559923"/>
                  <a:pt x="1178886" y="1553356"/>
                </a:cubicBezTo>
                <a:cubicBezTo>
                  <a:pt x="1185972" y="1537412"/>
                  <a:pt x="1193395" y="1521620"/>
                  <a:pt x="1200588" y="1505721"/>
                </a:cubicBezTo>
                <a:cubicBezTo>
                  <a:pt x="1205704" y="1494435"/>
                  <a:pt x="1210622" y="1483057"/>
                  <a:pt x="1215708" y="1471740"/>
                </a:cubicBezTo>
                <a:cubicBezTo>
                  <a:pt x="1219725" y="1462790"/>
                  <a:pt x="1221557" y="1453520"/>
                  <a:pt x="1221420" y="1443638"/>
                </a:cubicBezTo>
                <a:cubicBezTo>
                  <a:pt x="1221237" y="1430153"/>
                  <a:pt x="1221695" y="1416560"/>
                  <a:pt x="1227300" y="1403991"/>
                </a:cubicBezTo>
                <a:cubicBezTo>
                  <a:pt x="1230247" y="1397363"/>
                  <a:pt x="1233974" y="1390948"/>
                  <a:pt x="1238204" y="1385053"/>
                </a:cubicBezTo>
                <a:cubicBezTo>
                  <a:pt x="1249155" y="1369796"/>
                  <a:pt x="1260854" y="1355058"/>
                  <a:pt x="1274584" y="1342168"/>
                </a:cubicBezTo>
                <a:cubicBezTo>
                  <a:pt x="1282861" y="1334394"/>
                  <a:pt x="1291643" y="1327170"/>
                  <a:pt x="1300898" y="1319076"/>
                </a:cubicBezTo>
                <a:cubicBezTo>
                  <a:pt x="1293934" y="1319610"/>
                  <a:pt x="1289245" y="1323612"/>
                  <a:pt x="1284450" y="1326636"/>
                </a:cubicBezTo>
                <a:cubicBezTo>
                  <a:pt x="1260533" y="1341679"/>
                  <a:pt x="1239136" y="1359838"/>
                  <a:pt x="1220229" y="1380838"/>
                </a:cubicBezTo>
                <a:cubicBezTo>
                  <a:pt x="1216380" y="1385114"/>
                  <a:pt x="1212119" y="1388001"/>
                  <a:pt x="1206987" y="1390505"/>
                </a:cubicBezTo>
                <a:cubicBezTo>
                  <a:pt x="1188767" y="1399455"/>
                  <a:pt x="1169386" y="1405045"/>
                  <a:pt x="1149532" y="1407244"/>
                </a:cubicBezTo>
                <a:cubicBezTo>
                  <a:pt x="1125661" y="1409886"/>
                  <a:pt x="1101485" y="1410558"/>
                  <a:pt x="1077537" y="1406450"/>
                </a:cubicBezTo>
                <a:cubicBezTo>
                  <a:pt x="1073062" y="1405686"/>
                  <a:pt x="1068542" y="1404739"/>
                  <a:pt x="1064250" y="1403304"/>
                </a:cubicBezTo>
                <a:cubicBezTo>
                  <a:pt x="1049802" y="1398493"/>
                  <a:pt x="1034744" y="1398416"/>
                  <a:pt x="1019822" y="1397210"/>
                </a:cubicBezTo>
                <a:cubicBezTo>
                  <a:pt x="1016829" y="1396966"/>
                  <a:pt x="1014248" y="1396523"/>
                  <a:pt x="1013316" y="1392750"/>
                </a:cubicBezTo>
                <a:cubicBezTo>
                  <a:pt x="1007299" y="1416759"/>
                  <a:pt x="995921" y="1437193"/>
                  <a:pt x="977838" y="1453566"/>
                </a:cubicBezTo>
                <a:cubicBezTo>
                  <a:pt x="962978" y="1467036"/>
                  <a:pt x="952058" y="1483271"/>
                  <a:pt x="942650" y="1500804"/>
                </a:cubicBezTo>
                <a:cubicBezTo>
                  <a:pt x="937610" y="1510196"/>
                  <a:pt x="933303" y="1519818"/>
                  <a:pt x="929531" y="1529791"/>
                </a:cubicBezTo>
                <a:cubicBezTo>
                  <a:pt x="925377" y="1540772"/>
                  <a:pt x="926476" y="1551753"/>
                  <a:pt x="927347" y="1562871"/>
                </a:cubicBezTo>
                <a:cubicBezTo>
                  <a:pt x="927530" y="1565284"/>
                  <a:pt x="927698" y="1567697"/>
                  <a:pt x="927927" y="1570966"/>
                </a:cubicBezTo>
                <a:cubicBezTo>
                  <a:pt x="923880" y="1569331"/>
                  <a:pt x="920963" y="1568033"/>
                  <a:pt x="917954" y="1566964"/>
                </a:cubicBezTo>
                <a:cubicBezTo>
                  <a:pt x="907172" y="1563115"/>
                  <a:pt x="896955" y="1566277"/>
                  <a:pt x="886646" y="1569347"/>
                </a:cubicBezTo>
                <a:cubicBezTo>
                  <a:pt x="880857" y="1571072"/>
                  <a:pt x="874809" y="1571958"/>
                  <a:pt x="868853" y="1573134"/>
                </a:cubicBezTo>
                <a:cubicBezTo>
                  <a:pt x="864378" y="1574005"/>
                  <a:pt x="859873" y="1574814"/>
                  <a:pt x="855352" y="1575501"/>
                </a:cubicBezTo>
                <a:cubicBezTo>
                  <a:pt x="850969" y="1576158"/>
                  <a:pt x="849640" y="1575379"/>
                  <a:pt x="849197" y="1571057"/>
                </a:cubicBezTo>
                <a:cubicBezTo>
                  <a:pt x="848861" y="1567835"/>
                  <a:pt x="848861" y="1564414"/>
                  <a:pt x="849610" y="1561283"/>
                </a:cubicBezTo>
                <a:cubicBezTo>
                  <a:pt x="851885" y="1551676"/>
                  <a:pt x="854970" y="1542238"/>
                  <a:pt x="857017" y="1532601"/>
                </a:cubicBezTo>
                <a:cubicBezTo>
                  <a:pt x="858483" y="1525698"/>
                  <a:pt x="859552" y="1518535"/>
                  <a:pt x="859491" y="1511510"/>
                </a:cubicBezTo>
                <a:cubicBezTo>
                  <a:pt x="859170" y="1473863"/>
                  <a:pt x="858391" y="1436216"/>
                  <a:pt x="857872" y="1398569"/>
                </a:cubicBezTo>
                <a:cubicBezTo>
                  <a:pt x="857765" y="1390429"/>
                  <a:pt x="857170" y="1382136"/>
                  <a:pt x="858453" y="1374179"/>
                </a:cubicBezTo>
                <a:cubicBezTo>
                  <a:pt x="859827" y="1365550"/>
                  <a:pt x="862546" y="1357013"/>
                  <a:pt x="865737" y="1348842"/>
                </a:cubicBezTo>
                <a:cubicBezTo>
                  <a:pt x="870167" y="1337494"/>
                  <a:pt x="875970" y="1326804"/>
                  <a:pt x="883668" y="1317197"/>
                </a:cubicBezTo>
                <a:cubicBezTo>
                  <a:pt x="889792" y="1309561"/>
                  <a:pt x="897352" y="1303681"/>
                  <a:pt x="905309" y="1298168"/>
                </a:cubicBezTo>
                <a:cubicBezTo>
                  <a:pt x="906958" y="1297022"/>
                  <a:pt x="908592" y="1295846"/>
                  <a:pt x="910028" y="1294349"/>
                </a:cubicBezTo>
                <a:cubicBezTo>
                  <a:pt x="891609" y="1298290"/>
                  <a:pt x="876337" y="1307927"/>
                  <a:pt x="862988" y="1321153"/>
                </a:cubicBezTo>
                <a:cubicBezTo>
                  <a:pt x="856238" y="1315212"/>
                  <a:pt x="853168" y="1307942"/>
                  <a:pt x="852114" y="1300168"/>
                </a:cubicBezTo>
                <a:cubicBezTo>
                  <a:pt x="849762" y="1282987"/>
                  <a:pt x="849106" y="1265576"/>
                  <a:pt x="852145" y="1248486"/>
                </a:cubicBezTo>
                <a:cubicBezTo>
                  <a:pt x="856711" y="1222859"/>
                  <a:pt x="868273" y="1201447"/>
                  <a:pt x="893030" y="1189778"/>
                </a:cubicBezTo>
                <a:cubicBezTo>
                  <a:pt x="906332" y="1183501"/>
                  <a:pt x="920016" y="1177362"/>
                  <a:pt x="934571" y="1175331"/>
                </a:cubicBezTo>
                <a:cubicBezTo>
                  <a:pt x="953081" y="1172734"/>
                  <a:pt x="971836" y="1170795"/>
                  <a:pt x="990194" y="1177942"/>
                </a:cubicBezTo>
                <a:cubicBezTo>
                  <a:pt x="1000548" y="1181974"/>
                  <a:pt x="1011590" y="1184219"/>
                  <a:pt x="1022052" y="1188022"/>
                </a:cubicBezTo>
                <a:cubicBezTo>
                  <a:pt x="1040119" y="1194589"/>
                  <a:pt x="1055652" y="1205005"/>
                  <a:pt x="1065548" y="1221912"/>
                </a:cubicBezTo>
                <a:cubicBezTo>
                  <a:pt x="1074727" y="1237581"/>
                  <a:pt x="1075338" y="1254167"/>
                  <a:pt x="1067518" y="1270723"/>
                </a:cubicBezTo>
                <a:cubicBezTo>
                  <a:pt x="1066266" y="1273380"/>
                  <a:pt x="1064281" y="1275992"/>
                  <a:pt x="1062005" y="1277809"/>
                </a:cubicBezTo>
                <a:cubicBezTo>
                  <a:pt x="1055850" y="1282712"/>
                  <a:pt x="1052689" y="1289584"/>
                  <a:pt x="1048611" y="1295968"/>
                </a:cubicBezTo>
                <a:cubicBezTo>
                  <a:pt x="1044274" y="1302765"/>
                  <a:pt x="1038623" y="1308706"/>
                  <a:pt x="1033705" y="1315151"/>
                </a:cubicBezTo>
                <a:cubicBezTo>
                  <a:pt x="1032391" y="1316861"/>
                  <a:pt x="1031261" y="1318908"/>
                  <a:pt x="1030696" y="1320969"/>
                </a:cubicBezTo>
                <a:cubicBezTo>
                  <a:pt x="1026282" y="1337067"/>
                  <a:pt x="1021960" y="1353195"/>
                  <a:pt x="1017791" y="1369368"/>
                </a:cubicBezTo>
                <a:cubicBezTo>
                  <a:pt x="1017043" y="1372255"/>
                  <a:pt x="1017165" y="1375355"/>
                  <a:pt x="1017654" y="1378471"/>
                </a:cubicBezTo>
                <a:cubicBezTo>
                  <a:pt x="1020418" y="1368543"/>
                  <a:pt x="1023152" y="1358601"/>
                  <a:pt x="1025947" y="1348689"/>
                </a:cubicBezTo>
                <a:cubicBezTo>
                  <a:pt x="1028283" y="1340396"/>
                  <a:pt x="1030467" y="1332042"/>
                  <a:pt x="1033216" y="1323887"/>
                </a:cubicBezTo>
                <a:cubicBezTo>
                  <a:pt x="1034301" y="1320679"/>
                  <a:pt x="1036286" y="1317457"/>
                  <a:pt x="1038669" y="1315044"/>
                </a:cubicBezTo>
                <a:cubicBezTo>
                  <a:pt x="1046076" y="1307591"/>
                  <a:pt x="1051727" y="1298962"/>
                  <a:pt x="1056919" y="1289951"/>
                </a:cubicBezTo>
                <a:cubicBezTo>
                  <a:pt x="1058034" y="1288011"/>
                  <a:pt x="1059332" y="1285995"/>
                  <a:pt x="1061043" y="1284621"/>
                </a:cubicBezTo>
                <a:cubicBezTo>
                  <a:pt x="1069702" y="1277687"/>
                  <a:pt x="1075704" y="1269333"/>
                  <a:pt x="1076621" y="1257879"/>
                </a:cubicBezTo>
                <a:cubicBezTo>
                  <a:pt x="1076896" y="1254503"/>
                  <a:pt x="1078667" y="1252717"/>
                  <a:pt x="1082317" y="1251892"/>
                </a:cubicBezTo>
                <a:cubicBezTo>
                  <a:pt x="1091313" y="1249845"/>
                  <a:pt x="1099377" y="1245829"/>
                  <a:pt x="1106402" y="1239552"/>
                </a:cubicBezTo>
                <a:cubicBezTo>
                  <a:pt x="1117337" y="1229777"/>
                  <a:pt x="1128609" y="1220354"/>
                  <a:pt x="1139696" y="1210748"/>
                </a:cubicBezTo>
                <a:cubicBezTo>
                  <a:pt x="1140735" y="1209847"/>
                  <a:pt x="1141560" y="1208701"/>
                  <a:pt x="1143591" y="1206441"/>
                </a:cubicBezTo>
                <a:cubicBezTo>
                  <a:pt x="1127020" y="1214688"/>
                  <a:pt x="1113886" y="1224722"/>
                  <a:pt x="1101454" y="1235840"/>
                </a:cubicBezTo>
                <a:cubicBezTo>
                  <a:pt x="1094138" y="1242377"/>
                  <a:pt x="1089709" y="1244179"/>
                  <a:pt x="1079141" y="1246928"/>
                </a:cubicBezTo>
                <a:cubicBezTo>
                  <a:pt x="1078423" y="1244393"/>
                  <a:pt x="1077430" y="1241888"/>
                  <a:pt x="1077033" y="1239277"/>
                </a:cubicBezTo>
                <a:cubicBezTo>
                  <a:pt x="1074269" y="1221133"/>
                  <a:pt x="1064082" y="1207846"/>
                  <a:pt x="1049879" y="1197063"/>
                </a:cubicBezTo>
                <a:cubicBezTo>
                  <a:pt x="1038623" y="1188526"/>
                  <a:pt x="1025977" y="1182875"/>
                  <a:pt x="1012583" y="1178752"/>
                </a:cubicBezTo>
                <a:cubicBezTo>
                  <a:pt x="1002167" y="1175560"/>
                  <a:pt x="991751" y="1172383"/>
                  <a:pt x="981259" y="1169451"/>
                </a:cubicBezTo>
                <a:cubicBezTo>
                  <a:pt x="967728" y="1165663"/>
                  <a:pt x="954013" y="1167038"/>
                  <a:pt x="940359" y="1168687"/>
                </a:cubicBezTo>
                <a:cubicBezTo>
                  <a:pt x="929470" y="1170000"/>
                  <a:pt x="919054" y="1173162"/>
                  <a:pt x="908989" y="1177438"/>
                </a:cubicBezTo>
                <a:cubicBezTo>
                  <a:pt x="905843" y="1178767"/>
                  <a:pt x="903170" y="1178584"/>
                  <a:pt x="900299" y="1176995"/>
                </a:cubicBezTo>
                <a:cubicBezTo>
                  <a:pt x="898436" y="1175972"/>
                  <a:pt x="896389" y="1175270"/>
                  <a:pt x="893579" y="1175560"/>
                </a:cubicBezTo>
                <a:cubicBezTo>
                  <a:pt x="894725" y="1177240"/>
                  <a:pt x="895870" y="1178920"/>
                  <a:pt x="897291" y="1180981"/>
                </a:cubicBezTo>
                <a:cubicBezTo>
                  <a:pt x="896389" y="1181760"/>
                  <a:pt x="895611" y="1182814"/>
                  <a:pt x="894587" y="1183242"/>
                </a:cubicBezTo>
                <a:cubicBezTo>
                  <a:pt x="884630" y="1187350"/>
                  <a:pt x="875649" y="1192818"/>
                  <a:pt x="868578" y="1201126"/>
                </a:cubicBezTo>
                <a:cubicBezTo>
                  <a:pt x="860957" y="1210076"/>
                  <a:pt x="855154" y="1219957"/>
                  <a:pt x="851565" y="1231259"/>
                </a:cubicBezTo>
                <a:cubicBezTo>
                  <a:pt x="845761" y="1249540"/>
                  <a:pt x="844845" y="1268096"/>
                  <a:pt x="847013" y="1286988"/>
                </a:cubicBezTo>
                <a:cubicBezTo>
                  <a:pt x="847823" y="1294029"/>
                  <a:pt x="847746" y="1301039"/>
                  <a:pt x="850175" y="1307988"/>
                </a:cubicBezTo>
                <a:cubicBezTo>
                  <a:pt x="853122" y="1316418"/>
                  <a:pt x="859125" y="1322665"/>
                  <a:pt x="863783" y="1329858"/>
                </a:cubicBezTo>
                <a:cubicBezTo>
                  <a:pt x="866532" y="1334104"/>
                  <a:pt x="867555" y="1338151"/>
                  <a:pt x="865310" y="1342657"/>
                </a:cubicBezTo>
                <a:cubicBezTo>
                  <a:pt x="860056" y="1353195"/>
                  <a:pt x="857521" y="1364481"/>
                  <a:pt x="856009" y="1377203"/>
                </a:cubicBezTo>
                <a:cubicBezTo>
                  <a:pt x="853183" y="1375660"/>
                  <a:pt x="850663" y="1374698"/>
                  <a:pt x="848647" y="1373095"/>
                </a:cubicBezTo>
                <a:cubicBezTo>
                  <a:pt x="831588" y="1359502"/>
                  <a:pt x="818958" y="1342519"/>
                  <a:pt x="812024" y="1321855"/>
                </a:cubicBezTo>
                <a:cubicBezTo>
                  <a:pt x="805380" y="1302031"/>
                  <a:pt x="803059" y="1281887"/>
                  <a:pt x="809764" y="1261254"/>
                </a:cubicBezTo>
                <a:cubicBezTo>
                  <a:pt x="816239" y="1241323"/>
                  <a:pt x="824945" y="1222675"/>
                  <a:pt x="837529" y="1205876"/>
                </a:cubicBezTo>
                <a:cubicBezTo>
                  <a:pt x="844677" y="1196315"/>
                  <a:pt x="854253" y="1189641"/>
                  <a:pt x="864363" y="1183822"/>
                </a:cubicBezTo>
                <a:cubicBezTo>
                  <a:pt x="871113" y="1179943"/>
                  <a:pt x="878582" y="1177316"/>
                  <a:pt x="885561" y="1173788"/>
                </a:cubicBezTo>
                <a:cubicBezTo>
                  <a:pt x="887363" y="1172887"/>
                  <a:pt x="889593" y="1170856"/>
                  <a:pt x="889822" y="1169115"/>
                </a:cubicBezTo>
                <a:cubicBezTo>
                  <a:pt x="892128" y="1150772"/>
                  <a:pt x="901109" y="1135103"/>
                  <a:pt x="909325" y="1119097"/>
                </a:cubicBezTo>
                <a:cubicBezTo>
                  <a:pt x="910990" y="1115844"/>
                  <a:pt x="912594" y="1112576"/>
                  <a:pt x="914640" y="1108483"/>
                </a:cubicBezTo>
                <a:cubicBezTo>
                  <a:pt x="921238" y="1118196"/>
                  <a:pt x="925697" y="1127848"/>
                  <a:pt x="934418" y="1134614"/>
                </a:cubicBezTo>
                <a:cubicBezTo>
                  <a:pt x="932402" y="1129544"/>
                  <a:pt x="930081" y="1124580"/>
                  <a:pt x="928416" y="1119403"/>
                </a:cubicBezTo>
                <a:cubicBezTo>
                  <a:pt x="925713" y="1110957"/>
                  <a:pt x="923239" y="1102404"/>
                  <a:pt x="921039" y="1093806"/>
                </a:cubicBezTo>
                <a:cubicBezTo>
                  <a:pt x="919283" y="1086903"/>
                  <a:pt x="921986" y="1080244"/>
                  <a:pt x="922964" y="1073478"/>
                </a:cubicBezTo>
                <a:cubicBezTo>
                  <a:pt x="925331" y="1057152"/>
                  <a:pt x="927927" y="1040841"/>
                  <a:pt x="929363" y="1024423"/>
                </a:cubicBezTo>
                <a:cubicBezTo>
                  <a:pt x="930386" y="1012800"/>
                  <a:pt x="929531" y="1001025"/>
                  <a:pt x="929760" y="989326"/>
                </a:cubicBezTo>
                <a:cubicBezTo>
                  <a:pt x="929989" y="977811"/>
                  <a:pt x="927958" y="966632"/>
                  <a:pt x="926095" y="955299"/>
                </a:cubicBezTo>
                <a:cubicBezTo>
                  <a:pt x="923055" y="936728"/>
                  <a:pt x="922078" y="917943"/>
                  <a:pt x="924506" y="899096"/>
                </a:cubicBezTo>
                <a:cubicBezTo>
                  <a:pt x="926446" y="884022"/>
                  <a:pt x="930661" y="869376"/>
                  <a:pt x="930356" y="853859"/>
                </a:cubicBezTo>
                <a:cubicBezTo>
                  <a:pt x="930081" y="839992"/>
                  <a:pt x="924369" y="830019"/>
                  <a:pt x="913861" y="822199"/>
                </a:cubicBezTo>
                <a:cubicBezTo>
                  <a:pt x="905538" y="815999"/>
                  <a:pt x="896787" y="810394"/>
                  <a:pt x="888295" y="804437"/>
                </a:cubicBezTo>
                <a:cubicBezTo>
                  <a:pt x="869999" y="791639"/>
                  <a:pt x="856528" y="774702"/>
                  <a:pt x="847242" y="754588"/>
                </a:cubicBezTo>
                <a:cubicBezTo>
                  <a:pt x="838965" y="736658"/>
                  <a:pt x="831955" y="718132"/>
                  <a:pt x="823555" y="700263"/>
                </a:cubicBezTo>
                <a:cubicBezTo>
                  <a:pt x="815812" y="683784"/>
                  <a:pt x="807274" y="667641"/>
                  <a:pt x="798477" y="651697"/>
                </a:cubicBezTo>
                <a:cubicBezTo>
                  <a:pt x="791773" y="639540"/>
                  <a:pt x="784121" y="627917"/>
                  <a:pt x="776210" y="614951"/>
                </a:cubicBezTo>
                <a:cubicBezTo>
                  <a:pt x="788077" y="616829"/>
                  <a:pt x="798218" y="622114"/>
                  <a:pt x="809428" y="623458"/>
                </a:cubicBezTo>
                <a:cubicBezTo>
                  <a:pt x="803120" y="619380"/>
                  <a:pt x="796843" y="615241"/>
                  <a:pt x="790490" y="611240"/>
                </a:cubicBezTo>
                <a:cubicBezTo>
                  <a:pt x="775446" y="601771"/>
                  <a:pt x="761059" y="591370"/>
                  <a:pt x="748246" y="579106"/>
                </a:cubicBezTo>
                <a:cubicBezTo>
                  <a:pt x="742122" y="573242"/>
                  <a:pt x="737586" y="565666"/>
                  <a:pt x="732668" y="558626"/>
                </a:cubicBezTo>
                <a:cubicBezTo>
                  <a:pt x="718831" y="538833"/>
                  <a:pt x="707010" y="517848"/>
                  <a:pt x="697648" y="495627"/>
                </a:cubicBezTo>
                <a:cubicBezTo>
                  <a:pt x="690271" y="478140"/>
                  <a:pt x="684086" y="460133"/>
                  <a:pt x="677305" y="442387"/>
                </a:cubicBezTo>
                <a:cubicBezTo>
                  <a:pt x="672326" y="429374"/>
                  <a:pt x="666981" y="416500"/>
                  <a:pt x="662307" y="403381"/>
                </a:cubicBezTo>
                <a:cubicBezTo>
                  <a:pt x="659253" y="394828"/>
                  <a:pt x="656977" y="385970"/>
                  <a:pt x="654640" y="377188"/>
                </a:cubicBezTo>
                <a:cubicBezTo>
                  <a:pt x="652517" y="369231"/>
                  <a:pt x="649371" y="361610"/>
                  <a:pt x="644133" y="355425"/>
                </a:cubicBezTo>
                <a:cubicBezTo>
                  <a:pt x="637092" y="347117"/>
                  <a:pt x="634450" y="337861"/>
                  <a:pt x="634756" y="327293"/>
                </a:cubicBezTo>
                <a:cubicBezTo>
                  <a:pt x="635000" y="318923"/>
                  <a:pt x="634206" y="318832"/>
                  <a:pt x="625867" y="317595"/>
                </a:cubicBezTo>
                <a:cubicBezTo>
                  <a:pt x="613328" y="315747"/>
                  <a:pt x="600881" y="313196"/>
                  <a:pt x="588434" y="310799"/>
                </a:cubicBezTo>
                <a:cubicBezTo>
                  <a:pt x="576980" y="308584"/>
                  <a:pt x="565586" y="306095"/>
                  <a:pt x="554132" y="303865"/>
                </a:cubicBezTo>
                <a:cubicBezTo>
                  <a:pt x="549214" y="302903"/>
                  <a:pt x="548664" y="302582"/>
                  <a:pt x="549199" y="297405"/>
                </a:cubicBezTo>
                <a:cubicBezTo>
                  <a:pt x="549840" y="291082"/>
                  <a:pt x="550665" y="284789"/>
                  <a:pt x="551566" y="278497"/>
                </a:cubicBezTo>
                <a:cubicBezTo>
                  <a:pt x="552253" y="273732"/>
                  <a:pt x="553567" y="272816"/>
                  <a:pt x="558194" y="273808"/>
                </a:cubicBezTo>
                <a:close/>
                <a:moveTo>
                  <a:pt x="18111" y="151186"/>
                </a:moveTo>
                <a:cubicBezTo>
                  <a:pt x="23884" y="152056"/>
                  <a:pt x="29611" y="153186"/>
                  <a:pt x="35339" y="154286"/>
                </a:cubicBezTo>
                <a:cubicBezTo>
                  <a:pt x="50779" y="157295"/>
                  <a:pt x="66235" y="160288"/>
                  <a:pt x="81660" y="163388"/>
                </a:cubicBezTo>
                <a:cubicBezTo>
                  <a:pt x="100308" y="167145"/>
                  <a:pt x="118940" y="171055"/>
                  <a:pt x="137588" y="174797"/>
                </a:cubicBezTo>
                <a:cubicBezTo>
                  <a:pt x="154006" y="178096"/>
                  <a:pt x="170439" y="181303"/>
                  <a:pt x="186888" y="184449"/>
                </a:cubicBezTo>
                <a:cubicBezTo>
                  <a:pt x="207063" y="188313"/>
                  <a:pt x="227299" y="191902"/>
                  <a:pt x="247444" y="195934"/>
                </a:cubicBezTo>
                <a:cubicBezTo>
                  <a:pt x="264854" y="199416"/>
                  <a:pt x="282158" y="203509"/>
                  <a:pt x="299569" y="207007"/>
                </a:cubicBezTo>
                <a:cubicBezTo>
                  <a:pt x="310260" y="209160"/>
                  <a:pt x="321088" y="210519"/>
                  <a:pt x="331809" y="212551"/>
                </a:cubicBezTo>
                <a:cubicBezTo>
                  <a:pt x="340087" y="214108"/>
                  <a:pt x="347601" y="217224"/>
                  <a:pt x="350701" y="226021"/>
                </a:cubicBezTo>
                <a:cubicBezTo>
                  <a:pt x="351679" y="228816"/>
                  <a:pt x="352381" y="232023"/>
                  <a:pt x="352030" y="234894"/>
                </a:cubicBezTo>
                <a:cubicBezTo>
                  <a:pt x="351160" y="241935"/>
                  <a:pt x="349785" y="248945"/>
                  <a:pt x="348288" y="255894"/>
                </a:cubicBezTo>
                <a:cubicBezTo>
                  <a:pt x="346471" y="264340"/>
                  <a:pt x="338651" y="270296"/>
                  <a:pt x="328862" y="270143"/>
                </a:cubicBezTo>
                <a:lnTo>
                  <a:pt x="328877" y="270128"/>
                </a:lnTo>
                <a:cubicBezTo>
                  <a:pt x="319561" y="268295"/>
                  <a:pt x="309114" y="266172"/>
                  <a:pt x="298637" y="264202"/>
                </a:cubicBezTo>
                <a:cubicBezTo>
                  <a:pt x="279195" y="260552"/>
                  <a:pt x="259723" y="257070"/>
                  <a:pt x="240281" y="253359"/>
                </a:cubicBezTo>
                <a:cubicBezTo>
                  <a:pt x="228307" y="251068"/>
                  <a:pt x="216410" y="248441"/>
                  <a:pt x="204451" y="246074"/>
                </a:cubicBezTo>
                <a:cubicBezTo>
                  <a:pt x="193257" y="243859"/>
                  <a:pt x="182031" y="241828"/>
                  <a:pt x="170821" y="239690"/>
                </a:cubicBezTo>
                <a:cubicBezTo>
                  <a:pt x="162345" y="238086"/>
                  <a:pt x="153869" y="236544"/>
                  <a:pt x="145408" y="234803"/>
                </a:cubicBezTo>
                <a:cubicBezTo>
                  <a:pt x="133480" y="232344"/>
                  <a:pt x="121598" y="229610"/>
                  <a:pt x="109655" y="227227"/>
                </a:cubicBezTo>
                <a:cubicBezTo>
                  <a:pt x="96475" y="224601"/>
                  <a:pt x="83233" y="222294"/>
                  <a:pt x="70023" y="219759"/>
                </a:cubicBezTo>
                <a:cubicBezTo>
                  <a:pt x="54322" y="216735"/>
                  <a:pt x="38653" y="213604"/>
                  <a:pt x="22953" y="210535"/>
                </a:cubicBezTo>
                <a:cubicBezTo>
                  <a:pt x="17729" y="209511"/>
                  <a:pt x="12476" y="208595"/>
                  <a:pt x="7268" y="207526"/>
                </a:cubicBezTo>
                <a:cubicBezTo>
                  <a:pt x="1831" y="206411"/>
                  <a:pt x="-888" y="202425"/>
                  <a:pt x="258" y="196881"/>
                </a:cubicBezTo>
                <a:cubicBezTo>
                  <a:pt x="3007" y="183456"/>
                  <a:pt x="5878" y="170062"/>
                  <a:pt x="8764" y="156668"/>
                </a:cubicBezTo>
                <a:cubicBezTo>
                  <a:pt x="9635" y="152621"/>
                  <a:pt x="13178" y="150437"/>
                  <a:pt x="18111" y="151186"/>
                </a:cubicBezTo>
                <a:close/>
                <a:moveTo>
                  <a:pt x="358134" y="139515"/>
                </a:moveTo>
                <a:cubicBezTo>
                  <a:pt x="355211" y="138735"/>
                  <a:pt x="351916" y="139403"/>
                  <a:pt x="348136" y="142389"/>
                </a:cubicBezTo>
                <a:cubicBezTo>
                  <a:pt x="346364" y="143779"/>
                  <a:pt x="344593" y="145229"/>
                  <a:pt x="343081" y="146879"/>
                </a:cubicBezTo>
                <a:cubicBezTo>
                  <a:pt x="335047" y="155722"/>
                  <a:pt x="330313" y="166229"/>
                  <a:pt x="327701" y="177790"/>
                </a:cubicBezTo>
                <a:cubicBezTo>
                  <a:pt x="327609" y="178218"/>
                  <a:pt x="328083" y="178798"/>
                  <a:pt x="328434" y="179608"/>
                </a:cubicBezTo>
                <a:cubicBezTo>
                  <a:pt x="330756" y="174492"/>
                  <a:pt x="332313" y="169559"/>
                  <a:pt x="335017" y="165389"/>
                </a:cubicBezTo>
                <a:cubicBezTo>
                  <a:pt x="339262" y="158853"/>
                  <a:pt x="343753" y="152301"/>
                  <a:pt x="349128" y="146711"/>
                </a:cubicBezTo>
                <a:cubicBezTo>
                  <a:pt x="353710" y="141946"/>
                  <a:pt x="357681" y="143122"/>
                  <a:pt x="362018" y="148208"/>
                </a:cubicBezTo>
                <a:cubicBezTo>
                  <a:pt x="366524" y="153507"/>
                  <a:pt x="367883" y="160090"/>
                  <a:pt x="369166" y="166412"/>
                </a:cubicBezTo>
                <a:cubicBezTo>
                  <a:pt x="372190" y="181395"/>
                  <a:pt x="372862" y="196652"/>
                  <a:pt x="372144" y="211925"/>
                </a:cubicBezTo>
                <a:cubicBezTo>
                  <a:pt x="371793" y="219546"/>
                  <a:pt x="371411" y="227151"/>
                  <a:pt x="370938" y="234772"/>
                </a:cubicBezTo>
                <a:cubicBezTo>
                  <a:pt x="370739" y="238056"/>
                  <a:pt x="370495" y="241370"/>
                  <a:pt x="369899" y="244608"/>
                </a:cubicBezTo>
                <a:cubicBezTo>
                  <a:pt x="367425" y="257834"/>
                  <a:pt x="364722" y="270999"/>
                  <a:pt x="362263" y="284225"/>
                </a:cubicBezTo>
                <a:cubicBezTo>
                  <a:pt x="359407" y="299543"/>
                  <a:pt x="354291" y="314113"/>
                  <a:pt x="347571" y="328072"/>
                </a:cubicBezTo>
                <a:cubicBezTo>
                  <a:pt x="344974" y="333463"/>
                  <a:pt x="341202" y="338503"/>
                  <a:pt x="337094" y="342902"/>
                </a:cubicBezTo>
                <a:cubicBezTo>
                  <a:pt x="331565" y="348797"/>
                  <a:pt x="325471" y="347881"/>
                  <a:pt x="321363" y="341069"/>
                </a:cubicBezTo>
                <a:cubicBezTo>
                  <a:pt x="319286" y="337617"/>
                  <a:pt x="317209" y="333937"/>
                  <a:pt x="316247" y="330073"/>
                </a:cubicBezTo>
                <a:cubicBezTo>
                  <a:pt x="313299" y="318252"/>
                  <a:pt x="310107" y="306416"/>
                  <a:pt x="310947" y="294014"/>
                </a:cubicBezTo>
                <a:cubicBezTo>
                  <a:pt x="311023" y="292884"/>
                  <a:pt x="310779" y="291724"/>
                  <a:pt x="310687" y="290578"/>
                </a:cubicBezTo>
                <a:lnTo>
                  <a:pt x="310672" y="290563"/>
                </a:lnTo>
                <a:lnTo>
                  <a:pt x="309817" y="290593"/>
                </a:lnTo>
                <a:cubicBezTo>
                  <a:pt x="309817" y="298688"/>
                  <a:pt x="309267" y="306843"/>
                  <a:pt x="309970" y="314892"/>
                </a:cubicBezTo>
                <a:cubicBezTo>
                  <a:pt x="310749" y="323964"/>
                  <a:pt x="312337" y="332944"/>
                  <a:pt x="316338" y="341390"/>
                </a:cubicBezTo>
                <a:cubicBezTo>
                  <a:pt x="321531" y="352355"/>
                  <a:pt x="332176" y="354692"/>
                  <a:pt x="341080" y="346430"/>
                </a:cubicBezTo>
                <a:cubicBezTo>
                  <a:pt x="342378" y="345223"/>
                  <a:pt x="343523" y="343849"/>
                  <a:pt x="344669" y="342489"/>
                </a:cubicBezTo>
                <a:cubicBezTo>
                  <a:pt x="352656" y="333020"/>
                  <a:pt x="357467" y="321765"/>
                  <a:pt x="361301" y="310295"/>
                </a:cubicBezTo>
                <a:cubicBezTo>
                  <a:pt x="365455" y="297817"/>
                  <a:pt x="368265" y="284881"/>
                  <a:pt x="371503" y="272114"/>
                </a:cubicBezTo>
                <a:cubicBezTo>
                  <a:pt x="376207" y="253527"/>
                  <a:pt x="377184" y="234467"/>
                  <a:pt x="378421" y="215468"/>
                </a:cubicBezTo>
                <a:cubicBezTo>
                  <a:pt x="379490" y="199141"/>
                  <a:pt x="377734" y="182922"/>
                  <a:pt x="374970" y="166871"/>
                </a:cubicBezTo>
                <a:cubicBezTo>
                  <a:pt x="373641" y="159158"/>
                  <a:pt x="370922" y="151491"/>
                  <a:pt x="365898" y="145336"/>
                </a:cubicBezTo>
                <a:cubicBezTo>
                  <a:pt x="363607" y="142526"/>
                  <a:pt x="361056" y="140296"/>
                  <a:pt x="358134" y="139515"/>
                </a:cubicBezTo>
                <a:close/>
                <a:moveTo>
                  <a:pt x="469888" y="31357"/>
                </a:moveTo>
                <a:lnTo>
                  <a:pt x="470283" y="32640"/>
                </a:lnTo>
                <a:lnTo>
                  <a:pt x="476180" y="53166"/>
                </a:lnTo>
                <a:cubicBezTo>
                  <a:pt x="478410" y="64086"/>
                  <a:pt x="480182" y="75128"/>
                  <a:pt x="481495" y="86185"/>
                </a:cubicBezTo>
                <a:cubicBezTo>
                  <a:pt x="483160" y="100297"/>
                  <a:pt x="485161" y="114470"/>
                  <a:pt x="485252" y="128628"/>
                </a:cubicBezTo>
                <a:cubicBezTo>
                  <a:pt x="485420" y="155065"/>
                  <a:pt x="484672" y="181517"/>
                  <a:pt x="483588" y="207938"/>
                </a:cubicBezTo>
                <a:cubicBezTo>
                  <a:pt x="483023" y="221867"/>
                  <a:pt x="481281" y="235795"/>
                  <a:pt x="479464" y="249632"/>
                </a:cubicBezTo>
                <a:cubicBezTo>
                  <a:pt x="477387" y="265485"/>
                  <a:pt x="474867" y="281292"/>
                  <a:pt x="472133" y="297053"/>
                </a:cubicBezTo>
                <a:cubicBezTo>
                  <a:pt x="469537" y="312036"/>
                  <a:pt x="466467" y="326957"/>
                  <a:pt x="463489" y="341878"/>
                </a:cubicBezTo>
                <a:cubicBezTo>
                  <a:pt x="461748" y="350568"/>
                  <a:pt x="460389" y="359411"/>
                  <a:pt x="457716" y="367826"/>
                </a:cubicBezTo>
                <a:cubicBezTo>
                  <a:pt x="453989" y="379617"/>
                  <a:pt x="453104" y="392323"/>
                  <a:pt x="446536" y="403228"/>
                </a:cubicBezTo>
                <a:cubicBezTo>
                  <a:pt x="445635" y="404709"/>
                  <a:pt x="445223" y="406527"/>
                  <a:pt x="444734" y="408222"/>
                </a:cubicBezTo>
                <a:cubicBezTo>
                  <a:pt x="443177" y="413781"/>
                  <a:pt x="441878" y="419432"/>
                  <a:pt x="440153" y="424945"/>
                </a:cubicBezTo>
                <a:cubicBezTo>
                  <a:pt x="433616" y="445869"/>
                  <a:pt x="423047" y="464883"/>
                  <a:pt x="411776" y="483531"/>
                </a:cubicBezTo>
                <a:cubicBezTo>
                  <a:pt x="410432" y="485761"/>
                  <a:pt x="408951" y="487914"/>
                  <a:pt x="407530" y="490113"/>
                </a:cubicBezTo>
                <a:cubicBezTo>
                  <a:pt x="409241" y="490327"/>
                  <a:pt x="410173" y="489900"/>
                  <a:pt x="410646" y="489182"/>
                </a:cubicBezTo>
                <a:cubicBezTo>
                  <a:pt x="417228" y="479270"/>
                  <a:pt x="424513" y="469724"/>
                  <a:pt x="430073" y="459263"/>
                </a:cubicBezTo>
                <a:cubicBezTo>
                  <a:pt x="436961" y="446342"/>
                  <a:pt x="442779" y="432796"/>
                  <a:pt x="448339" y="419234"/>
                </a:cubicBezTo>
                <a:cubicBezTo>
                  <a:pt x="452187" y="409841"/>
                  <a:pt x="458144" y="401181"/>
                  <a:pt x="458556" y="390384"/>
                </a:cubicBezTo>
                <a:cubicBezTo>
                  <a:pt x="458709" y="386550"/>
                  <a:pt x="461534" y="382900"/>
                  <a:pt x="462542" y="379021"/>
                </a:cubicBezTo>
                <a:cubicBezTo>
                  <a:pt x="467582" y="359640"/>
                  <a:pt x="472729" y="340259"/>
                  <a:pt x="477234" y="320741"/>
                </a:cubicBezTo>
                <a:cubicBezTo>
                  <a:pt x="480365" y="307148"/>
                  <a:pt x="483068" y="293403"/>
                  <a:pt x="484947" y="279597"/>
                </a:cubicBezTo>
                <a:cubicBezTo>
                  <a:pt x="487284" y="262492"/>
                  <a:pt x="488872" y="245279"/>
                  <a:pt x="490277" y="228067"/>
                </a:cubicBezTo>
                <a:cubicBezTo>
                  <a:pt x="491835" y="208824"/>
                  <a:pt x="493133" y="189550"/>
                  <a:pt x="493912" y="170261"/>
                </a:cubicBezTo>
                <a:cubicBezTo>
                  <a:pt x="494294" y="160899"/>
                  <a:pt x="493668" y="151445"/>
                  <a:pt x="492828" y="142083"/>
                </a:cubicBezTo>
                <a:cubicBezTo>
                  <a:pt x="491163" y="123618"/>
                  <a:pt x="489422" y="105154"/>
                  <a:pt x="486963" y="86781"/>
                </a:cubicBezTo>
                <a:lnTo>
                  <a:pt x="470283" y="32640"/>
                </a:lnTo>
                <a:lnTo>
                  <a:pt x="469919" y="31372"/>
                </a:lnTo>
                <a:close/>
                <a:moveTo>
                  <a:pt x="372770" y="29494"/>
                </a:moveTo>
                <a:cubicBezTo>
                  <a:pt x="360384" y="33358"/>
                  <a:pt x="351710" y="42461"/>
                  <a:pt x="346609" y="53243"/>
                </a:cubicBezTo>
                <a:cubicBezTo>
                  <a:pt x="341706" y="63598"/>
                  <a:pt x="335093" y="73204"/>
                  <a:pt x="332069" y="84597"/>
                </a:cubicBezTo>
                <a:cubicBezTo>
                  <a:pt x="329015" y="96067"/>
                  <a:pt x="324219" y="107063"/>
                  <a:pt x="320477" y="118380"/>
                </a:cubicBezTo>
                <a:cubicBezTo>
                  <a:pt x="317530" y="127269"/>
                  <a:pt x="314811" y="136264"/>
                  <a:pt x="312398" y="145306"/>
                </a:cubicBezTo>
                <a:cubicBezTo>
                  <a:pt x="311008" y="150529"/>
                  <a:pt x="310413" y="155981"/>
                  <a:pt x="309450" y="161327"/>
                </a:cubicBezTo>
                <a:lnTo>
                  <a:pt x="309466" y="161418"/>
                </a:lnTo>
                <a:cubicBezTo>
                  <a:pt x="309679" y="161418"/>
                  <a:pt x="309878" y="161449"/>
                  <a:pt x="310092" y="161464"/>
                </a:cubicBezTo>
                <a:cubicBezTo>
                  <a:pt x="313330" y="151109"/>
                  <a:pt x="316735" y="140816"/>
                  <a:pt x="319790" y="130400"/>
                </a:cubicBezTo>
                <a:cubicBezTo>
                  <a:pt x="325929" y="109415"/>
                  <a:pt x="333428" y="88981"/>
                  <a:pt x="343371" y="69493"/>
                </a:cubicBezTo>
                <a:cubicBezTo>
                  <a:pt x="346792" y="62788"/>
                  <a:pt x="350625" y="56160"/>
                  <a:pt x="355176" y="50173"/>
                </a:cubicBezTo>
                <a:cubicBezTo>
                  <a:pt x="358139" y="46263"/>
                  <a:pt x="362049" y="43041"/>
                  <a:pt x="365210" y="39101"/>
                </a:cubicBezTo>
                <a:cubicBezTo>
                  <a:pt x="367486" y="36275"/>
                  <a:pt x="371823" y="32793"/>
                  <a:pt x="375840" y="35053"/>
                </a:cubicBezTo>
                <a:cubicBezTo>
                  <a:pt x="380330" y="37573"/>
                  <a:pt x="384897" y="41178"/>
                  <a:pt x="387539" y="45485"/>
                </a:cubicBezTo>
                <a:cubicBezTo>
                  <a:pt x="390777" y="50754"/>
                  <a:pt x="392151" y="57183"/>
                  <a:pt x="394106" y="63185"/>
                </a:cubicBezTo>
                <a:cubicBezTo>
                  <a:pt x="397023" y="72166"/>
                  <a:pt x="398550" y="81406"/>
                  <a:pt x="399192" y="90844"/>
                </a:cubicBezTo>
                <a:cubicBezTo>
                  <a:pt x="400215" y="106040"/>
                  <a:pt x="402170" y="121190"/>
                  <a:pt x="402705" y="136402"/>
                </a:cubicBezTo>
                <a:cubicBezTo>
                  <a:pt x="403147" y="149078"/>
                  <a:pt x="402445" y="161815"/>
                  <a:pt x="401605" y="174492"/>
                </a:cubicBezTo>
                <a:cubicBezTo>
                  <a:pt x="400276" y="194514"/>
                  <a:pt x="398505" y="214506"/>
                  <a:pt x="396718" y="234497"/>
                </a:cubicBezTo>
                <a:cubicBezTo>
                  <a:pt x="396198" y="240301"/>
                  <a:pt x="394946" y="246043"/>
                  <a:pt x="394106" y="251832"/>
                </a:cubicBezTo>
                <a:cubicBezTo>
                  <a:pt x="392182" y="265149"/>
                  <a:pt x="390624" y="278528"/>
                  <a:pt x="388287" y="291754"/>
                </a:cubicBezTo>
                <a:cubicBezTo>
                  <a:pt x="386164" y="303743"/>
                  <a:pt x="383522" y="315656"/>
                  <a:pt x="380559" y="327461"/>
                </a:cubicBezTo>
                <a:cubicBezTo>
                  <a:pt x="375810" y="346384"/>
                  <a:pt x="371304" y="365413"/>
                  <a:pt x="365394" y="383985"/>
                </a:cubicBezTo>
                <a:cubicBezTo>
                  <a:pt x="359789" y="401579"/>
                  <a:pt x="352809" y="418837"/>
                  <a:pt x="343081" y="434644"/>
                </a:cubicBezTo>
                <a:cubicBezTo>
                  <a:pt x="339155" y="441028"/>
                  <a:pt x="334146" y="446969"/>
                  <a:pt x="328679" y="452100"/>
                </a:cubicBezTo>
                <a:cubicBezTo>
                  <a:pt x="322386" y="458011"/>
                  <a:pt x="314704" y="456789"/>
                  <a:pt x="309817" y="449489"/>
                </a:cubicBezTo>
                <a:cubicBezTo>
                  <a:pt x="306610" y="444693"/>
                  <a:pt x="304044" y="439333"/>
                  <a:pt x="302043" y="433911"/>
                </a:cubicBezTo>
                <a:cubicBezTo>
                  <a:pt x="294712" y="414163"/>
                  <a:pt x="292483" y="393393"/>
                  <a:pt x="291383" y="372576"/>
                </a:cubicBezTo>
                <a:cubicBezTo>
                  <a:pt x="290329" y="352523"/>
                  <a:pt x="290253" y="332425"/>
                  <a:pt x="289856" y="312326"/>
                </a:cubicBezTo>
                <a:cubicBezTo>
                  <a:pt x="289688" y="304094"/>
                  <a:pt x="289825" y="295862"/>
                  <a:pt x="289825" y="287631"/>
                </a:cubicBezTo>
                <a:cubicBezTo>
                  <a:pt x="288603" y="302338"/>
                  <a:pt x="287412" y="317045"/>
                  <a:pt x="287259" y="331738"/>
                </a:cubicBezTo>
                <a:cubicBezTo>
                  <a:pt x="287107" y="346720"/>
                  <a:pt x="287718" y="361733"/>
                  <a:pt x="288496" y="376700"/>
                </a:cubicBezTo>
                <a:cubicBezTo>
                  <a:pt x="289016" y="386826"/>
                  <a:pt x="290085" y="396951"/>
                  <a:pt x="291459" y="407001"/>
                </a:cubicBezTo>
                <a:cubicBezTo>
                  <a:pt x="293261" y="420349"/>
                  <a:pt x="295736" y="433605"/>
                  <a:pt x="302135" y="445701"/>
                </a:cubicBezTo>
                <a:cubicBezTo>
                  <a:pt x="303891" y="449015"/>
                  <a:pt x="306075" y="452161"/>
                  <a:pt x="308473" y="455033"/>
                </a:cubicBezTo>
                <a:cubicBezTo>
                  <a:pt x="315376" y="463265"/>
                  <a:pt x="324906" y="461585"/>
                  <a:pt x="331489" y="456499"/>
                </a:cubicBezTo>
                <a:cubicBezTo>
                  <a:pt x="340790" y="449321"/>
                  <a:pt x="346899" y="439669"/>
                  <a:pt x="352259" y="429589"/>
                </a:cubicBezTo>
                <a:cubicBezTo>
                  <a:pt x="362522" y="410299"/>
                  <a:pt x="369456" y="389697"/>
                  <a:pt x="376100" y="368911"/>
                </a:cubicBezTo>
                <a:cubicBezTo>
                  <a:pt x="383156" y="346857"/>
                  <a:pt x="387539" y="324193"/>
                  <a:pt x="392945" y="301758"/>
                </a:cubicBezTo>
                <a:cubicBezTo>
                  <a:pt x="395328" y="291907"/>
                  <a:pt x="396702" y="281796"/>
                  <a:pt x="398092" y="271732"/>
                </a:cubicBezTo>
                <a:cubicBezTo>
                  <a:pt x="400215" y="256398"/>
                  <a:pt x="402063" y="241019"/>
                  <a:pt x="403789" y="225624"/>
                </a:cubicBezTo>
                <a:cubicBezTo>
                  <a:pt x="405148" y="213513"/>
                  <a:pt x="406843" y="201371"/>
                  <a:pt x="407134" y="189199"/>
                </a:cubicBezTo>
                <a:cubicBezTo>
                  <a:pt x="407699" y="165542"/>
                  <a:pt x="407561" y="141869"/>
                  <a:pt x="407409" y="118197"/>
                </a:cubicBezTo>
                <a:cubicBezTo>
                  <a:pt x="407271" y="96739"/>
                  <a:pt x="403697" y="75678"/>
                  <a:pt x="397710" y="55152"/>
                </a:cubicBezTo>
                <a:cubicBezTo>
                  <a:pt x="395313" y="46920"/>
                  <a:pt x="390929" y="39360"/>
                  <a:pt x="385141" y="32747"/>
                </a:cubicBezTo>
                <a:cubicBezTo>
                  <a:pt x="381628" y="28731"/>
                  <a:pt x="377566" y="27997"/>
                  <a:pt x="372770" y="29494"/>
                </a:cubicBezTo>
                <a:close/>
                <a:moveTo>
                  <a:pt x="400001" y="3164"/>
                </a:moveTo>
                <a:cubicBezTo>
                  <a:pt x="405850" y="4844"/>
                  <a:pt x="410066" y="6249"/>
                  <a:pt x="414372" y="7226"/>
                </a:cubicBezTo>
                <a:cubicBezTo>
                  <a:pt x="419764" y="8448"/>
                  <a:pt x="425231" y="9334"/>
                  <a:pt x="430684" y="10327"/>
                </a:cubicBezTo>
                <a:cubicBezTo>
                  <a:pt x="433433" y="10831"/>
                  <a:pt x="436212" y="11075"/>
                  <a:pt x="438931" y="11686"/>
                </a:cubicBezTo>
                <a:cubicBezTo>
                  <a:pt x="458235" y="15947"/>
                  <a:pt x="477540" y="20223"/>
                  <a:pt x="496829" y="24591"/>
                </a:cubicBezTo>
                <a:cubicBezTo>
                  <a:pt x="502770" y="25935"/>
                  <a:pt x="508818" y="27096"/>
                  <a:pt x="514484" y="29249"/>
                </a:cubicBezTo>
                <a:cubicBezTo>
                  <a:pt x="521311" y="31846"/>
                  <a:pt x="526595" y="37145"/>
                  <a:pt x="530261" y="43163"/>
                </a:cubicBezTo>
                <a:cubicBezTo>
                  <a:pt x="537408" y="54862"/>
                  <a:pt x="542891" y="67400"/>
                  <a:pt x="545304" y="81100"/>
                </a:cubicBezTo>
                <a:cubicBezTo>
                  <a:pt x="547335" y="92585"/>
                  <a:pt x="549871" y="103993"/>
                  <a:pt x="551550" y="115524"/>
                </a:cubicBezTo>
                <a:cubicBezTo>
                  <a:pt x="552910" y="124810"/>
                  <a:pt x="553857" y="134218"/>
                  <a:pt x="554040" y="143595"/>
                </a:cubicBezTo>
                <a:cubicBezTo>
                  <a:pt x="554406" y="163694"/>
                  <a:pt x="554544" y="183807"/>
                  <a:pt x="553994" y="203891"/>
                </a:cubicBezTo>
                <a:cubicBezTo>
                  <a:pt x="553643" y="216827"/>
                  <a:pt x="552131" y="229732"/>
                  <a:pt x="550710" y="242607"/>
                </a:cubicBezTo>
                <a:cubicBezTo>
                  <a:pt x="549015" y="257986"/>
                  <a:pt x="547213" y="273381"/>
                  <a:pt x="544846" y="288669"/>
                </a:cubicBezTo>
                <a:cubicBezTo>
                  <a:pt x="542723" y="302445"/>
                  <a:pt x="539882" y="316129"/>
                  <a:pt x="537179" y="329813"/>
                </a:cubicBezTo>
                <a:cubicBezTo>
                  <a:pt x="535316" y="339267"/>
                  <a:pt x="533437" y="348720"/>
                  <a:pt x="530994" y="358037"/>
                </a:cubicBezTo>
                <a:cubicBezTo>
                  <a:pt x="527710" y="370545"/>
                  <a:pt x="524152" y="383007"/>
                  <a:pt x="520211" y="395332"/>
                </a:cubicBezTo>
                <a:cubicBezTo>
                  <a:pt x="516347" y="407397"/>
                  <a:pt x="512560" y="419585"/>
                  <a:pt x="507459" y="431161"/>
                </a:cubicBezTo>
                <a:cubicBezTo>
                  <a:pt x="501151" y="445502"/>
                  <a:pt x="493668" y="459339"/>
                  <a:pt x="486444" y="473268"/>
                </a:cubicBezTo>
                <a:cubicBezTo>
                  <a:pt x="480457" y="484829"/>
                  <a:pt x="472271" y="494787"/>
                  <a:pt x="462618" y="503446"/>
                </a:cubicBezTo>
                <a:cubicBezTo>
                  <a:pt x="453394" y="511739"/>
                  <a:pt x="442841" y="514733"/>
                  <a:pt x="430256" y="512075"/>
                </a:cubicBezTo>
                <a:cubicBezTo>
                  <a:pt x="414388" y="508731"/>
                  <a:pt x="398275" y="506547"/>
                  <a:pt x="382254" y="503874"/>
                </a:cubicBezTo>
                <a:cubicBezTo>
                  <a:pt x="366737" y="501293"/>
                  <a:pt x="351205" y="498742"/>
                  <a:pt x="335688" y="496131"/>
                </a:cubicBezTo>
                <a:lnTo>
                  <a:pt x="332620" y="494785"/>
                </a:lnTo>
                <a:lnTo>
                  <a:pt x="334696" y="491473"/>
                </a:lnTo>
                <a:cubicBezTo>
                  <a:pt x="349495" y="479453"/>
                  <a:pt x="358582" y="463356"/>
                  <a:pt x="366233" y="446403"/>
                </a:cubicBezTo>
                <a:cubicBezTo>
                  <a:pt x="372266" y="433025"/>
                  <a:pt x="377963" y="419463"/>
                  <a:pt x="382987" y="405672"/>
                </a:cubicBezTo>
                <a:cubicBezTo>
                  <a:pt x="387233" y="394034"/>
                  <a:pt x="390410" y="382014"/>
                  <a:pt x="393861" y="370102"/>
                </a:cubicBezTo>
                <a:cubicBezTo>
                  <a:pt x="396122" y="362313"/>
                  <a:pt x="398138" y="354463"/>
                  <a:pt x="400093" y="346582"/>
                </a:cubicBezTo>
                <a:cubicBezTo>
                  <a:pt x="402536" y="336731"/>
                  <a:pt x="405087" y="326896"/>
                  <a:pt x="407042" y="316938"/>
                </a:cubicBezTo>
                <a:cubicBezTo>
                  <a:pt x="409546" y="304247"/>
                  <a:pt x="411685" y="291464"/>
                  <a:pt x="413670" y="278680"/>
                </a:cubicBezTo>
                <a:cubicBezTo>
                  <a:pt x="417030" y="257100"/>
                  <a:pt x="419565" y="235444"/>
                  <a:pt x="421764" y="213711"/>
                </a:cubicBezTo>
                <a:cubicBezTo>
                  <a:pt x="425124" y="180478"/>
                  <a:pt x="426316" y="147260"/>
                  <a:pt x="425384" y="113936"/>
                </a:cubicBezTo>
                <a:cubicBezTo>
                  <a:pt x="425048" y="101763"/>
                  <a:pt x="423689" y="89591"/>
                  <a:pt x="422177" y="77511"/>
                </a:cubicBezTo>
                <a:cubicBezTo>
                  <a:pt x="420665" y="65445"/>
                  <a:pt x="419015" y="53319"/>
                  <a:pt x="416175" y="41513"/>
                </a:cubicBezTo>
                <a:cubicBezTo>
                  <a:pt x="413945" y="32243"/>
                  <a:pt x="411883" y="22682"/>
                  <a:pt x="406492" y="14405"/>
                </a:cubicBezTo>
                <a:cubicBezTo>
                  <a:pt x="404476" y="11304"/>
                  <a:pt x="402765" y="7990"/>
                  <a:pt x="400001" y="3164"/>
                </a:cubicBezTo>
                <a:close/>
                <a:moveTo>
                  <a:pt x="375113" y="85"/>
                </a:moveTo>
                <a:cubicBezTo>
                  <a:pt x="379150" y="-318"/>
                  <a:pt x="383430" y="774"/>
                  <a:pt x="387386" y="2019"/>
                </a:cubicBezTo>
                <a:cubicBezTo>
                  <a:pt x="394091" y="4127"/>
                  <a:pt x="398444" y="10434"/>
                  <a:pt x="400215" y="17750"/>
                </a:cubicBezTo>
                <a:cubicBezTo>
                  <a:pt x="400444" y="18712"/>
                  <a:pt x="400169" y="19949"/>
                  <a:pt x="400658" y="20682"/>
                </a:cubicBezTo>
                <a:cubicBezTo>
                  <a:pt x="411028" y="35817"/>
                  <a:pt x="411532" y="53686"/>
                  <a:pt x="414449" y="70822"/>
                </a:cubicBezTo>
                <a:cubicBezTo>
                  <a:pt x="415854" y="79054"/>
                  <a:pt x="416373" y="87469"/>
                  <a:pt x="416771" y="95838"/>
                </a:cubicBezTo>
                <a:cubicBezTo>
                  <a:pt x="417443" y="110057"/>
                  <a:pt x="418634" y="124337"/>
                  <a:pt x="417962" y="138510"/>
                </a:cubicBezTo>
                <a:cubicBezTo>
                  <a:pt x="416618" y="166657"/>
                  <a:pt x="417687" y="194926"/>
                  <a:pt x="412891" y="222936"/>
                </a:cubicBezTo>
                <a:cubicBezTo>
                  <a:pt x="410234" y="238422"/>
                  <a:pt x="409592" y="254245"/>
                  <a:pt x="407378" y="269823"/>
                </a:cubicBezTo>
                <a:cubicBezTo>
                  <a:pt x="405454" y="283385"/>
                  <a:pt x="402659" y="296840"/>
                  <a:pt x="400093" y="310310"/>
                </a:cubicBezTo>
                <a:cubicBezTo>
                  <a:pt x="398092" y="320757"/>
                  <a:pt x="395985" y="331203"/>
                  <a:pt x="393679" y="341588"/>
                </a:cubicBezTo>
                <a:cubicBezTo>
                  <a:pt x="391968" y="349255"/>
                  <a:pt x="390059" y="356891"/>
                  <a:pt x="387875" y="364436"/>
                </a:cubicBezTo>
                <a:cubicBezTo>
                  <a:pt x="383736" y="378808"/>
                  <a:pt x="380071" y="393362"/>
                  <a:pt x="374893" y="407352"/>
                </a:cubicBezTo>
                <a:cubicBezTo>
                  <a:pt x="366448" y="430138"/>
                  <a:pt x="357880" y="453017"/>
                  <a:pt x="343279" y="472840"/>
                </a:cubicBezTo>
                <a:cubicBezTo>
                  <a:pt x="339553" y="477911"/>
                  <a:pt x="335215" y="482798"/>
                  <a:pt x="330282" y="486647"/>
                </a:cubicBezTo>
                <a:cubicBezTo>
                  <a:pt x="316934" y="497078"/>
                  <a:pt x="305571" y="492344"/>
                  <a:pt x="297996" y="479408"/>
                </a:cubicBezTo>
                <a:cubicBezTo>
                  <a:pt x="289718" y="465265"/>
                  <a:pt x="286251" y="449412"/>
                  <a:pt x="283350" y="433315"/>
                </a:cubicBezTo>
                <a:cubicBezTo>
                  <a:pt x="279302" y="410880"/>
                  <a:pt x="278600" y="388338"/>
                  <a:pt x="278691" y="365704"/>
                </a:cubicBezTo>
                <a:cubicBezTo>
                  <a:pt x="278798" y="344124"/>
                  <a:pt x="278890" y="322528"/>
                  <a:pt x="279501" y="300948"/>
                </a:cubicBezTo>
                <a:cubicBezTo>
                  <a:pt x="279761" y="291830"/>
                  <a:pt x="281242" y="282743"/>
                  <a:pt x="282326" y="273656"/>
                </a:cubicBezTo>
                <a:cubicBezTo>
                  <a:pt x="282617" y="271197"/>
                  <a:pt x="283426" y="268815"/>
                  <a:pt x="284220" y="265409"/>
                </a:cubicBezTo>
                <a:lnTo>
                  <a:pt x="284251" y="265363"/>
                </a:lnTo>
                <a:cubicBezTo>
                  <a:pt x="298332" y="268662"/>
                  <a:pt x="311680" y="270861"/>
                  <a:pt x="324356" y="275061"/>
                </a:cubicBezTo>
                <a:cubicBezTo>
                  <a:pt x="335139" y="278635"/>
                  <a:pt x="351725" y="269288"/>
                  <a:pt x="353451" y="259117"/>
                </a:cubicBezTo>
                <a:cubicBezTo>
                  <a:pt x="354886" y="250625"/>
                  <a:pt x="356627" y="242103"/>
                  <a:pt x="357040" y="233550"/>
                </a:cubicBezTo>
                <a:cubicBezTo>
                  <a:pt x="357757" y="219194"/>
                  <a:pt x="348166" y="209267"/>
                  <a:pt x="333703" y="207832"/>
                </a:cubicBezTo>
                <a:cubicBezTo>
                  <a:pt x="326907" y="207160"/>
                  <a:pt x="320187" y="205877"/>
                  <a:pt x="313421" y="204899"/>
                </a:cubicBezTo>
                <a:cubicBezTo>
                  <a:pt x="306930" y="203968"/>
                  <a:pt x="300440" y="203066"/>
                  <a:pt x="293689" y="202120"/>
                </a:cubicBezTo>
                <a:cubicBezTo>
                  <a:pt x="291979" y="198088"/>
                  <a:pt x="292834" y="194071"/>
                  <a:pt x="293689" y="190176"/>
                </a:cubicBezTo>
                <a:cubicBezTo>
                  <a:pt x="298057" y="170368"/>
                  <a:pt x="302089" y="150468"/>
                  <a:pt x="307160" y="130827"/>
                </a:cubicBezTo>
                <a:cubicBezTo>
                  <a:pt x="310947" y="116120"/>
                  <a:pt x="315880" y="101703"/>
                  <a:pt x="320767" y="87301"/>
                </a:cubicBezTo>
                <a:cubicBezTo>
                  <a:pt x="324815" y="75403"/>
                  <a:pt x="329457" y="63705"/>
                  <a:pt x="333978" y="51960"/>
                </a:cubicBezTo>
                <a:cubicBezTo>
                  <a:pt x="334864" y="49654"/>
                  <a:pt x="336345" y="47546"/>
                  <a:pt x="337628" y="45393"/>
                </a:cubicBezTo>
                <a:cubicBezTo>
                  <a:pt x="338804" y="43438"/>
                  <a:pt x="340713" y="41697"/>
                  <a:pt x="341187" y="39605"/>
                </a:cubicBezTo>
                <a:cubicBezTo>
                  <a:pt x="343035" y="31480"/>
                  <a:pt x="348945" y="25615"/>
                  <a:pt x="352595" y="18513"/>
                </a:cubicBezTo>
                <a:cubicBezTo>
                  <a:pt x="354489" y="14833"/>
                  <a:pt x="356979" y="11121"/>
                  <a:pt x="361469" y="9609"/>
                </a:cubicBezTo>
                <a:cubicBezTo>
                  <a:pt x="362568" y="9243"/>
                  <a:pt x="363637" y="8143"/>
                  <a:pt x="364294" y="7120"/>
                </a:cubicBezTo>
                <a:cubicBezTo>
                  <a:pt x="367280" y="2385"/>
                  <a:pt x="371075" y="488"/>
                  <a:pt x="375113" y="85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1526" cap="flat">
            <a:noFill/>
            <a:prstDash val="solid"/>
            <a:miter/>
          </a:ln>
        </p:spPr>
        <p:txBody>
          <a:bodyPr rtlCol="0" anchor="ctr"/>
          <a:lstStyle>
            <a:defPPr>
              <a:defRPr lang="ro-RO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600"/>
          </a:p>
        </p:txBody>
      </p:sp>
      <p:sp>
        <p:nvSpPr>
          <p:cNvPr id="32" name="Graphic 39">
            <a:extLst>
              <a:ext uri="{FF2B5EF4-FFF2-40B4-BE49-F238E27FC236}">
                <a16:creationId xmlns:a16="http://schemas.microsoft.com/office/drawing/2014/main" id="{A722DC4B-762D-A00B-8970-5C68A0BB50DC}"/>
              </a:ext>
            </a:extLst>
          </p:cNvPr>
          <p:cNvSpPr/>
          <p:nvPr/>
        </p:nvSpPr>
        <p:spPr>
          <a:xfrm flipH="1">
            <a:off x="4343417" y="4391888"/>
            <a:ext cx="1041365" cy="1960424"/>
          </a:xfrm>
          <a:custGeom>
            <a:avLst/>
            <a:gdLst>
              <a:gd name="connsiteX0" fmla="*/ 445998 w 917657"/>
              <a:gd name="connsiteY0" fmla="*/ 1533488 h 1727537"/>
              <a:gd name="connsiteX1" fmla="*/ 476071 w 917657"/>
              <a:gd name="connsiteY1" fmla="*/ 1540557 h 1727537"/>
              <a:gd name="connsiteX2" fmla="*/ 471584 w 917657"/>
              <a:gd name="connsiteY2" fmla="*/ 1539942 h 1727537"/>
              <a:gd name="connsiteX3" fmla="*/ 466205 w 917657"/>
              <a:gd name="connsiteY3" fmla="*/ 1539696 h 1727537"/>
              <a:gd name="connsiteX4" fmla="*/ 452729 w 917657"/>
              <a:gd name="connsiteY4" fmla="*/ 1534933 h 1727537"/>
              <a:gd name="connsiteX5" fmla="*/ 447151 w 917657"/>
              <a:gd name="connsiteY5" fmla="*/ 1523085 h 1727537"/>
              <a:gd name="connsiteX6" fmla="*/ 446044 w 917657"/>
              <a:gd name="connsiteY6" fmla="*/ 1491660 h 1727537"/>
              <a:gd name="connsiteX7" fmla="*/ 445799 w 917657"/>
              <a:gd name="connsiteY7" fmla="*/ 1486298 h 1727537"/>
              <a:gd name="connsiteX8" fmla="*/ 453098 w 917657"/>
              <a:gd name="connsiteY8" fmla="*/ 1475725 h 1727537"/>
              <a:gd name="connsiteX9" fmla="*/ 449102 w 917657"/>
              <a:gd name="connsiteY9" fmla="*/ 1464016 h 1727537"/>
              <a:gd name="connsiteX10" fmla="*/ 445614 w 917657"/>
              <a:gd name="connsiteY10" fmla="*/ 1456702 h 1727537"/>
              <a:gd name="connsiteX11" fmla="*/ 440389 w 917657"/>
              <a:gd name="connsiteY11" fmla="*/ 1424140 h 1727537"/>
              <a:gd name="connsiteX12" fmla="*/ 420152 w 917657"/>
              <a:gd name="connsiteY12" fmla="*/ 1351825 h 1727537"/>
              <a:gd name="connsiteX13" fmla="*/ 406844 w 917657"/>
              <a:gd name="connsiteY13" fmla="*/ 1305479 h 1727537"/>
              <a:gd name="connsiteX14" fmla="*/ 402972 w 917657"/>
              <a:gd name="connsiteY14" fmla="*/ 1262714 h 1727537"/>
              <a:gd name="connsiteX15" fmla="*/ 398131 w 917657"/>
              <a:gd name="connsiteY15" fmla="*/ 1223238 h 1727537"/>
              <a:gd name="connsiteX16" fmla="*/ 389096 w 917657"/>
              <a:gd name="connsiteY16" fmla="*/ 1169562 h 1727537"/>
              <a:gd name="connsiteX17" fmla="*/ 377310 w 917657"/>
              <a:gd name="connsiteY17" fmla="*/ 1099998 h 1727537"/>
              <a:gd name="connsiteX18" fmla="*/ 358056 w 917657"/>
              <a:gd name="connsiteY18" fmla="*/ 993569 h 1727537"/>
              <a:gd name="connsiteX19" fmla="*/ 355889 w 917657"/>
              <a:gd name="connsiteY19" fmla="*/ 982889 h 1727537"/>
              <a:gd name="connsiteX20" fmla="*/ 352139 w 917657"/>
              <a:gd name="connsiteY20" fmla="*/ 991894 h 1727537"/>
              <a:gd name="connsiteX21" fmla="*/ 250628 w 917657"/>
              <a:gd name="connsiteY21" fmla="*/ 1254462 h 1727537"/>
              <a:gd name="connsiteX22" fmla="*/ 223844 w 917657"/>
              <a:gd name="connsiteY22" fmla="*/ 1337642 h 1727537"/>
              <a:gd name="connsiteX23" fmla="*/ 194663 w 917657"/>
              <a:gd name="connsiteY23" fmla="*/ 1415135 h 1727537"/>
              <a:gd name="connsiteX24" fmla="*/ 181571 w 917657"/>
              <a:gd name="connsiteY24" fmla="*/ 1447897 h 1727537"/>
              <a:gd name="connsiteX25" fmla="*/ 153696 w 917657"/>
              <a:gd name="connsiteY25" fmla="*/ 1543476 h 1727537"/>
              <a:gd name="connsiteX26" fmla="*/ 146074 w 917657"/>
              <a:gd name="connsiteY26" fmla="*/ 1552835 h 1727537"/>
              <a:gd name="connsiteX27" fmla="*/ 145567 w 917657"/>
              <a:gd name="connsiteY27" fmla="*/ 1561194 h 1727537"/>
              <a:gd name="connsiteX28" fmla="*/ 139974 w 917657"/>
              <a:gd name="connsiteY28" fmla="*/ 1564191 h 1727537"/>
              <a:gd name="connsiteX29" fmla="*/ 149163 w 917657"/>
              <a:gd name="connsiteY29" fmla="*/ 1575285 h 1727537"/>
              <a:gd name="connsiteX30" fmla="*/ 149025 w 917657"/>
              <a:gd name="connsiteY30" fmla="*/ 1584505 h 1727537"/>
              <a:gd name="connsiteX31" fmla="*/ 151791 w 917657"/>
              <a:gd name="connsiteY31" fmla="*/ 1603129 h 1727537"/>
              <a:gd name="connsiteX32" fmla="*/ 155064 w 917657"/>
              <a:gd name="connsiteY32" fmla="*/ 1619572 h 1727537"/>
              <a:gd name="connsiteX33" fmla="*/ 161548 w 917657"/>
              <a:gd name="connsiteY33" fmla="*/ 1645495 h 1727537"/>
              <a:gd name="connsiteX34" fmla="*/ 171952 w 917657"/>
              <a:gd name="connsiteY34" fmla="*/ 1668575 h 1727537"/>
              <a:gd name="connsiteX35" fmla="*/ 179220 w 917657"/>
              <a:gd name="connsiteY35" fmla="*/ 1687937 h 1727537"/>
              <a:gd name="connsiteX36" fmla="*/ 175378 w 917657"/>
              <a:gd name="connsiteY36" fmla="*/ 1699847 h 1727537"/>
              <a:gd name="connsiteX37" fmla="*/ 159827 w 917657"/>
              <a:gd name="connsiteY37" fmla="*/ 1710065 h 1727537"/>
              <a:gd name="connsiteX38" fmla="*/ 180142 w 917657"/>
              <a:gd name="connsiteY38" fmla="*/ 1702151 h 1727537"/>
              <a:gd name="connsiteX39" fmla="*/ 174564 w 917657"/>
              <a:gd name="connsiteY39" fmla="*/ 1715459 h 1727537"/>
              <a:gd name="connsiteX40" fmla="*/ 118307 w 917657"/>
              <a:gd name="connsiteY40" fmla="*/ 1727107 h 1727537"/>
              <a:gd name="connsiteX41" fmla="*/ 98991 w 917657"/>
              <a:gd name="connsiteY41" fmla="*/ 1715659 h 1727537"/>
              <a:gd name="connsiteX42" fmla="*/ 83410 w 917657"/>
              <a:gd name="connsiteY42" fmla="*/ 1680961 h 1727537"/>
              <a:gd name="connsiteX43" fmla="*/ 79522 w 917657"/>
              <a:gd name="connsiteY43" fmla="*/ 1631450 h 1727537"/>
              <a:gd name="connsiteX44" fmla="*/ 80029 w 917657"/>
              <a:gd name="connsiteY44" fmla="*/ 1614562 h 1727537"/>
              <a:gd name="connsiteX45" fmla="*/ 85115 w 917657"/>
              <a:gd name="connsiteY45" fmla="*/ 1597244 h 1727537"/>
              <a:gd name="connsiteX46" fmla="*/ 94735 w 917657"/>
              <a:gd name="connsiteY46" fmla="*/ 1573103 h 1727537"/>
              <a:gd name="connsiteX47" fmla="*/ 101419 w 917657"/>
              <a:gd name="connsiteY47" fmla="*/ 1549761 h 1727537"/>
              <a:gd name="connsiteX48" fmla="*/ 98423 w 917657"/>
              <a:gd name="connsiteY48" fmla="*/ 1534917 h 1727537"/>
              <a:gd name="connsiteX49" fmla="*/ 111254 w 917657"/>
              <a:gd name="connsiteY49" fmla="*/ 1464784 h 1727537"/>
              <a:gd name="connsiteX50" fmla="*/ 121211 w 917657"/>
              <a:gd name="connsiteY50" fmla="*/ 1391809 h 1727537"/>
              <a:gd name="connsiteX51" fmla="*/ 147964 w 917657"/>
              <a:gd name="connsiteY51" fmla="*/ 1290666 h 1727537"/>
              <a:gd name="connsiteX52" fmla="*/ 161441 w 917657"/>
              <a:gd name="connsiteY52" fmla="*/ 1257259 h 1727537"/>
              <a:gd name="connsiteX53" fmla="*/ 162440 w 917657"/>
              <a:gd name="connsiteY53" fmla="*/ 1254355 h 1727537"/>
              <a:gd name="connsiteX54" fmla="*/ 174441 w 917657"/>
              <a:gd name="connsiteY54" fmla="*/ 1199097 h 1727537"/>
              <a:gd name="connsiteX55" fmla="*/ 178083 w 917657"/>
              <a:gd name="connsiteY55" fmla="*/ 1164753 h 1727537"/>
              <a:gd name="connsiteX56" fmla="*/ 183231 w 917657"/>
              <a:gd name="connsiteY56" fmla="*/ 1088150 h 1727537"/>
              <a:gd name="connsiteX57" fmla="*/ 188762 w 917657"/>
              <a:gd name="connsiteY57" fmla="*/ 1033169 h 1727537"/>
              <a:gd name="connsiteX58" fmla="*/ 187257 w 917657"/>
              <a:gd name="connsiteY58" fmla="*/ 1024502 h 1727537"/>
              <a:gd name="connsiteX59" fmla="*/ 149301 w 917657"/>
              <a:gd name="connsiteY59" fmla="*/ 941507 h 1727537"/>
              <a:gd name="connsiteX60" fmla="*/ 148087 w 917657"/>
              <a:gd name="connsiteY60" fmla="*/ 928830 h 1727537"/>
              <a:gd name="connsiteX61" fmla="*/ 149117 w 917657"/>
              <a:gd name="connsiteY61" fmla="*/ 915753 h 1727537"/>
              <a:gd name="connsiteX62" fmla="*/ 175563 w 917657"/>
              <a:gd name="connsiteY62" fmla="*/ 908454 h 1727537"/>
              <a:gd name="connsiteX63" fmla="*/ 144722 w 917657"/>
              <a:gd name="connsiteY63" fmla="*/ 910836 h 1727537"/>
              <a:gd name="connsiteX64" fmla="*/ 133981 w 917657"/>
              <a:gd name="connsiteY64" fmla="*/ 874663 h 1727537"/>
              <a:gd name="connsiteX65" fmla="*/ 133735 w 917657"/>
              <a:gd name="connsiteY65" fmla="*/ 873157 h 1727537"/>
              <a:gd name="connsiteX66" fmla="*/ 138683 w 917657"/>
              <a:gd name="connsiteY66" fmla="*/ 862339 h 1727537"/>
              <a:gd name="connsiteX67" fmla="*/ 136762 w 917657"/>
              <a:gd name="connsiteY67" fmla="*/ 856899 h 1727537"/>
              <a:gd name="connsiteX68" fmla="*/ 28520 w 917657"/>
              <a:gd name="connsiteY68" fmla="*/ 616197 h 1727537"/>
              <a:gd name="connsiteX69" fmla="*/ 21959 w 917657"/>
              <a:gd name="connsiteY69" fmla="*/ 609805 h 1727537"/>
              <a:gd name="connsiteX70" fmla="*/ 19900 w 917657"/>
              <a:gd name="connsiteY70" fmla="*/ 607715 h 1727537"/>
              <a:gd name="connsiteX71" fmla="*/ 569 w 917657"/>
              <a:gd name="connsiteY71" fmla="*/ 575476 h 1727537"/>
              <a:gd name="connsiteX72" fmla="*/ 5809 w 917657"/>
              <a:gd name="connsiteY72" fmla="*/ 569591 h 1727537"/>
              <a:gd name="connsiteX73" fmla="*/ 0 w 917657"/>
              <a:gd name="connsiteY73" fmla="*/ 559879 h 1727537"/>
              <a:gd name="connsiteX74" fmla="*/ 8114 w 917657"/>
              <a:gd name="connsiteY74" fmla="*/ 555192 h 1727537"/>
              <a:gd name="connsiteX75" fmla="*/ 13015 w 917657"/>
              <a:gd name="connsiteY75" fmla="*/ 566763 h 1727537"/>
              <a:gd name="connsiteX76" fmla="*/ 20468 w 917657"/>
              <a:gd name="connsiteY76" fmla="*/ 567670 h 1727537"/>
              <a:gd name="connsiteX77" fmla="*/ 24571 w 917657"/>
              <a:gd name="connsiteY77" fmla="*/ 578811 h 1727537"/>
              <a:gd name="connsiteX78" fmla="*/ 33960 w 917657"/>
              <a:gd name="connsiteY78" fmla="*/ 575430 h 1727537"/>
              <a:gd name="connsiteX79" fmla="*/ 38862 w 917657"/>
              <a:gd name="connsiteY79" fmla="*/ 586601 h 1727537"/>
              <a:gd name="connsiteX80" fmla="*/ 46883 w 917657"/>
              <a:gd name="connsiteY80" fmla="*/ 586601 h 1727537"/>
              <a:gd name="connsiteX81" fmla="*/ 34298 w 917657"/>
              <a:gd name="connsiteY81" fmla="*/ 565104 h 1727537"/>
              <a:gd name="connsiteX82" fmla="*/ 39369 w 917657"/>
              <a:gd name="connsiteY82" fmla="*/ 558942 h 1727537"/>
              <a:gd name="connsiteX83" fmla="*/ 33760 w 917657"/>
              <a:gd name="connsiteY83" fmla="*/ 549630 h 1727537"/>
              <a:gd name="connsiteX84" fmla="*/ 41397 w 917657"/>
              <a:gd name="connsiteY84" fmla="*/ 544851 h 1727537"/>
              <a:gd name="connsiteX85" fmla="*/ 47790 w 917657"/>
              <a:gd name="connsiteY85" fmla="*/ 557574 h 1727537"/>
              <a:gd name="connsiteX86" fmla="*/ 54121 w 917657"/>
              <a:gd name="connsiteY86" fmla="*/ 547232 h 1727537"/>
              <a:gd name="connsiteX87" fmla="*/ 48681 w 917657"/>
              <a:gd name="connsiteY87" fmla="*/ 538166 h 1727537"/>
              <a:gd name="connsiteX88" fmla="*/ 56733 w 917657"/>
              <a:gd name="connsiteY88" fmla="*/ 533618 h 1727537"/>
              <a:gd name="connsiteX89" fmla="*/ 61727 w 917657"/>
              <a:gd name="connsiteY89" fmla="*/ 545081 h 1727537"/>
              <a:gd name="connsiteX90" fmla="*/ 69334 w 917657"/>
              <a:gd name="connsiteY90" fmla="*/ 546064 h 1727537"/>
              <a:gd name="connsiteX91" fmla="*/ 80029 w 917657"/>
              <a:gd name="connsiteY91" fmla="*/ 580055 h 1727537"/>
              <a:gd name="connsiteX92" fmla="*/ 87774 w 917657"/>
              <a:gd name="connsiteY92" fmla="*/ 606347 h 1727537"/>
              <a:gd name="connsiteX93" fmla="*/ 189316 w 917657"/>
              <a:gd name="connsiteY93" fmla="*/ 832405 h 1727537"/>
              <a:gd name="connsiteX94" fmla="*/ 191498 w 917657"/>
              <a:gd name="connsiteY94" fmla="*/ 836953 h 1727537"/>
              <a:gd name="connsiteX95" fmla="*/ 193311 w 917657"/>
              <a:gd name="connsiteY95" fmla="*/ 837506 h 1727537"/>
              <a:gd name="connsiteX96" fmla="*/ 211551 w 917657"/>
              <a:gd name="connsiteY96" fmla="*/ 845758 h 1727537"/>
              <a:gd name="connsiteX97" fmla="*/ 219311 w 917657"/>
              <a:gd name="connsiteY97" fmla="*/ 862708 h 1727537"/>
              <a:gd name="connsiteX98" fmla="*/ 224382 w 917657"/>
              <a:gd name="connsiteY98" fmla="*/ 834218 h 1727537"/>
              <a:gd name="connsiteX99" fmla="*/ 226487 w 917657"/>
              <a:gd name="connsiteY99" fmla="*/ 821341 h 1727537"/>
              <a:gd name="connsiteX100" fmla="*/ 245557 w 917657"/>
              <a:gd name="connsiteY100" fmla="*/ 801103 h 1727537"/>
              <a:gd name="connsiteX101" fmla="*/ 251289 w 917657"/>
              <a:gd name="connsiteY101" fmla="*/ 802271 h 1727537"/>
              <a:gd name="connsiteX102" fmla="*/ 288491 w 917657"/>
              <a:gd name="connsiteY102" fmla="*/ 811291 h 1727537"/>
              <a:gd name="connsiteX103" fmla="*/ 296881 w 917657"/>
              <a:gd name="connsiteY103" fmla="*/ 811337 h 1727537"/>
              <a:gd name="connsiteX104" fmla="*/ 251227 w 917657"/>
              <a:gd name="connsiteY104" fmla="*/ 798568 h 1727537"/>
              <a:gd name="connsiteX105" fmla="*/ 248800 w 917657"/>
              <a:gd name="connsiteY105" fmla="*/ 782679 h 1727537"/>
              <a:gd name="connsiteX106" fmla="*/ 237905 w 917657"/>
              <a:gd name="connsiteY106" fmla="*/ 781649 h 1727537"/>
              <a:gd name="connsiteX107" fmla="*/ 232880 w 917657"/>
              <a:gd name="connsiteY107" fmla="*/ 773075 h 1727537"/>
              <a:gd name="connsiteX108" fmla="*/ 246233 w 917657"/>
              <a:gd name="connsiteY108" fmla="*/ 719691 h 1727537"/>
              <a:gd name="connsiteX109" fmla="*/ 252303 w 917657"/>
              <a:gd name="connsiteY109" fmla="*/ 698378 h 1727537"/>
              <a:gd name="connsiteX110" fmla="*/ 269237 w 917657"/>
              <a:gd name="connsiteY110" fmla="*/ 630872 h 1727537"/>
              <a:gd name="connsiteX111" fmla="*/ 260202 w 917657"/>
              <a:gd name="connsiteY111" fmla="*/ 585541 h 1727537"/>
              <a:gd name="connsiteX112" fmla="*/ 253993 w 917657"/>
              <a:gd name="connsiteY112" fmla="*/ 571542 h 1727537"/>
              <a:gd name="connsiteX113" fmla="*/ 241039 w 917657"/>
              <a:gd name="connsiteY113" fmla="*/ 529791 h 1727537"/>
              <a:gd name="connsiteX114" fmla="*/ 237351 w 917657"/>
              <a:gd name="connsiteY114" fmla="*/ 507203 h 1727537"/>
              <a:gd name="connsiteX115" fmla="*/ 232281 w 917657"/>
              <a:gd name="connsiteY115" fmla="*/ 485121 h 1727537"/>
              <a:gd name="connsiteX116" fmla="*/ 196922 w 917657"/>
              <a:gd name="connsiteY116" fmla="*/ 524413 h 1727537"/>
              <a:gd name="connsiteX117" fmla="*/ 198843 w 917657"/>
              <a:gd name="connsiteY117" fmla="*/ 499396 h 1727537"/>
              <a:gd name="connsiteX118" fmla="*/ 197352 w 917657"/>
              <a:gd name="connsiteY118" fmla="*/ 499135 h 1727537"/>
              <a:gd name="connsiteX119" fmla="*/ 188716 w 917657"/>
              <a:gd name="connsiteY119" fmla="*/ 519327 h 1727537"/>
              <a:gd name="connsiteX120" fmla="*/ 183891 w 917657"/>
              <a:gd name="connsiteY120" fmla="*/ 506250 h 1727537"/>
              <a:gd name="connsiteX121" fmla="*/ 166051 w 917657"/>
              <a:gd name="connsiteY121" fmla="*/ 545834 h 1727537"/>
              <a:gd name="connsiteX122" fmla="*/ 167188 w 917657"/>
              <a:gd name="connsiteY122" fmla="*/ 539580 h 1727537"/>
              <a:gd name="connsiteX123" fmla="*/ 168678 w 917657"/>
              <a:gd name="connsiteY123" fmla="*/ 508278 h 1727537"/>
              <a:gd name="connsiteX124" fmla="*/ 177960 w 917657"/>
              <a:gd name="connsiteY124" fmla="*/ 468848 h 1727537"/>
              <a:gd name="connsiteX125" fmla="*/ 180203 w 917657"/>
              <a:gd name="connsiteY125" fmla="*/ 456247 h 1727537"/>
              <a:gd name="connsiteX126" fmla="*/ 179973 w 917657"/>
              <a:gd name="connsiteY126" fmla="*/ 454741 h 1727537"/>
              <a:gd name="connsiteX127" fmla="*/ 166220 w 917657"/>
              <a:gd name="connsiteY127" fmla="*/ 432721 h 1727537"/>
              <a:gd name="connsiteX128" fmla="*/ 131768 w 917657"/>
              <a:gd name="connsiteY128" fmla="*/ 408380 h 1727537"/>
              <a:gd name="connsiteX129" fmla="*/ 117400 w 917657"/>
              <a:gd name="connsiteY129" fmla="*/ 394581 h 1727537"/>
              <a:gd name="connsiteX130" fmla="*/ 109179 w 917657"/>
              <a:gd name="connsiteY130" fmla="*/ 373544 h 1727537"/>
              <a:gd name="connsiteX131" fmla="*/ 120643 w 917657"/>
              <a:gd name="connsiteY131" fmla="*/ 349757 h 1727537"/>
              <a:gd name="connsiteX132" fmla="*/ 142847 w 917657"/>
              <a:gd name="connsiteY132" fmla="*/ 339615 h 1727537"/>
              <a:gd name="connsiteX133" fmla="*/ 199565 w 917657"/>
              <a:gd name="connsiteY133" fmla="*/ 330533 h 1727537"/>
              <a:gd name="connsiteX134" fmla="*/ 211874 w 917657"/>
              <a:gd name="connsiteY134" fmla="*/ 329289 h 1727537"/>
              <a:gd name="connsiteX135" fmla="*/ 213195 w 917657"/>
              <a:gd name="connsiteY135" fmla="*/ 325416 h 1727537"/>
              <a:gd name="connsiteX136" fmla="*/ 246602 w 917657"/>
              <a:gd name="connsiteY136" fmla="*/ 280915 h 1727537"/>
              <a:gd name="connsiteX137" fmla="*/ 252257 w 917657"/>
              <a:gd name="connsiteY137" fmla="*/ 276243 h 1727537"/>
              <a:gd name="connsiteX138" fmla="*/ 262337 w 917657"/>
              <a:gd name="connsiteY138" fmla="*/ 272064 h 1727537"/>
              <a:gd name="connsiteX139" fmla="*/ 284342 w 917657"/>
              <a:gd name="connsiteY139" fmla="*/ 240439 h 1727537"/>
              <a:gd name="connsiteX140" fmla="*/ 369442 w 917657"/>
              <a:gd name="connsiteY140" fmla="*/ 219003 h 1727537"/>
              <a:gd name="connsiteX141" fmla="*/ 384962 w 917657"/>
              <a:gd name="connsiteY141" fmla="*/ 224781 h 1727537"/>
              <a:gd name="connsiteX142" fmla="*/ 361989 w 917657"/>
              <a:gd name="connsiteY142" fmla="*/ 263443 h 1727537"/>
              <a:gd name="connsiteX143" fmla="*/ 390863 w 917657"/>
              <a:gd name="connsiteY143" fmla="*/ 229560 h 1727537"/>
              <a:gd name="connsiteX144" fmla="*/ 405600 w 917657"/>
              <a:gd name="connsiteY144" fmla="*/ 238503 h 1727537"/>
              <a:gd name="connsiteX145" fmla="*/ 421412 w 917657"/>
              <a:gd name="connsiteY145" fmla="*/ 251887 h 1727537"/>
              <a:gd name="connsiteX146" fmla="*/ 424516 w 917657"/>
              <a:gd name="connsiteY146" fmla="*/ 261246 h 1727537"/>
              <a:gd name="connsiteX147" fmla="*/ 434750 w 917657"/>
              <a:gd name="connsiteY147" fmla="*/ 256636 h 1727537"/>
              <a:gd name="connsiteX148" fmla="*/ 475456 w 917657"/>
              <a:gd name="connsiteY148" fmla="*/ 255837 h 1727537"/>
              <a:gd name="connsiteX149" fmla="*/ 480051 w 917657"/>
              <a:gd name="connsiteY149" fmla="*/ 255959 h 1727537"/>
              <a:gd name="connsiteX150" fmla="*/ 483185 w 917657"/>
              <a:gd name="connsiteY150" fmla="*/ 260815 h 1727537"/>
              <a:gd name="connsiteX151" fmla="*/ 480542 w 917657"/>
              <a:gd name="connsiteY151" fmla="*/ 270296 h 1727537"/>
              <a:gd name="connsiteX152" fmla="*/ 484768 w 917657"/>
              <a:gd name="connsiteY152" fmla="*/ 265348 h 1727537"/>
              <a:gd name="connsiteX153" fmla="*/ 677249 w 917657"/>
              <a:gd name="connsiteY153" fmla="*/ 19053 h 1727537"/>
              <a:gd name="connsiteX154" fmla="*/ 684349 w 917657"/>
              <a:gd name="connsiteY154" fmla="*/ 9050 h 1727537"/>
              <a:gd name="connsiteX155" fmla="*/ 713653 w 917657"/>
              <a:gd name="connsiteY155" fmla="*/ 6868 h 1727537"/>
              <a:gd name="connsiteX156" fmla="*/ 724025 w 917657"/>
              <a:gd name="connsiteY156" fmla="*/ 28765 h 1727537"/>
              <a:gd name="connsiteX157" fmla="*/ 742081 w 917657"/>
              <a:gd name="connsiteY157" fmla="*/ 33698 h 1727537"/>
              <a:gd name="connsiteX158" fmla="*/ 779513 w 917657"/>
              <a:gd name="connsiteY158" fmla="*/ 41965 h 1727537"/>
              <a:gd name="connsiteX159" fmla="*/ 847833 w 917657"/>
              <a:gd name="connsiteY159" fmla="*/ 79167 h 1727537"/>
              <a:gd name="connsiteX160" fmla="*/ 868778 w 917657"/>
              <a:gd name="connsiteY160" fmla="*/ 103078 h 1727537"/>
              <a:gd name="connsiteX161" fmla="*/ 880118 w 917657"/>
              <a:gd name="connsiteY161" fmla="*/ 118060 h 1727537"/>
              <a:gd name="connsiteX162" fmla="*/ 880871 w 917657"/>
              <a:gd name="connsiteY162" fmla="*/ 123653 h 1727537"/>
              <a:gd name="connsiteX163" fmla="*/ 897283 w 917657"/>
              <a:gd name="connsiteY163" fmla="*/ 152297 h 1727537"/>
              <a:gd name="connsiteX164" fmla="*/ 902507 w 917657"/>
              <a:gd name="connsiteY164" fmla="*/ 155985 h 1727537"/>
              <a:gd name="connsiteX165" fmla="*/ 909607 w 917657"/>
              <a:gd name="connsiteY165" fmla="*/ 168232 h 1727537"/>
              <a:gd name="connsiteX166" fmla="*/ 901355 w 917657"/>
              <a:gd name="connsiteY166" fmla="*/ 176822 h 1727537"/>
              <a:gd name="connsiteX167" fmla="*/ 881517 w 917657"/>
              <a:gd name="connsiteY167" fmla="*/ 178773 h 1727537"/>
              <a:gd name="connsiteX168" fmla="*/ 866042 w 917657"/>
              <a:gd name="connsiteY168" fmla="*/ 191819 h 1727537"/>
              <a:gd name="connsiteX169" fmla="*/ 854748 w 917657"/>
              <a:gd name="connsiteY169" fmla="*/ 198304 h 1727537"/>
              <a:gd name="connsiteX170" fmla="*/ 843577 w 917657"/>
              <a:gd name="connsiteY170" fmla="*/ 218250 h 1727537"/>
              <a:gd name="connsiteX171" fmla="*/ 848202 w 917657"/>
              <a:gd name="connsiteY171" fmla="*/ 280884 h 1727537"/>
              <a:gd name="connsiteX172" fmla="*/ 850445 w 917657"/>
              <a:gd name="connsiteY172" fmla="*/ 288998 h 1727537"/>
              <a:gd name="connsiteX173" fmla="*/ 854671 w 917657"/>
              <a:gd name="connsiteY173" fmla="*/ 309158 h 1727537"/>
              <a:gd name="connsiteX174" fmla="*/ 860572 w 917657"/>
              <a:gd name="connsiteY174" fmla="*/ 323987 h 1727537"/>
              <a:gd name="connsiteX175" fmla="*/ 863476 w 917657"/>
              <a:gd name="connsiteY175" fmla="*/ 330841 h 1727537"/>
              <a:gd name="connsiteX176" fmla="*/ 863830 w 917657"/>
              <a:gd name="connsiteY176" fmla="*/ 336188 h 1727537"/>
              <a:gd name="connsiteX177" fmla="*/ 869884 w 917657"/>
              <a:gd name="connsiteY177" fmla="*/ 357717 h 1727537"/>
              <a:gd name="connsiteX178" fmla="*/ 887325 w 917657"/>
              <a:gd name="connsiteY178" fmla="*/ 360437 h 1727537"/>
              <a:gd name="connsiteX179" fmla="*/ 874863 w 917657"/>
              <a:gd name="connsiteY179" fmla="*/ 363617 h 1727537"/>
              <a:gd name="connsiteX180" fmla="*/ 871912 w 917657"/>
              <a:gd name="connsiteY180" fmla="*/ 363080 h 1727537"/>
              <a:gd name="connsiteX181" fmla="*/ 869331 w 917657"/>
              <a:gd name="connsiteY181" fmla="*/ 363402 h 1727537"/>
              <a:gd name="connsiteX182" fmla="*/ 864045 w 917657"/>
              <a:gd name="connsiteY182" fmla="*/ 378615 h 1727537"/>
              <a:gd name="connsiteX183" fmla="*/ 879365 w 917657"/>
              <a:gd name="connsiteY183" fmla="*/ 383702 h 1727537"/>
              <a:gd name="connsiteX184" fmla="*/ 883207 w 917657"/>
              <a:gd name="connsiteY184" fmla="*/ 388619 h 1727537"/>
              <a:gd name="connsiteX185" fmla="*/ 879550 w 917657"/>
              <a:gd name="connsiteY185" fmla="*/ 393782 h 1727537"/>
              <a:gd name="connsiteX186" fmla="*/ 866027 w 917657"/>
              <a:gd name="connsiteY186" fmla="*/ 397485 h 1727537"/>
              <a:gd name="connsiteX187" fmla="*/ 866596 w 917657"/>
              <a:gd name="connsiteY187" fmla="*/ 419045 h 1727537"/>
              <a:gd name="connsiteX188" fmla="*/ 867902 w 917657"/>
              <a:gd name="connsiteY188" fmla="*/ 421227 h 1727537"/>
              <a:gd name="connsiteX189" fmla="*/ 873034 w 917657"/>
              <a:gd name="connsiteY189" fmla="*/ 434304 h 1727537"/>
              <a:gd name="connsiteX190" fmla="*/ 874632 w 917657"/>
              <a:gd name="connsiteY190" fmla="*/ 438437 h 1727537"/>
              <a:gd name="connsiteX191" fmla="*/ 869715 w 917657"/>
              <a:gd name="connsiteY191" fmla="*/ 441541 h 1727537"/>
              <a:gd name="connsiteX192" fmla="*/ 860172 w 917657"/>
              <a:gd name="connsiteY192" fmla="*/ 433520 h 1727537"/>
              <a:gd name="connsiteX193" fmla="*/ 854072 w 917657"/>
              <a:gd name="connsiteY193" fmla="*/ 439375 h 1727537"/>
              <a:gd name="connsiteX194" fmla="*/ 847603 w 917657"/>
              <a:gd name="connsiteY194" fmla="*/ 473027 h 1727537"/>
              <a:gd name="connsiteX195" fmla="*/ 850768 w 917657"/>
              <a:gd name="connsiteY195" fmla="*/ 475271 h 1727537"/>
              <a:gd name="connsiteX196" fmla="*/ 855347 w 917657"/>
              <a:gd name="connsiteY196" fmla="*/ 487211 h 1727537"/>
              <a:gd name="connsiteX197" fmla="*/ 862232 w 917657"/>
              <a:gd name="connsiteY197" fmla="*/ 519480 h 1727537"/>
              <a:gd name="connsiteX198" fmla="*/ 884390 w 917657"/>
              <a:gd name="connsiteY198" fmla="*/ 539733 h 1727537"/>
              <a:gd name="connsiteX199" fmla="*/ 889323 w 917657"/>
              <a:gd name="connsiteY199" fmla="*/ 543222 h 1727537"/>
              <a:gd name="connsiteX200" fmla="*/ 899280 w 917657"/>
              <a:gd name="connsiteY200" fmla="*/ 547248 h 1727537"/>
              <a:gd name="connsiteX201" fmla="*/ 902354 w 917657"/>
              <a:gd name="connsiteY201" fmla="*/ 547140 h 1727537"/>
              <a:gd name="connsiteX202" fmla="*/ 916644 w 917657"/>
              <a:gd name="connsiteY202" fmla="*/ 565872 h 1727537"/>
              <a:gd name="connsiteX203" fmla="*/ 915292 w 917657"/>
              <a:gd name="connsiteY203" fmla="*/ 569452 h 1727537"/>
              <a:gd name="connsiteX204" fmla="*/ 898543 w 917657"/>
              <a:gd name="connsiteY204" fmla="*/ 605595 h 1727537"/>
              <a:gd name="connsiteX205" fmla="*/ 895577 w 917657"/>
              <a:gd name="connsiteY205" fmla="*/ 614999 h 1727537"/>
              <a:gd name="connsiteX206" fmla="*/ 891105 w 917657"/>
              <a:gd name="connsiteY206" fmla="*/ 624541 h 1727537"/>
              <a:gd name="connsiteX207" fmla="*/ 881624 w 917657"/>
              <a:gd name="connsiteY207" fmla="*/ 638310 h 1727537"/>
              <a:gd name="connsiteX208" fmla="*/ 836877 w 917657"/>
              <a:gd name="connsiteY208" fmla="*/ 679385 h 1727537"/>
              <a:gd name="connsiteX209" fmla="*/ 786152 w 917657"/>
              <a:gd name="connsiteY209" fmla="*/ 698762 h 1727537"/>
              <a:gd name="connsiteX210" fmla="*/ 760213 w 917657"/>
              <a:gd name="connsiteY210" fmla="*/ 707905 h 1727537"/>
              <a:gd name="connsiteX211" fmla="*/ 749702 w 917657"/>
              <a:gd name="connsiteY211" fmla="*/ 712576 h 1727537"/>
              <a:gd name="connsiteX212" fmla="*/ 739514 w 917657"/>
              <a:gd name="connsiteY212" fmla="*/ 723656 h 1727537"/>
              <a:gd name="connsiteX213" fmla="*/ 734321 w 917657"/>
              <a:gd name="connsiteY213" fmla="*/ 733782 h 1727537"/>
              <a:gd name="connsiteX214" fmla="*/ 713376 w 917657"/>
              <a:gd name="connsiteY214" fmla="*/ 734627 h 1727537"/>
              <a:gd name="connsiteX215" fmla="*/ 686715 w 917657"/>
              <a:gd name="connsiteY215" fmla="*/ 703864 h 1727537"/>
              <a:gd name="connsiteX216" fmla="*/ 524168 w 917657"/>
              <a:gd name="connsiteY216" fmla="*/ 515408 h 1727537"/>
              <a:gd name="connsiteX217" fmla="*/ 511014 w 917657"/>
              <a:gd name="connsiteY217" fmla="*/ 510276 h 1727537"/>
              <a:gd name="connsiteX218" fmla="*/ 457646 w 917657"/>
              <a:gd name="connsiteY218" fmla="*/ 513595 h 1727537"/>
              <a:gd name="connsiteX219" fmla="*/ 444077 w 917657"/>
              <a:gd name="connsiteY219" fmla="*/ 515854 h 1727537"/>
              <a:gd name="connsiteX220" fmla="*/ 484476 w 917657"/>
              <a:gd name="connsiteY220" fmla="*/ 519649 h 1727537"/>
              <a:gd name="connsiteX221" fmla="*/ 488133 w 917657"/>
              <a:gd name="connsiteY221" fmla="*/ 542515 h 1727537"/>
              <a:gd name="connsiteX222" fmla="*/ 472598 w 917657"/>
              <a:gd name="connsiteY222" fmla="*/ 638448 h 1727537"/>
              <a:gd name="connsiteX223" fmla="*/ 465145 w 917657"/>
              <a:gd name="connsiteY223" fmla="*/ 664971 h 1727537"/>
              <a:gd name="connsiteX224" fmla="*/ 464592 w 917657"/>
              <a:gd name="connsiteY224" fmla="*/ 670288 h 1727537"/>
              <a:gd name="connsiteX225" fmla="*/ 467665 w 917657"/>
              <a:gd name="connsiteY225" fmla="*/ 711624 h 1727537"/>
              <a:gd name="connsiteX226" fmla="*/ 469939 w 917657"/>
              <a:gd name="connsiteY226" fmla="*/ 718078 h 1727537"/>
              <a:gd name="connsiteX227" fmla="*/ 476286 w 917657"/>
              <a:gd name="connsiteY227" fmla="*/ 745384 h 1727537"/>
              <a:gd name="connsiteX228" fmla="*/ 475425 w 917657"/>
              <a:gd name="connsiteY228" fmla="*/ 765330 h 1727537"/>
              <a:gd name="connsiteX229" fmla="*/ 478068 w 917657"/>
              <a:gd name="connsiteY229" fmla="*/ 780958 h 1727537"/>
              <a:gd name="connsiteX230" fmla="*/ 482386 w 917657"/>
              <a:gd name="connsiteY230" fmla="*/ 799413 h 1727537"/>
              <a:gd name="connsiteX231" fmla="*/ 460904 w 917657"/>
              <a:gd name="connsiteY231" fmla="*/ 797892 h 1727537"/>
              <a:gd name="connsiteX232" fmla="*/ 460904 w 917657"/>
              <a:gd name="connsiteY232" fmla="*/ 820634 h 1727537"/>
              <a:gd name="connsiteX233" fmla="*/ 437716 w 917657"/>
              <a:gd name="connsiteY233" fmla="*/ 824721 h 1727537"/>
              <a:gd name="connsiteX234" fmla="*/ 455648 w 917657"/>
              <a:gd name="connsiteY234" fmla="*/ 824491 h 1727537"/>
              <a:gd name="connsiteX235" fmla="*/ 467250 w 917657"/>
              <a:gd name="connsiteY235" fmla="*/ 829470 h 1727537"/>
              <a:gd name="connsiteX236" fmla="*/ 480880 w 917657"/>
              <a:gd name="connsiteY236" fmla="*/ 858451 h 1727537"/>
              <a:gd name="connsiteX237" fmla="*/ 488118 w 917657"/>
              <a:gd name="connsiteY237" fmla="*/ 900724 h 1727537"/>
              <a:gd name="connsiteX238" fmla="*/ 491406 w 917657"/>
              <a:gd name="connsiteY238" fmla="*/ 974315 h 1727537"/>
              <a:gd name="connsiteX239" fmla="*/ 486151 w 917657"/>
              <a:gd name="connsiteY239" fmla="*/ 1057048 h 1727537"/>
              <a:gd name="connsiteX240" fmla="*/ 481126 w 917657"/>
              <a:gd name="connsiteY240" fmla="*/ 1115180 h 1727537"/>
              <a:gd name="connsiteX241" fmla="*/ 476593 w 917657"/>
              <a:gd name="connsiteY241" fmla="*/ 1168732 h 1727537"/>
              <a:gd name="connsiteX242" fmla="*/ 483016 w 917657"/>
              <a:gd name="connsiteY242" fmla="*/ 1244981 h 1727537"/>
              <a:gd name="connsiteX243" fmla="*/ 486919 w 917657"/>
              <a:gd name="connsiteY243" fmla="*/ 1276928 h 1727537"/>
              <a:gd name="connsiteX244" fmla="*/ 490454 w 917657"/>
              <a:gd name="connsiteY244" fmla="*/ 1348260 h 1727537"/>
              <a:gd name="connsiteX245" fmla="*/ 495786 w 917657"/>
              <a:gd name="connsiteY245" fmla="*/ 1406345 h 1727537"/>
              <a:gd name="connsiteX246" fmla="*/ 499213 w 917657"/>
              <a:gd name="connsiteY246" fmla="*/ 1446114 h 1727537"/>
              <a:gd name="connsiteX247" fmla="*/ 497799 w 917657"/>
              <a:gd name="connsiteY247" fmla="*/ 1463017 h 1727537"/>
              <a:gd name="connsiteX248" fmla="*/ 512658 w 917657"/>
              <a:gd name="connsiteY248" fmla="*/ 1473559 h 1727537"/>
              <a:gd name="connsiteX249" fmla="*/ 521878 w 917657"/>
              <a:gd name="connsiteY249" fmla="*/ 1475864 h 1727537"/>
              <a:gd name="connsiteX250" fmla="*/ 529853 w 917657"/>
              <a:gd name="connsiteY250" fmla="*/ 1479890 h 1727537"/>
              <a:gd name="connsiteX251" fmla="*/ 553042 w 917657"/>
              <a:gd name="connsiteY251" fmla="*/ 1514941 h 1727537"/>
              <a:gd name="connsiteX252" fmla="*/ 587524 w 917657"/>
              <a:gd name="connsiteY252" fmla="*/ 1534840 h 1727537"/>
              <a:gd name="connsiteX253" fmla="*/ 595883 w 917657"/>
              <a:gd name="connsiteY253" fmla="*/ 1538667 h 1727537"/>
              <a:gd name="connsiteX254" fmla="*/ 603705 w 917657"/>
              <a:gd name="connsiteY254" fmla="*/ 1543492 h 1727537"/>
              <a:gd name="connsiteX255" fmla="*/ 604151 w 917657"/>
              <a:gd name="connsiteY255" fmla="*/ 1560841 h 1727537"/>
              <a:gd name="connsiteX256" fmla="*/ 588554 w 917657"/>
              <a:gd name="connsiteY256" fmla="*/ 1570168 h 1727537"/>
              <a:gd name="connsiteX257" fmla="*/ 610558 w 917657"/>
              <a:gd name="connsiteY257" fmla="*/ 1559227 h 1727537"/>
              <a:gd name="connsiteX258" fmla="*/ 605042 w 917657"/>
              <a:gd name="connsiteY258" fmla="*/ 1573426 h 1727537"/>
              <a:gd name="connsiteX259" fmla="*/ 581254 w 917657"/>
              <a:gd name="connsiteY259" fmla="*/ 1581263 h 1727537"/>
              <a:gd name="connsiteX260" fmla="*/ 532420 w 917657"/>
              <a:gd name="connsiteY260" fmla="*/ 1571490 h 1727537"/>
              <a:gd name="connsiteX261" fmla="*/ 468541 w 917657"/>
              <a:gd name="connsiteY261" fmla="*/ 1555339 h 1727537"/>
              <a:gd name="connsiteX262" fmla="*/ 453297 w 917657"/>
              <a:gd name="connsiteY262" fmla="*/ 1554202 h 1727537"/>
              <a:gd name="connsiteX263" fmla="*/ 444892 w 917657"/>
              <a:gd name="connsiteY263" fmla="*/ 1544199 h 1727537"/>
              <a:gd name="connsiteX264" fmla="*/ 445937 w 917657"/>
              <a:gd name="connsiteY264" fmla="*/ 1533488 h 1727537"/>
              <a:gd name="connsiteX265" fmla="*/ 438592 w 917657"/>
              <a:gd name="connsiteY265" fmla="*/ 329150 h 1727537"/>
              <a:gd name="connsiteX266" fmla="*/ 439806 w 917657"/>
              <a:gd name="connsiteY266" fmla="*/ 337955 h 1727537"/>
              <a:gd name="connsiteX267" fmla="*/ 440128 w 917657"/>
              <a:gd name="connsiteY267" fmla="*/ 347329 h 1727537"/>
              <a:gd name="connsiteX268" fmla="*/ 438837 w 917657"/>
              <a:gd name="connsiteY268" fmla="*/ 351155 h 1727537"/>
              <a:gd name="connsiteX269" fmla="*/ 435196 w 917657"/>
              <a:gd name="connsiteY269" fmla="*/ 360360 h 1727537"/>
              <a:gd name="connsiteX270" fmla="*/ 433198 w 917657"/>
              <a:gd name="connsiteY270" fmla="*/ 366506 h 1727537"/>
              <a:gd name="connsiteX271" fmla="*/ 448042 w 917657"/>
              <a:gd name="connsiteY271" fmla="*/ 364970 h 1727537"/>
              <a:gd name="connsiteX272" fmla="*/ 456371 w 917657"/>
              <a:gd name="connsiteY272" fmla="*/ 365815 h 1727537"/>
              <a:gd name="connsiteX273" fmla="*/ 508571 w 917657"/>
              <a:gd name="connsiteY273" fmla="*/ 365031 h 1727537"/>
              <a:gd name="connsiteX274" fmla="*/ 714267 w 917657"/>
              <a:gd name="connsiteY274" fmla="*/ 361143 h 1727537"/>
              <a:gd name="connsiteX275" fmla="*/ 722796 w 917657"/>
              <a:gd name="connsiteY275" fmla="*/ 360729 h 1727537"/>
              <a:gd name="connsiteX276" fmla="*/ 716634 w 917657"/>
              <a:gd name="connsiteY276" fmla="*/ 62848 h 1727537"/>
              <a:gd name="connsiteX277" fmla="*/ 713007 w 917657"/>
              <a:gd name="connsiteY277" fmla="*/ 64707 h 1727537"/>
              <a:gd name="connsiteX278" fmla="*/ 688882 w 917657"/>
              <a:gd name="connsiteY278" fmla="*/ 61726 h 1727537"/>
              <a:gd name="connsiteX279" fmla="*/ 679370 w 917657"/>
              <a:gd name="connsiteY279" fmla="*/ 42795 h 1727537"/>
              <a:gd name="connsiteX280" fmla="*/ 677311 w 917657"/>
              <a:gd name="connsiteY280" fmla="*/ 27505 h 1727537"/>
              <a:gd name="connsiteX281" fmla="*/ 672071 w 917657"/>
              <a:gd name="connsiteY281" fmla="*/ 33529 h 1727537"/>
              <a:gd name="connsiteX282" fmla="*/ 455679 w 917657"/>
              <a:gd name="connsiteY282" fmla="*/ 310603 h 1727537"/>
              <a:gd name="connsiteX283" fmla="*/ 446736 w 917657"/>
              <a:gd name="connsiteY283" fmla="*/ 324602 h 1727537"/>
              <a:gd name="connsiteX284" fmla="*/ 443340 w 917657"/>
              <a:gd name="connsiteY284" fmla="*/ 327383 h 1727537"/>
              <a:gd name="connsiteX285" fmla="*/ 438576 w 917657"/>
              <a:gd name="connsiteY285" fmla="*/ 329166 h 1727537"/>
              <a:gd name="connsiteX286" fmla="*/ 724716 w 917657"/>
              <a:gd name="connsiteY286" fmla="*/ 457615 h 1727537"/>
              <a:gd name="connsiteX287" fmla="*/ 706983 w 917657"/>
              <a:gd name="connsiteY287" fmla="*/ 457615 h 1727537"/>
              <a:gd name="connsiteX288" fmla="*/ 629429 w 917657"/>
              <a:gd name="connsiteY288" fmla="*/ 456677 h 1727537"/>
              <a:gd name="connsiteX289" fmla="*/ 616690 w 917657"/>
              <a:gd name="connsiteY289" fmla="*/ 458506 h 1727537"/>
              <a:gd name="connsiteX290" fmla="*/ 553764 w 917657"/>
              <a:gd name="connsiteY290" fmla="*/ 475271 h 1727537"/>
              <a:gd name="connsiteX291" fmla="*/ 549123 w 917657"/>
              <a:gd name="connsiteY291" fmla="*/ 478559 h 1727537"/>
              <a:gd name="connsiteX292" fmla="*/ 538643 w 917657"/>
              <a:gd name="connsiteY292" fmla="*/ 501563 h 1727537"/>
              <a:gd name="connsiteX293" fmla="*/ 529316 w 917657"/>
              <a:gd name="connsiteY293" fmla="*/ 513441 h 1727537"/>
              <a:gd name="connsiteX294" fmla="*/ 705170 w 917657"/>
              <a:gd name="connsiteY294" fmla="*/ 715757 h 1727537"/>
              <a:gd name="connsiteX295" fmla="*/ 704556 w 917657"/>
              <a:gd name="connsiteY295" fmla="*/ 709488 h 1727537"/>
              <a:gd name="connsiteX296" fmla="*/ 709150 w 917657"/>
              <a:gd name="connsiteY296" fmla="*/ 684087 h 1727537"/>
              <a:gd name="connsiteX297" fmla="*/ 727544 w 917657"/>
              <a:gd name="connsiteY297" fmla="*/ 672531 h 1727537"/>
              <a:gd name="connsiteX298" fmla="*/ 724716 w 917657"/>
              <a:gd name="connsiteY298" fmla="*/ 457645 h 1727537"/>
              <a:gd name="connsiteX299" fmla="*/ 723487 w 917657"/>
              <a:gd name="connsiteY299" fmla="*/ 42103 h 1727537"/>
              <a:gd name="connsiteX300" fmla="*/ 720521 w 917657"/>
              <a:gd name="connsiteY300" fmla="*/ 64108 h 1727537"/>
              <a:gd name="connsiteX301" fmla="*/ 723456 w 917657"/>
              <a:gd name="connsiteY301" fmla="*/ 209153 h 1727537"/>
              <a:gd name="connsiteX302" fmla="*/ 725992 w 917657"/>
              <a:gd name="connsiteY302" fmla="*/ 344240 h 1727537"/>
              <a:gd name="connsiteX303" fmla="*/ 727636 w 917657"/>
              <a:gd name="connsiteY303" fmla="*/ 360729 h 1727537"/>
              <a:gd name="connsiteX304" fmla="*/ 803301 w 917657"/>
              <a:gd name="connsiteY304" fmla="*/ 359223 h 1727537"/>
              <a:gd name="connsiteX305" fmla="*/ 804838 w 917657"/>
              <a:gd name="connsiteY305" fmla="*/ 283865 h 1727537"/>
              <a:gd name="connsiteX306" fmla="*/ 801088 w 917657"/>
              <a:gd name="connsiteY306" fmla="*/ 283865 h 1727537"/>
              <a:gd name="connsiteX307" fmla="*/ 791100 w 917657"/>
              <a:gd name="connsiteY307" fmla="*/ 273800 h 1727537"/>
              <a:gd name="connsiteX308" fmla="*/ 791207 w 917657"/>
              <a:gd name="connsiteY308" fmla="*/ 268437 h 1727537"/>
              <a:gd name="connsiteX309" fmla="*/ 794972 w 917657"/>
              <a:gd name="connsiteY309" fmla="*/ 223336 h 1727537"/>
              <a:gd name="connsiteX310" fmla="*/ 798553 w 917657"/>
              <a:gd name="connsiteY310" fmla="*/ 194432 h 1727537"/>
              <a:gd name="connsiteX311" fmla="*/ 815394 w 917657"/>
              <a:gd name="connsiteY311" fmla="*/ 144429 h 1727537"/>
              <a:gd name="connsiteX312" fmla="*/ 816301 w 917657"/>
              <a:gd name="connsiteY312" fmla="*/ 135762 h 1727537"/>
              <a:gd name="connsiteX313" fmla="*/ 818944 w 917657"/>
              <a:gd name="connsiteY313" fmla="*/ 123561 h 1727537"/>
              <a:gd name="connsiteX314" fmla="*/ 832374 w 917657"/>
              <a:gd name="connsiteY314" fmla="*/ 104292 h 1727537"/>
              <a:gd name="connsiteX315" fmla="*/ 723472 w 917657"/>
              <a:gd name="connsiteY315" fmla="*/ 42119 h 1727537"/>
              <a:gd name="connsiteX316" fmla="*/ 852858 w 917657"/>
              <a:gd name="connsiteY316" fmla="*/ 622021 h 1727537"/>
              <a:gd name="connsiteX317" fmla="*/ 835724 w 917657"/>
              <a:gd name="connsiteY317" fmla="*/ 608929 h 1727537"/>
              <a:gd name="connsiteX318" fmla="*/ 830515 w 917657"/>
              <a:gd name="connsiteY318" fmla="*/ 597865 h 1727537"/>
              <a:gd name="connsiteX319" fmla="*/ 829854 w 917657"/>
              <a:gd name="connsiteY319" fmla="*/ 594254 h 1727537"/>
              <a:gd name="connsiteX320" fmla="*/ 819190 w 917657"/>
              <a:gd name="connsiteY320" fmla="*/ 579425 h 1727537"/>
              <a:gd name="connsiteX321" fmla="*/ 811829 w 917657"/>
              <a:gd name="connsiteY321" fmla="*/ 562445 h 1727537"/>
              <a:gd name="connsiteX322" fmla="*/ 811522 w 917657"/>
              <a:gd name="connsiteY322" fmla="*/ 555561 h 1727537"/>
              <a:gd name="connsiteX323" fmla="*/ 808602 w 917657"/>
              <a:gd name="connsiteY323" fmla="*/ 549845 h 1727537"/>
              <a:gd name="connsiteX324" fmla="*/ 799152 w 917657"/>
              <a:gd name="connsiteY324" fmla="*/ 528962 h 1727537"/>
              <a:gd name="connsiteX325" fmla="*/ 799398 w 917657"/>
              <a:gd name="connsiteY325" fmla="*/ 495939 h 1727537"/>
              <a:gd name="connsiteX326" fmla="*/ 796893 w 917657"/>
              <a:gd name="connsiteY326" fmla="*/ 485935 h 1727537"/>
              <a:gd name="connsiteX327" fmla="*/ 795141 w 917657"/>
              <a:gd name="connsiteY327" fmla="*/ 474211 h 1727537"/>
              <a:gd name="connsiteX328" fmla="*/ 798261 w 917657"/>
              <a:gd name="connsiteY328" fmla="*/ 461564 h 1727537"/>
              <a:gd name="connsiteX329" fmla="*/ 799582 w 917657"/>
              <a:gd name="connsiteY329" fmla="*/ 449455 h 1727537"/>
              <a:gd name="connsiteX330" fmla="*/ 728435 w 917657"/>
              <a:gd name="connsiteY330" fmla="*/ 457599 h 1727537"/>
              <a:gd name="connsiteX331" fmla="*/ 728435 w 917657"/>
              <a:gd name="connsiteY331" fmla="*/ 465298 h 1727537"/>
              <a:gd name="connsiteX332" fmla="*/ 729526 w 917657"/>
              <a:gd name="connsiteY332" fmla="*/ 522861 h 1727537"/>
              <a:gd name="connsiteX333" fmla="*/ 731401 w 917657"/>
              <a:gd name="connsiteY333" fmla="*/ 667967 h 1727537"/>
              <a:gd name="connsiteX334" fmla="*/ 735243 w 917657"/>
              <a:gd name="connsiteY334" fmla="*/ 679861 h 1727537"/>
              <a:gd name="connsiteX335" fmla="*/ 740882 w 917657"/>
              <a:gd name="connsiteY335" fmla="*/ 692323 h 1727537"/>
              <a:gd name="connsiteX336" fmla="*/ 743172 w 917657"/>
              <a:gd name="connsiteY336" fmla="*/ 699499 h 1727537"/>
              <a:gd name="connsiteX337" fmla="*/ 787381 w 917657"/>
              <a:gd name="connsiteY337" fmla="*/ 682289 h 1727537"/>
              <a:gd name="connsiteX338" fmla="*/ 842516 w 917657"/>
              <a:gd name="connsiteY338" fmla="*/ 638187 h 1727537"/>
              <a:gd name="connsiteX339" fmla="*/ 852858 w 917657"/>
              <a:gd name="connsiteY339" fmla="*/ 622006 h 1727537"/>
              <a:gd name="connsiteX340" fmla="*/ 557682 w 917657"/>
              <a:gd name="connsiteY340" fmla="*/ 401266 h 1727537"/>
              <a:gd name="connsiteX341" fmla="*/ 563967 w 917657"/>
              <a:gd name="connsiteY341" fmla="*/ 401266 h 1727537"/>
              <a:gd name="connsiteX342" fmla="*/ 614415 w 917657"/>
              <a:gd name="connsiteY342" fmla="*/ 398453 h 1727537"/>
              <a:gd name="connsiteX343" fmla="*/ 667077 w 917657"/>
              <a:gd name="connsiteY343" fmla="*/ 395134 h 1727537"/>
              <a:gd name="connsiteX344" fmla="*/ 703465 w 917657"/>
              <a:gd name="connsiteY344" fmla="*/ 400528 h 1727537"/>
              <a:gd name="connsiteX345" fmla="*/ 722750 w 917657"/>
              <a:gd name="connsiteY345" fmla="*/ 403140 h 1727537"/>
              <a:gd name="connsiteX346" fmla="*/ 722750 w 917657"/>
              <a:gd name="connsiteY346" fmla="*/ 367398 h 1727537"/>
              <a:gd name="connsiteX347" fmla="*/ 713576 w 917657"/>
              <a:gd name="connsiteY347" fmla="*/ 367398 h 1727537"/>
              <a:gd name="connsiteX348" fmla="*/ 549369 w 917657"/>
              <a:gd name="connsiteY348" fmla="*/ 371839 h 1727537"/>
              <a:gd name="connsiteX349" fmla="*/ 461887 w 917657"/>
              <a:gd name="connsiteY349" fmla="*/ 373928 h 1727537"/>
              <a:gd name="connsiteX350" fmla="*/ 450654 w 917657"/>
              <a:gd name="connsiteY350" fmla="*/ 375434 h 1727537"/>
              <a:gd name="connsiteX351" fmla="*/ 431815 w 917657"/>
              <a:gd name="connsiteY351" fmla="*/ 374528 h 1727537"/>
              <a:gd name="connsiteX352" fmla="*/ 421212 w 917657"/>
              <a:gd name="connsiteY352" fmla="*/ 388235 h 1727537"/>
              <a:gd name="connsiteX353" fmla="*/ 435918 w 917657"/>
              <a:gd name="connsiteY353" fmla="*/ 396932 h 1727537"/>
              <a:gd name="connsiteX354" fmla="*/ 442771 w 917657"/>
              <a:gd name="connsiteY354" fmla="*/ 397578 h 1727537"/>
              <a:gd name="connsiteX355" fmla="*/ 468618 w 917657"/>
              <a:gd name="connsiteY355" fmla="*/ 396179 h 1727537"/>
              <a:gd name="connsiteX356" fmla="*/ 482202 w 917657"/>
              <a:gd name="connsiteY356" fmla="*/ 395411 h 1727537"/>
              <a:gd name="connsiteX357" fmla="*/ 531498 w 917657"/>
              <a:gd name="connsiteY357" fmla="*/ 398884 h 1727537"/>
              <a:gd name="connsiteX358" fmla="*/ 539796 w 917657"/>
              <a:gd name="connsiteY358" fmla="*/ 397716 h 1727537"/>
              <a:gd name="connsiteX359" fmla="*/ 555039 w 917657"/>
              <a:gd name="connsiteY359" fmla="*/ 405445 h 1727537"/>
              <a:gd name="connsiteX360" fmla="*/ 558835 w 917657"/>
              <a:gd name="connsiteY360" fmla="*/ 419429 h 1727537"/>
              <a:gd name="connsiteX361" fmla="*/ 559787 w 917657"/>
              <a:gd name="connsiteY361" fmla="*/ 419290 h 1727537"/>
              <a:gd name="connsiteX362" fmla="*/ 557682 w 917657"/>
              <a:gd name="connsiteY362" fmla="*/ 401219 h 1727537"/>
              <a:gd name="connsiteX363" fmla="*/ 170599 w 917657"/>
              <a:gd name="connsiteY363" fmla="*/ 847449 h 1727537"/>
              <a:gd name="connsiteX364" fmla="*/ 166881 w 917657"/>
              <a:gd name="connsiteY364" fmla="*/ 838690 h 1727537"/>
              <a:gd name="connsiteX365" fmla="*/ 63602 w 917657"/>
              <a:gd name="connsiteY365" fmla="*/ 609236 h 1727537"/>
              <a:gd name="connsiteX366" fmla="*/ 54889 w 917657"/>
              <a:gd name="connsiteY366" fmla="*/ 598895 h 1727537"/>
              <a:gd name="connsiteX367" fmla="*/ 52630 w 917657"/>
              <a:gd name="connsiteY367" fmla="*/ 595944 h 1727537"/>
              <a:gd name="connsiteX368" fmla="*/ 48620 w 917657"/>
              <a:gd name="connsiteY368" fmla="*/ 589675 h 1727537"/>
              <a:gd name="connsiteX369" fmla="*/ 48620 w 917657"/>
              <a:gd name="connsiteY369" fmla="*/ 594239 h 1727537"/>
              <a:gd name="connsiteX370" fmla="*/ 56165 w 917657"/>
              <a:gd name="connsiteY370" fmla="*/ 618380 h 1727537"/>
              <a:gd name="connsiteX371" fmla="*/ 57333 w 917657"/>
              <a:gd name="connsiteY371" fmla="*/ 624219 h 1727537"/>
              <a:gd name="connsiteX372" fmla="*/ 58961 w 917657"/>
              <a:gd name="connsiteY372" fmla="*/ 634975 h 1727537"/>
              <a:gd name="connsiteX373" fmla="*/ 147980 w 917657"/>
              <a:gd name="connsiteY373" fmla="*/ 832973 h 1727537"/>
              <a:gd name="connsiteX374" fmla="*/ 157568 w 917657"/>
              <a:gd name="connsiteY374" fmla="*/ 853764 h 1727537"/>
              <a:gd name="connsiteX375" fmla="*/ 170599 w 917657"/>
              <a:gd name="connsiteY375" fmla="*/ 847433 h 1727537"/>
              <a:gd name="connsiteX376" fmla="*/ 61174 w 917657"/>
              <a:gd name="connsiteY376" fmla="*/ 573986 h 1727537"/>
              <a:gd name="connsiteX377" fmla="*/ 59929 w 917657"/>
              <a:gd name="connsiteY377" fmla="*/ 574754 h 1727537"/>
              <a:gd name="connsiteX378" fmla="*/ 64171 w 917657"/>
              <a:gd name="connsiteY378" fmla="*/ 588522 h 1727537"/>
              <a:gd name="connsiteX379" fmla="*/ 65292 w 917657"/>
              <a:gd name="connsiteY379" fmla="*/ 594331 h 1727537"/>
              <a:gd name="connsiteX380" fmla="*/ 66368 w 917657"/>
              <a:gd name="connsiteY380" fmla="*/ 603751 h 1727537"/>
              <a:gd name="connsiteX381" fmla="*/ 172397 w 917657"/>
              <a:gd name="connsiteY381" fmla="*/ 839504 h 1727537"/>
              <a:gd name="connsiteX382" fmla="*/ 175424 w 917657"/>
              <a:gd name="connsiteY382" fmla="*/ 845205 h 1727537"/>
              <a:gd name="connsiteX383" fmla="*/ 187333 w 917657"/>
              <a:gd name="connsiteY383" fmla="*/ 839858 h 1727537"/>
              <a:gd name="connsiteX384" fmla="*/ 183984 w 917657"/>
              <a:gd name="connsiteY384" fmla="*/ 832005 h 1727537"/>
              <a:gd name="connsiteX385" fmla="*/ 125468 w 917657"/>
              <a:gd name="connsiteY385" fmla="*/ 701881 h 1727537"/>
              <a:gd name="connsiteX386" fmla="*/ 77232 w 917657"/>
              <a:gd name="connsiteY386" fmla="*/ 594899 h 1727537"/>
              <a:gd name="connsiteX387" fmla="*/ 73145 w 917657"/>
              <a:gd name="connsiteY387" fmla="*/ 589029 h 1727537"/>
              <a:gd name="connsiteX388" fmla="*/ 66706 w 917657"/>
              <a:gd name="connsiteY388" fmla="*/ 583113 h 1727537"/>
              <a:gd name="connsiteX389" fmla="*/ 61159 w 917657"/>
              <a:gd name="connsiteY389" fmla="*/ 574001 h 1727537"/>
              <a:gd name="connsiteX390" fmla="*/ 802486 w 917657"/>
              <a:gd name="connsiteY390" fmla="*/ 365123 h 1727537"/>
              <a:gd name="connsiteX391" fmla="*/ 727544 w 917657"/>
              <a:gd name="connsiteY391" fmla="*/ 367628 h 1727537"/>
              <a:gd name="connsiteX392" fmla="*/ 727544 w 917657"/>
              <a:gd name="connsiteY392" fmla="*/ 404031 h 1727537"/>
              <a:gd name="connsiteX393" fmla="*/ 802486 w 917657"/>
              <a:gd name="connsiteY393" fmla="*/ 408964 h 1727537"/>
              <a:gd name="connsiteX394" fmla="*/ 802486 w 917657"/>
              <a:gd name="connsiteY394" fmla="*/ 365123 h 1727537"/>
              <a:gd name="connsiteX395" fmla="*/ 152943 w 917657"/>
              <a:gd name="connsiteY395" fmla="*/ 855869 h 1727537"/>
              <a:gd name="connsiteX396" fmla="*/ 149716 w 917657"/>
              <a:gd name="connsiteY396" fmla="*/ 848232 h 1727537"/>
              <a:gd name="connsiteX397" fmla="*/ 107627 w 917657"/>
              <a:gd name="connsiteY397" fmla="*/ 754558 h 1727537"/>
              <a:gd name="connsiteX398" fmla="*/ 54444 w 917657"/>
              <a:gd name="connsiteY398" fmla="*/ 636466 h 1727537"/>
              <a:gd name="connsiteX399" fmla="*/ 50448 w 917657"/>
              <a:gd name="connsiteY399" fmla="*/ 630488 h 1727537"/>
              <a:gd name="connsiteX400" fmla="*/ 43549 w 917657"/>
              <a:gd name="connsiteY400" fmla="*/ 624034 h 1727537"/>
              <a:gd name="connsiteX401" fmla="*/ 34436 w 917657"/>
              <a:gd name="connsiteY401" fmla="*/ 608944 h 1727537"/>
              <a:gd name="connsiteX402" fmla="*/ 31624 w 917657"/>
              <a:gd name="connsiteY402" fmla="*/ 606286 h 1727537"/>
              <a:gd name="connsiteX403" fmla="*/ 30026 w 917657"/>
              <a:gd name="connsiteY403" fmla="*/ 607239 h 1727537"/>
              <a:gd name="connsiteX404" fmla="*/ 52477 w 917657"/>
              <a:gd name="connsiteY404" fmla="*/ 657933 h 1727537"/>
              <a:gd name="connsiteX405" fmla="*/ 75127 w 917657"/>
              <a:gd name="connsiteY405" fmla="*/ 708243 h 1727537"/>
              <a:gd name="connsiteX406" fmla="*/ 98069 w 917657"/>
              <a:gd name="connsiteY406" fmla="*/ 759260 h 1727537"/>
              <a:gd name="connsiteX407" fmla="*/ 120643 w 917657"/>
              <a:gd name="connsiteY407" fmla="*/ 809601 h 1727537"/>
              <a:gd name="connsiteX408" fmla="*/ 143677 w 917657"/>
              <a:gd name="connsiteY408" fmla="*/ 860541 h 1727537"/>
              <a:gd name="connsiteX409" fmla="*/ 152928 w 917657"/>
              <a:gd name="connsiteY409" fmla="*/ 855869 h 1727537"/>
              <a:gd name="connsiteX410" fmla="*/ 249552 w 917657"/>
              <a:gd name="connsiteY410" fmla="*/ 372899 h 1727537"/>
              <a:gd name="connsiteX411" fmla="*/ 274677 w 917657"/>
              <a:gd name="connsiteY411" fmla="*/ 385392 h 1727537"/>
              <a:gd name="connsiteX412" fmla="*/ 280270 w 917657"/>
              <a:gd name="connsiteY412" fmla="*/ 387835 h 1727537"/>
              <a:gd name="connsiteX413" fmla="*/ 281699 w 917657"/>
              <a:gd name="connsiteY413" fmla="*/ 388373 h 1727537"/>
              <a:gd name="connsiteX414" fmla="*/ 289920 w 917657"/>
              <a:gd name="connsiteY414" fmla="*/ 383025 h 1727537"/>
              <a:gd name="connsiteX415" fmla="*/ 291042 w 917657"/>
              <a:gd name="connsiteY415" fmla="*/ 371608 h 1727537"/>
              <a:gd name="connsiteX416" fmla="*/ 279686 w 917657"/>
              <a:gd name="connsiteY416" fmla="*/ 362112 h 1727537"/>
              <a:gd name="connsiteX417" fmla="*/ 250705 w 917657"/>
              <a:gd name="connsiteY417" fmla="*/ 371255 h 1727537"/>
              <a:gd name="connsiteX418" fmla="*/ 249552 w 917657"/>
              <a:gd name="connsiteY418" fmla="*/ 372884 h 1727537"/>
              <a:gd name="connsiteX419" fmla="*/ 422979 w 917657"/>
              <a:gd name="connsiteY419" fmla="*/ 296235 h 1727537"/>
              <a:gd name="connsiteX420" fmla="*/ 443693 w 917657"/>
              <a:gd name="connsiteY420" fmla="*/ 317933 h 1727537"/>
              <a:gd name="connsiteX421" fmla="*/ 470185 w 917657"/>
              <a:gd name="connsiteY421" fmla="*/ 284065 h 1727537"/>
              <a:gd name="connsiteX422" fmla="*/ 469232 w 917657"/>
              <a:gd name="connsiteY422" fmla="*/ 282636 h 1727537"/>
              <a:gd name="connsiteX423" fmla="*/ 422995 w 917657"/>
              <a:gd name="connsiteY423" fmla="*/ 296251 h 1727537"/>
              <a:gd name="connsiteX424" fmla="*/ 260401 w 917657"/>
              <a:gd name="connsiteY424" fmla="*/ 326876 h 1727537"/>
              <a:gd name="connsiteX425" fmla="*/ 270128 w 917657"/>
              <a:gd name="connsiteY425" fmla="*/ 325094 h 1727537"/>
              <a:gd name="connsiteX426" fmla="*/ 271373 w 917657"/>
              <a:gd name="connsiteY426" fmla="*/ 288137 h 1727537"/>
              <a:gd name="connsiteX427" fmla="*/ 259618 w 917657"/>
              <a:gd name="connsiteY427" fmla="*/ 291979 h 1727537"/>
              <a:gd name="connsiteX428" fmla="*/ 260417 w 917657"/>
              <a:gd name="connsiteY428" fmla="*/ 326876 h 1727537"/>
              <a:gd name="connsiteX429" fmla="*/ 390464 w 917657"/>
              <a:gd name="connsiteY429" fmla="*/ 389879 h 1727537"/>
              <a:gd name="connsiteX430" fmla="*/ 392446 w 917657"/>
              <a:gd name="connsiteY430" fmla="*/ 402541 h 1727537"/>
              <a:gd name="connsiteX431" fmla="*/ 404632 w 917657"/>
              <a:gd name="connsiteY431" fmla="*/ 403017 h 1727537"/>
              <a:gd name="connsiteX432" fmla="*/ 421443 w 917657"/>
              <a:gd name="connsiteY432" fmla="*/ 396656 h 1727537"/>
              <a:gd name="connsiteX433" fmla="*/ 411301 w 917657"/>
              <a:gd name="connsiteY433" fmla="*/ 388926 h 1727537"/>
              <a:gd name="connsiteX434" fmla="*/ 390448 w 917657"/>
              <a:gd name="connsiteY434" fmla="*/ 389879 h 1727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</a:cxnLst>
            <a:rect l="l" t="t" r="r" b="b"/>
            <a:pathLst>
              <a:path w="917657" h="1727537">
                <a:moveTo>
                  <a:pt x="445998" y="1533488"/>
                </a:moveTo>
                <a:cubicBezTo>
                  <a:pt x="455034" y="1542385"/>
                  <a:pt x="465406" y="1542216"/>
                  <a:pt x="476071" y="1540557"/>
                </a:cubicBezTo>
                <a:cubicBezTo>
                  <a:pt x="474580" y="1540342"/>
                  <a:pt x="473089" y="1540080"/>
                  <a:pt x="471584" y="1539942"/>
                </a:cubicBezTo>
                <a:cubicBezTo>
                  <a:pt x="469801" y="1539788"/>
                  <a:pt x="468003" y="1539727"/>
                  <a:pt x="466205" y="1539696"/>
                </a:cubicBezTo>
                <a:cubicBezTo>
                  <a:pt x="461180" y="1539604"/>
                  <a:pt x="456663" y="1538067"/>
                  <a:pt x="452729" y="1534933"/>
                </a:cubicBezTo>
                <a:cubicBezTo>
                  <a:pt x="448949" y="1531905"/>
                  <a:pt x="447074" y="1528340"/>
                  <a:pt x="447151" y="1523085"/>
                </a:cubicBezTo>
                <a:cubicBezTo>
                  <a:pt x="447289" y="1512620"/>
                  <a:pt x="446475" y="1502140"/>
                  <a:pt x="446044" y="1491660"/>
                </a:cubicBezTo>
                <a:cubicBezTo>
                  <a:pt x="445968" y="1489863"/>
                  <a:pt x="445860" y="1488080"/>
                  <a:pt x="445799" y="1486298"/>
                </a:cubicBezTo>
                <a:cubicBezTo>
                  <a:pt x="445614" y="1481088"/>
                  <a:pt x="447842" y="1477462"/>
                  <a:pt x="453098" y="1475725"/>
                </a:cubicBezTo>
                <a:cubicBezTo>
                  <a:pt x="453359" y="1471177"/>
                  <a:pt x="452944" y="1467335"/>
                  <a:pt x="449102" y="1464016"/>
                </a:cubicBezTo>
                <a:cubicBezTo>
                  <a:pt x="447212" y="1462387"/>
                  <a:pt x="446075" y="1459314"/>
                  <a:pt x="445614" y="1456702"/>
                </a:cubicBezTo>
                <a:cubicBezTo>
                  <a:pt x="443678" y="1445884"/>
                  <a:pt x="442326" y="1434958"/>
                  <a:pt x="440389" y="1424140"/>
                </a:cubicBezTo>
                <a:cubicBezTo>
                  <a:pt x="435964" y="1399400"/>
                  <a:pt x="427881" y="1375658"/>
                  <a:pt x="420152" y="1351825"/>
                </a:cubicBezTo>
                <a:cubicBezTo>
                  <a:pt x="415188" y="1336535"/>
                  <a:pt x="408673" y="1321630"/>
                  <a:pt x="406844" y="1305479"/>
                </a:cubicBezTo>
                <a:cubicBezTo>
                  <a:pt x="405231" y="1291250"/>
                  <a:pt x="403387" y="1276990"/>
                  <a:pt x="402972" y="1262714"/>
                </a:cubicBezTo>
                <a:cubicBezTo>
                  <a:pt x="402588" y="1249330"/>
                  <a:pt x="400836" y="1236330"/>
                  <a:pt x="398131" y="1223238"/>
                </a:cubicBezTo>
                <a:cubicBezTo>
                  <a:pt x="394459" y="1205474"/>
                  <a:pt x="392092" y="1187449"/>
                  <a:pt x="389096" y="1169562"/>
                </a:cubicBezTo>
                <a:cubicBezTo>
                  <a:pt x="385208" y="1146359"/>
                  <a:pt x="381413" y="1123155"/>
                  <a:pt x="377310" y="1099998"/>
                </a:cubicBezTo>
                <a:cubicBezTo>
                  <a:pt x="371010" y="1064501"/>
                  <a:pt x="364494" y="1029035"/>
                  <a:pt x="358056" y="993569"/>
                </a:cubicBezTo>
                <a:cubicBezTo>
                  <a:pt x="357518" y="990573"/>
                  <a:pt x="356842" y="987591"/>
                  <a:pt x="355889" y="982889"/>
                </a:cubicBezTo>
                <a:cubicBezTo>
                  <a:pt x="354229" y="986869"/>
                  <a:pt x="353108" y="989359"/>
                  <a:pt x="352139" y="991894"/>
                </a:cubicBezTo>
                <a:cubicBezTo>
                  <a:pt x="318348" y="1079437"/>
                  <a:pt x="284849" y="1167088"/>
                  <a:pt x="250628" y="1254462"/>
                </a:cubicBezTo>
                <a:cubicBezTo>
                  <a:pt x="239964" y="1281692"/>
                  <a:pt x="232050" y="1309705"/>
                  <a:pt x="223844" y="1337642"/>
                </a:cubicBezTo>
                <a:cubicBezTo>
                  <a:pt x="216023" y="1364226"/>
                  <a:pt x="204667" y="1389411"/>
                  <a:pt x="194663" y="1415135"/>
                </a:cubicBezTo>
                <a:cubicBezTo>
                  <a:pt x="190391" y="1426091"/>
                  <a:pt x="185904" y="1436971"/>
                  <a:pt x="181571" y="1447897"/>
                </a:cubicBezTo>
                <a:cubicBezTo>
                  <a:pt x="169308" y="1478891"/>
                  <a:pt x="160626" y="1510930"/>
                  <a:pt x="153696" y="1543476"/>
                </a:cubicBezTo>
                <a:cubicBezTo>
                  <a:pt x="152743" y="1547979"/>
                  <a:pt x="150792" y="1551621"/>
                  <a:pt x="146074" y="1552835"/>
                </a:cubicBezTo>
                <a:cubicBezTo>
                  <a:pt x="145890" y="1555862"/>
                  <a:pt x="145736" y="1558397"/>
                  <a:pt x="145567" y="1561194"/>
                </a:cubicBezTo>
                <a:cubicBezTo>
                  <a:pt x="144061" y="1561993"/>
                  <a:pt x="142525" y="1562823"/>
                  <a:pt x="139974" y="1564191"/>
                </a:cubicBezTo>
                <a:cubicBezTo>
                  <a:pt x="147918" y="1564590"/>
                  <a:pt x="149547" y="1569169"/>
                  <a:pt x="149163" y="1575285"/>
                </a:cubicBezTo>
                <a:cubicBezTo>
                  <a:pt x="148963" y="1578343"/>
                  <a:pt x="149163" y="1581432"/>
                  <a:pt x="149025" y="1584505"/>
                </a:cubicBezTo>
                <a:cubicBezTo>
                  <a:pt x="148733" y="1590898"/>
                  <a:pt x="148871" y="1596937"/>
                  <a:pt x="151791" y="1603129"/>
                </a:cubicBezTo>
                <a:cubicBezTo>
                  <a:pt x="154111" y="1608047"/>
                  <a:pt x="154603" y="1614009"/>
                  <a:pt x="155064" y="1619572"/>
                </a:cubicBezTo>
                <a:cubicBezTo>
                  <a:pt x="155817" y="1628622"/>
                  <a:pt x="157922" y="1637228"/>
                  <a:pt x="161548" y="1645495"/>
                </a:cubicBezTo>
                <a:cubicBezTo>
                  <a:pt x="164944" y="1653224"/>
                  <a:pt x="168678" y="1660800"/>
                  <a:pt x="171952" y="1668575"/>
                </a:cubicBezTo>
                <a:cubicBezTo>
                  <a:pt x="174625" y="1674922"/>
                  <a:pt x="176853" y="1681468"/>
                  <a:pt x="179220" y="1687937"/>
                </a:cubicBezTo>
                <a:cubicBezTo>
                  <a:pt x="181033" y="1692870"/>
                  <a:pt x="180034" y="1696896"/>
                  <a:pt x="175378" y="1699847"/>
                </a:cubicBezTo>
                <a:cubicBezTo>
                  <a:pt x="170215" y="1703120"/>
                  <a:pt x="165144" y="1706562"/>
                  <a:pt x="159827" y="1710065"/>
                </a:cubicBezTo>
                <a:cubicBezTo>
                  <a:pt x="167234" y="1709758"/>
                  <a:pt x="173427" y="1706423"/>
                  <a:pt x="180142" y="1702151"/>
                </a:cubicBezTo>
                <a:cubicBezTo>
                  <a:pt x="180664" y="1708237"/>
                  <a:pt x="179865" y="1712601"/>
                  <a:pt x="174564" y="1715459"/>
                </a:cubicBezTo>
                <a:cubicBezTo>
                  <a:pt x="156938" y="1724925"/>
                  <a:pt x="138191" y="1728935"/>
                  <a:pt x="118307" y="1727107"/>
                </a:cubicBezTo>
                <a:cubicBezTo>
                  <a:pt x="110224" y="1726354"/>
                  <a:pt x="104062" y="1721790"/>
                  <a:pt x="98991" y="1715659"/>
                </a:cubicBezTo>
                <a:cubicBezTo>
                  <a:pt x="90632" y="1705517"/>
                  <a:pt x="86222" y="1693500"/>
                  <a:pt x="83410" y="1680961"/>
                </a:cubicBezTo>
                <a:cubicBezTo>
                  <a:pt x="79768" y="1664688"/>
                  <a:pt x="77509" y="1648246"/>
                  <a:pt x="79522" y="1631450"/>
                </a:cubicBezTo>
                <a:cubicBezTo>
                  <a:pt x="80183" y="1625887"/>
                  <a:pt x="79891" y="1620202"/>
                  <a:pt x="80029" y="1614562"/>
                </a:cubicBezTo>
                <a:cubicBezTo>
                  <a:pt x="80198" y="1608339"/>
                  <a:pt x="81950" y="1602868"/>
                  <a:pt x="85115" y="1597244"/>
                </a:cubicBezTo>
                <a:cubicBezTo>
                  <a:pt x="89326" y="1589761"/>
                  <a:pt x="91938" y="1581309"/>
                  <a:pt x="94735" y="1573103"/>
                </a:cubicBezTo>
                <a:cubicBezTo>
                  <a:pt x="97270" y="1565620"/>
                  <a:pt x="99114" y="1557906"/>
                  <a:pt x="101419" y="1549761"/>
                </a:cubicBezTo>
                <a:cubicBezTo>
                  <a:pt x="96548" y="1546027"/>
                  <a:pt x="96994" y="1540664"/>
                  <a:pt x="98423" y="1534917"/>
                </a:cubicBezTo>
                <a:cubicBezTo>
                  <a:pt x="104170" y="1511821"/>
                  <a:pt x="108119" y="1488387"/>
                  <a:pt x="111254" y="1464784"/>
                </a:cubicBezTo>
                <a:cubicBezTo>
                  <a:pt x="114481" y="1440444"/>
                  <a:pt x="118860" y="1416226"/>
                  <a:pt x="121211" y="1391809"/>
                </a:cubicBezTo>
                <a:cubicBezTo>
                  <a:pt x="124623" y="1356527"/>
                  <a:pt x="133919" y="1323043"/>
                  <a:pt x="147964" y="1290666"/>
                </a:cubicBezTo>
                <a:cubicBezTo>
                  <a:pt x="152743" y="1279648"/>
                  <a:pt x="156969" y="1268400"/>
                  <a:pt x="161441" y="1257259"/>
                </a:cubicBezTo>
                <a:cubicBezTo>
                  <a:pt x="161825" y="1256306"/>
                  <a:pt x="162317" y="1255354"/>
                  <a:pt x="162440" y="1254355"/>
                </a:cubicBezTo>
                <a:cubicBezTo>
                  <a:pt x="164760" y="1235562"/>
                  <a:pt x="172397" y="1217936"/>
                  <a:pt x="174441" y="1199097"/>
                </a:cubicBezTo>
                <a:cubicBezTo>
                  <a:pt x="175686" y="1187649"/>
                  <a:pt x="177238" y="1176231"/>
                  <a:pt x="178083" y="1164753"/>
                </a:cubicBezTo>
                <a:cubicBezTo>
                  <a:pt x="179957" y="1139229"/>
                  <a:pt x="181233" y="1113659"/>
                  <a:pt x="183231" y="1088150"/>
                </a:cubicBezTo>
                <a:cubicBezTo>
                  <a:pt x="184675" y="1069787"/>
                  <a:pt x="186872" y="1051501"/>
                  <a:pt x="188762" y="1033169"/>
                </a:cubicBezTo>
                <a:cubicBezTo>
                  <a:pt x="189070" y="1030126"/>
                  <a:pt x="188686" y="1027545"/>
                  <a:pt x="187257" y="1024502"/>
                </a:cubicBezTo>
                <a:cubicBezTo>
                  <a:pt x="174318" y="996965"/>
                  <a:pt x="161641" y="969305"/>
                  <a:pt x="149301" y="941507"/>
                </a:cubicBezTo>
                <a:cubicBezTo>
                  <a:pt x="147657" y="937819"/>
                  <a:pt x="148118" y="933086"/>
                  <a:pt x="148087" y="928830"/>
                </a:cubicBezTo>
                <a:cubicBezTo>
                  <a:pt x="148057" y="924850"/>
                  <a:pt x="148687" y="920870"/>
                  <a:pt x="149117" y="915753"/>
                </a:cubicBezTo>
                <a:cubicBezTo>
                  <a:pt x="156800" y="913878"/>
                  <a:pt x="166235" y="913986"/>
                  <a:pt x="175563" y="908454"/>
                </a:cubicBezTo>
                <a:cubicBezTo>
                  <a:pt x="164576" y="909560"/>
                  <a:pt x="155217" y="913033"/>
                  <a:pt x="144722" y="910836"/>
                </a:cubicBezTo>
                <a:cubicBezTo>
                  <a:pt x="141495" y="898788"/>
                  <a:pt x="134350" y="887817"/>
                  <a:pt x="133981" y="874663"/>
                </a:cubicBezTo>
                <a:cubicBezTo>
                  <a:pt x="133981" y="874156"/>
                  <a:pt x="133843" y="873649"/>
                  <a:pt x="133735" y="873157"/>
                </a:cubicBezTo>
                <a:cubicBezTo>
                  <a:pt x="132731" y="868659"/>
                  <a:pt x="134380" y="865054"/>
                  <a:pt x="138683" y="862339"/>
                </a:cubicBezTo>
                <a:cubicBezTo>
                  <a:pt x="138068" y="860602"/>
                  <a:pt x="137561" y="858682"/>
                  <a:pt x="136762" y="856899"/>
                </a:cubicBezTo>
                <a:cubicBezTo>
                  <a:pt x="100697" y="776655"/>
                  <a:pt x="64616" y="696426"/>
                  <a:pt x="28520" y="616197"/>
                </a:cubicBezTo>
                <a:cubicBezTo>
                  <a:pt x="27199" y="613247"/>
                  <a:pt x="26430" y="609713"/>
                  <a:pt x="21959" y="609805"/>
                </a:cubicBezTo>
                <a:cubicBezTo>
                  <a:pt x="21283" y="609805"/>
                  <a:pt x="20407" y="608560"/>
                  <a:pt x="19900" y="607715"/>
                </a:cubicBezTo>
                <a:cubicBezTo>
                  <a:pt x="13446" y="597020"/>
                  <a:pt x="7053" y="586294"/>
                  <a:pt x="569" y="575476"/>
                </a:cubicBezTo>
                <a:cubicBezTo>
                  <a:pt x="2428" y="573386"/>
                  <a:pt x="3934" y="571696"/>
                  <a:pt x="5809" y="569591"/>
                </a:cubicBezTo>
                <a:cubicBezTo>
                  <a:pt x="3965" y="566517"/>
                  <a:pt x="2059" y="563337"/>
                  <a:pt x="0" y="559879"/>
                </a:cubicBezTo>
                <a:cubicBezTo>
                  <a:pt x="2705" y="558312"/>
                  <a:pt x="5209" y="556867"/>
                  <a:pt x="8114" y="555192"/>
                </a:cubicBezTo>
                <a:cubicBezTo>
                  <a:pt x="9773" y="559111"/>
                  <a:pt x="11341" y="562799"/>
                  <a:pt x="13015" y="566763"/>
                </a:cubicBezTo>
                <a:cubicBezTo>
                  <a:pt x="15274" y="567040"/>
                  <a:pt x="17518" y="567316"/>
                  <a:pt x="20468" y="567670"/>
                </a:cubicBezTo>
                <a:cubicBezTo>
                  <a:pt x="21667" y="570912"/>
                  <a:pt x="22958" y="574431"/>
                  <a:pt x="24571" y="578811"/>
                </a:cubicBezTo>
                <a:cubicBezTo>
                  <a:pt x="27721" y="577673"/>
                  <a:pt x="30626" y="576629"/>
                  <a:pt x="33960" y="575430"/>
                </a:cubicBezTo>
                <a:cubicBezTo>
                  <a:pt x="35435" y="578795"/>
                  <a:pt x="37064" y="582499"/>
                  <a:pt x="38862" y="586601"/>
                </a:cubicBezTo>
                <a:lnTo>
                  <a:pt x="46883" y="586601"/>
                </a:lnTo>
                <a:cubicBezTo>
                  <a:pt x="42473" y="579072"/>
                  <a:pt x="38493" y="572280"/>
                  <a:pt x="34298" y="565104"/>
                </a:cubicBezTo>
                <a:cubicBezTo>
                  <a:pt x="35850" y="563229"/>
                  <a:pt x="37418" y="561324"/>
                  <a:pt x="39369" y="558942"/>
                </a:cubicBezTo>
                <a:cubicBezTo>
                  <a:pt x="37571" y="555961"/>
                  <a:pt x="35666" y="552795"/>
                  <a:pt x="33760" y="549630"/>
                </a:cubicBezTo>
                <a:cubicBezTo>
                  <a:pt x="36357" y="548001"/>
                  <a:pt x="38693" y="546541"/>
                  <a:pt x="41397" y="544851"/>
                </a:cubicBezTo>
                <a:cubicBezTo>
                  <a:pt x="43410" y="548846"/>
                  <a:pt x="45470" y="552949"/>
                  <a:pt x="47790" y="557574"/>
                </a:cubicBezTo>
                <a:cubicBezTo>
                  <a:pt x="50264" y="553548"/>
                  <a:pt x="52077" y="550567"/>
                  <a:pt x="54121" y="547232"/>
                </a:cubicBezTo>
                <a:cubicBezTo>
                  <a:pt x="52461" y="544451"/>
                  <a:pt x="50648" y="541455"/>
                  <a:pt x="48681" y="538166"/>
                </a:cubicBezTo>
                <a:cubicBezTo>
                  <a:pt x="51478" y="536583"/>
                  <a:pt x="53952" y="535200"/>
                  <a:pt x="56733" y="533618"/>
                </a:cubicBezTo>
                <a:cubicBezTo>
                  <a:pt x="58424" y="537505"/>
                  <a:pt x="60037" y="541209"/>
                  <a:pt x="61727" y="545081"/>
                </a:cubicBezTo>
                <a:cubicBezTo>
                  <a:pt x="64078" y="545388"/>
                  <a:pt x="66322" y="545665"/>
                  <a:pt x="69334" y="546064"/>
                </a:cubicBezTo>
                <a:cubicBezTo>
                  <a:pt x="72853" y="557267"/>
                  <a:pt x="76433" y="568669"/>
                  <a:pt x="80029" y="580055"/>
                </a:cubicBezTo>
                <a:cubicBezTo>
                  <a:pt x="77678" y="590259"/>
                  <a:pt x="84055" y="598019"/>
                  <a:pt x="87774" y="606347"/>
                </a:cubicBezTo>
                <a:cubicBezTo>
                  <a:pt x="121503" y="681751"/>
                  <a:pt x="155432" y="757063"/>
                  <a:pt x="189316" y="832405"/>
                </a:cubicBezTo>
                <a:cubicBezTo>
                  <a:pt x="190038" y="834018"/>
                  <a:pt x="190852" y="835601"/>
                  <a:pt x="191498" y="836953"/>
                </a:cubicBezTo>
                <a:cubicBezTo>
                  <a:pt x="192358" y="837230"/>
                  <a:pt x="192896" y="837599"/>
                  <a:pt x="193311" y="837506"/>
                </a:cubicBezTo>
                <a:cubicBezTo>
                  <a:pt x="204021" y="834879"/>
                  <a:pt x="206803" y="836062"/>
                  <a:pt x="211551" y="845758"/>
                </a:cubicBezTo>
                <a:cubicBezTo>
                  <a:pt x="214010" y="850768"/>
                  <a:pt x="216207" y="855900"/>
                  <a:pt x="219311" y="862708"/>
                </a:cubicBezTo>
                <a:cubicBezTo>
                  <a:pt x="221217" y="852012"/>
                  <a:pt x="222815" y="843115"/>
                  <a:pt x="224382" y="834218"/>
                </a:cubicBezTo>
                <a:cubicBezTo>
                  <a:pt x="225135" y="829931"/>
                  <a:pt x="225950" y="825659"/>
                  <a:pt x="226487" y="821341"/>
                </a:cubicBezTo>
                <a:cubicBezTo>
                  <a:pt x="227916" y="809939"/>
                  <a:pt x="237244" y="805897"/>
                  <a:pt x="245557" y="801103"/>
                </a:cubicBezTo>
                <a:cubicBezTo>
                  <a:pt x="246833" y="800366"/>
                  <a:pt x="249460" y="801533"/>
                  <a:pt x="251289" y="802271"/>
                </a:cubicBezTo>
                <a:cubicBezTo>
                  <a:pt x="263259" y="807081"/>
                  <a:pt x="275845" y="809324"/>
                  <a:pt x="288491" y="811291"/>
                </a:cubicBezTo>
                <a:cubicBezTo>
                  <a:pt x="290704" y="811629"/>
                  <a:pt x="293024" y="811337"/>
                  <a:pt x="296881" y="811337"/>
                </a:cubicBezTo>
                <a:cubicBezTo>
                  <a:pt x="280639" y="806789"/>
                  <a:pt x="265949" y="802686"/>
                  <a:pt x="251227" y="798568"/>
                </a:cubicBezTo>
                <a:cubicBezTo>
                  <a:pt x="250367" y="792928"/>
                  <a:pt x="249614" y="787949"/>
                  <a:pt x="248800" y="782679"/>
                </a:cubicBezTo>
                <a:cubicBezTo>
                  <a:pt x="244958" y="782325"/>
                  <a:pt x="241408" y="782187"/>
                  <a:pt x="237905" y="781649"/>
                </a:cubicBezTo>
                <a:cubicBezTo>
                  <a:pt x="232388" y="780789"/>
                  <a:pt x="230698" y="778161"/>
                  <a:pt x="232880" y="773075"/>
                </a:cubicBezTo>
                <a:cubicBezTo>
                  <a:pt x="240240" y="755987"/>
                  <a:pt x="243713" y="738023"/>
                  <a:pt x="246233" y="719691"/>
                </a:cubicBezTo>
                <a:cubicBezTo>
                  <a:pt x="247232" y="712438"/>
                  <a:pt x="249675" y="705262"/>
                  <a:pt x="252303" y="698378"/>
                </a:cubicBezTo>
                <a:cubicBezTo>
                  <a:pt x="260647" y="676527"/>
                  <a:pt x="267024" y="654122"/>
                  <a:pt x="269237" y="630872"/>
                </a:cubicBezTo>
                <a:cubicBezTo>
                  <a:pt x="270728" y="615183"/>
                  <a:pt x="266994" y="599909"/>
                  <a:pt x="260202" y="585541"/>
                </a:cubicBezTo>
                <a:cubicBezTo>
                  <a:pt x="258019" y="580931"/>
                  <a:pt x="255576" y="576367"/>
                  <a:pt x="253993" y="571542"/>
                </a:cubicBezTo>
                <a:cubicBezTo>
                  <a:pt x="249430" y="557712"/>
                  <a:pt x="244896" y="543836"/>
                  <a:pt x="241039" y="529791"/>
                </a:cubicBezTo>
                <a:cubicBezTo>
                  <a:pt x="239026" y="522477"/>
                  <a:pt x="238074" y="514794"/>
                  <a:pt x="237351" y="507203"/>
                </a:cubicBezTo>
                <a:cubicBezTo>
                  <a:pt x="236675" y="500103"/>
                  <a:pt x="235953" y="493127"/>
                  <a:pt x="232281" y="485121"/>
                </a:cubicBezTo>
                <a:cubicBezTo>
                  <a:pt x="225381" y="503345"/>
                  <a:pt x="214609" y="516638"/>
                  <a:pt x="196922" y="524413"/>
                </a:cubicBezTo>
                <a:cubicBezTo>
                  <a:pt x="197598" y="515700"/>
                  <a:pt x="198228" y="507541"/>
                  <a:pt x="198843" y="499396"/>
                </a:cubicBezTo>
                <a:cubicBezTo>
                  <a:pt x="198351" y="499304"/>
                  <a:pt x="197844" y="499212"/>
                  <a:pt x="197352" y="499135"/>
                </a:cubicBezTo>
                <a:cubicBezTo>
                  <a:pt x="195432" y="505896"/>
                  <a:pt x="194571" y="513149"/>
                  <a:pt x="188716" y="519327"/>
                </a:cubicBezTo>
                <a:cubicBezTo>
                  <a:pt x="187257" y="514686"/>
                  <a:pt x="188317" y="509646"/>
                  <a:pt x="183891" y="506250"/>
                </a:cubicBezTo>
                <a:cubicBezTo>
                  <a:pt x="180726" y="520464"/>
                  <a:pt x="176961" y="533863"/>
                  <a:pt x="166051" y="545834"/>
                </a:cubicBezTo>
                <a:cubicBezTo>
                  <a:pt x="166604" y="542715"/>
                  <a:pt x="166804" y="541132"/>
                  <a:pt x="167188" y="539580"/>
                </a:cubicBezTo>
                <a:cubicBezTo>
                  <a:pt x="169693" y="529238"/>
                  <a:pt x="170108" y="518666"/>
                  <a:pt x="168678" y="508278"/>
                </a:cubicBezTo>
                <a:cubicBezTo>
                  <a:pt x="166681" y="493741"/>
                  <a:pt x="170876" y="480956"/>
                  <a:pt x="177960" y="468848"/>
                </a:cubicBezTo>
                <a:cubicBezTo>
                  <a:pt x="180372" y="464699"/>
                  <a:pt x="182846" y="461087"/>
                  <a:pt x="180203" y="456247"/>
                </a:cubicBezTo>
                <a:cubicBezTo>
                  <a:pt x="179973" y="455832"/>
                  <a:pt x="179942" y="455233"/>
                  <a:pt x="179973" y="454741"/>
                </a:cubicBezTo>
                <a:cubicBezTo>
                  <a:pt x="180741" y="444015"/>
                  <a:pt x="175363" y="437992"/>
                  <a:pt x="166220" y="432721"/>
                </a:cubicBezTo>
                <a:cubicBezTo>
                  <a:pt x="154096" y="425729"/>
                  <a:pt x="142970" y="416909"/>
                  <a:pt x="131768" y="408380"/>
                </a:cubicBezTo>
                <a:cubicBezTo>
                  <a:pt x="126513" y="404385"/>
                  <a:pt x="121872" y="399483"/>
                  <a:pt x="117400" y="394581"/>
                </a:cubicBezTo>
                <a:cubicBezTo>
                  <a:pt x="112037" y="388711"/>
                  <a:pt x="109671" y="381412"/>
                  <a:pt x="109179" y="373544"/>
                </a:cubicBezTo>
                <a:cubicBezTo>
                  <a:pt x="108534" y="363495"/>
                  <a:pt x="112698" y="355688"/>
                  <a:pt x="120643" y="349757"/>
                </a:cubicBezTo>
                <a:cubicBezTo>
                  <a:pt x="127312" y="344778"/>
                  <a:pt x="134949" y="341905"/>
                  <a:pt x="142847" y="339615"/>
                </a:cubicBezTo>
                <a:cubicBezTo>
                  <a:pt x="161379" y="334267"/>
                  <a:pt x="180372" y="331809"/>
                  <a:pt x="199565" y="330533"/>
                </a:cubicBezTo>
                <a:cubicBezTo>
                  <a:pt x="203622" y="330257"/>
                  <a:pt x="207648" y="329719"/>
                  <a:pt x="211874" y="329289"/>
                </a:cubicBezTo>
                <a:cubicBezTo>
                  <a:pt x="212412" y="327767"/>
                  <a:pt x="212949" y="326615"/>
                  <a:pt x="213195" y="325416"/>
                </a:cubicBezTo>
                <a:cubicBezTo>
                  <a:pt x="217267" y="305271"/>
                  <a:pt x="228838" y="290811"/>
                  <a:pt x="246602" y="280915"/>
                </a:cubicBezTo>
                <a:cubicBezTo>
                  <a:pt x="248738" y="279731"/>
                  <a:pt x="251274" y="278256"/>
                  <a:pt x="252257" y="276243"/>
                </a:cubicBezTo>
                <a:cubicBezTo>
                  <a:pt x="254485" y="271695"/>
                  <a:pt x="257605" y="270389"/>
                  <a:pt x="262337" y="272064"/>
                </a:cubicBezTo>
                <a:cubicBezTo>
                  <a:pt x="268499" y="260431"/>
                  <a:pt x="275338" y="249705"/>
                  <a:pt x="284342" y="240439"/>
                </a:cubicBezTo>
                <a:cubicBezTo>
                  <a:pt x="308329" y="215776"/>
                  <a:pt x="336881" y="209337"/>
                  <a:pt x="369442" y="219003"/>
                </a:cubicBezTo>
                <a:cubicBezTo>
                  <a:pt x="374805" y="220601"/>
                  <a:pt x="379953" y="222891"/>
                  <a:pt x="384962" y="224781"/>
                </a:cubicBezTo>
                <a:cubicBezTo>
                  <a:pt x="386806" y="236505"/>
                  <a:pt x="381274" y="245679"/>
                  <a:pt x="361989" y="263443"/>
                </a:cubicBezTo>
                <a:cubicBezTo>
                  <a:pt x="371578" y="262552"/>
                  <a:pt x="380767" y="251857"/>
                  <a:pt x="390863" y="229560"/>
                </a:cubicBezTo>
                <a:cubicBezTo>
                  <a:pt x="396211" y="231834"/>
                  <a:pt x="401082" y="234907"/>
                  <a:pt x="405600" y="238503"/>
                </a:cubicBezTo>
                <a:cubicBezTo>
                  <a:pt x="410993" y="242806"/>
                  <a:pt x="416126" y="247446"/>
                  <a:pt x="421412" y="251887"/>
                </a:cubicBezTo>
                <a:cubicBezTo>
                  <a:pt x="424224" y="254254"/>
                  <a:pt x="426191" y="256881"/>
                  <a:pt x="424516" y="261246"/>
                </a:cubicBezTo>
                <a:cubicBezTo>
                  <a:pt x="427282" y="257266"/>
                  <a:pt x="430724" y="256666"/>
                  <a:pt x="434750" y="256636"/>
                </a:cubicBezTo>
                <a:cubicBezTo>
                  <a:pt x="448319" y="256528"/>
                  <a:pt x="461887" y="256113"/>
                  <a:pt x="475456" y="255837"/>
                </a:cubicBezTo>
                <a:cubicBezTo>
                  <a:pt x="476993" y="255806"/>
                  <a:pt x="478545" y="255760"/>
                  <a:pt x="480051" y="255959"/>
                </a:cubicBezTo>
                <a:cubicBezTo>
                  <a:pt x="482893" y="256344"/>
                  <a:pt x="484138" y="258019"/>
                  <a:pt x="483185" y="260815"/>
                </a:cubicBezTo>
                <a:cubicBezTo>
                  <a:pt x="482156" y="263858"/>
                  <a:pt x="480911" y="266839"/>
                  <a:pt x="480542" y="270296"/>
                </a:cubicBezTo>
                <a:cubicBezTo>
                  <a:pt x="481956" y="268652"/>
                  <a:pt x="483431" y="267054"/>
                  <a:pt x="484768" y="265348"/>
                </a:cubicBezTo>
                <a:cubicBezTo>
                  <a:pt x="548939" y="183260"/>
                  <a:pt x="613109" y="101172"/>
                  <a:pt x="677249" y="19053"/>
                </a:cubicBezTo>
                <a:cubicBezTo>
                  <a:pt x="679769" y="15826"/>
                  <a:pt x="681997" y="12400"/>
                  <a:pt x="684349" y="9050"/>
                </a:cubicBezTo>
                <a:cubicBezTo>
                  <a:pt x="692232" y="-2168"/>
                  <a:pt x="704110" y="-3028"/>
                  <a:pt x="713653" y="6868"/>
                </a:cubicBezTo>
                <a:cubicBezTo>
                  <a:pt x="719384" y="12815"/>
                  <a:pt x="721812" y="20329"/>
                  <a:pt x="724025" y="28765"/>
                </a:cubicBezTo>
                <a:cubicBezTo>
                  <a:pt x="729880" y="30378"/>
                  <a:pt x="735934" y="32269"/>
                  <a:pt x="742081" y="33698"/>
                </a:cubicBezTo>
                <a:cubicBezTo>
                  <a:pt x="754528" y="36602"/>
                  <a:pt x="766959" y="39675"/>
                  <a:pt x="779513" y="41965"/>
                </a:cubicBezTo>
                <a:cubicBezTo>
                  <a:pt x="806451" y="46851"/>
                  <a:pt x="828809" y="60051"/>
                  <a:pt x="847833" y="79167"/>
                </a:cubicBezTo>
                <a:cubicBezTo>
                  <a:pt x="855209" y="86574"/>
                  <a:pt x="861663" y="94903"/>
                  <a:pt x="868778" y="103078"/>
                </a:cubicBezTo>
                <a:cubicBezTo>
                  <a:pt x="878858" y="102878"/>
                  <a:pt x="882070" y="107457"/>
                  <a:pt x="880118" y="118060"/>
                </a:cubicBezTo>
                <a:cubicBezTo>
                  <a:pt x="879796" y="119843"/>
                  <a:pt x="880011" y="122101"/>
                  <a:pt x="880871" y="123653"/>
                </a:cubicBezTo>
                <a:cubicBezTo>
                  <a:pt x="886203" y="133273"/>
                  <a:pt x="891812" y="142739"/>
                  <a:pt x="897283" y="152297"/>
                </a:cubicBezTo>
                <a:cubicBezTo>
                  <a:pt x="898481" y="154387"/>
                  <a:pt x="899864" y="155447"/>
                  <a:pt x="902507" y="155985"/>
                </a:cubicBezTo>
                <a:cubicBezTo>
                  <a:pt x="906964" y="156891"/>
                  <a:pt x="909945" y="162807"/>
                  <a:pt x="909607" y="168232"/>
                </a:cubicBezTo>
                <a:cubicBezTo>
                  <a:pt x="909315" y="172919"/>
                  <a:pt x="906702" y="176023"/>
                  <a:pt x="901355" y="176822"/>
                </a:cubicBezTo>
                <a:cubicBezTo>
                  <a:pt x="895054" y="177759"/>
                  <a:pt x="888647" y="178097"/>
                  <a:pt x="881517" y="178773"/>
                </a:cubicBezTo>
                <a:cubicBezTo>
                  <a:pt x="878658" y="185074"/>
                  <a:pt x="872373" y="188454"/>
                  <a:pt x="866042" y="191819"/>
                </a:cubicBezTo>
                <a:cubicBezTo>
                  <a:pt x="862201" y="193863"/>
                  <a:pt x="858344" y="195892"/>
                  <a:pt x="854748" y="198304"/>
                </a:cubicBezTo>
                <a:cubicBezTo>
                  <a:pt x="847710" y="203022"/>
                  <a:pt x="844299" y="209691"/>
                  <a:pt x="843577" y="218250"/>
                </a:cubicBezTo>
                <a:cubicBezTo>
                  <a:pt x="841794" y="239410"/>
                  <a:pt x="845113" y="260124"/>
                  <a:pt x="848202" y="280884"/>
                </a:cubicBezTo>
                <a:cubicBezTo>
                  <a:pt x="848617" y="283635"/>
                  <a:pt x="849831" y="286262"/>
                  <a:pt x="850445" y="288998"/>
                </a:cubicBezTo>
                <a:cubicBezTo>
                  <a:pt x="851936" y="295697"/>
                  <a:pt x="853411" y="302413"/>
                  <a:pt x="854671" y="309158"/>
                </a:cubicBezTo>
                <a:cubicBezTo>
                  <a:pt x="855670" y="314491"/>
                  <a:pt x="854717" y="320315"/>
                  <a:pt x="860572" y="323987"/>
                </a:cubicBezTo>
                <a:cubicBezTo>
                  <a:pt x="862308" y="325078"/>
                  <a:pt x="862800" y="328413"/>
                  <a:pt x="863476" y="330841"/>
                </a:cubicBezTo>
                <a:cubicBezTo>
                  <a:pt x="863937" y="332531"/>
                  <a:pt x="863753" y="334406"/>
                  <a:pt x="863830" y="336188"/>
                </a:cubicBezTo>
                <a:cubicBezTo>
                  <a:pt x="864183" y="343533"/>
                  <a:pt x="863968" y="351032"/>
                  <a:pt x="869884" y="357717"/>
                </a:cubicBezTo>
                <a:cubicBezTo>
                  <a:pt x="875109" y="358808"/>
                  <a:pt x="882392" y="352753"/>
                  <a:pt x="887325" y="360437"/>
                </a:cubicBezTo>
                <a:cubicBezTo>
                  <a:pt x="883222" y="366199"/>
                  <a:pt x="882162" y="366476"/>
                  <a:pt x="874863" y="363617"/>
                </a:cubicBezTo>
                <a:cubicBezTo>
                  <a:pt x="873941" y="363264"/>
                  <a:pt x="872911" y="363110"/>
                  <a:pt x="871912" y="363080"/>
                </a:cubicBezTo>
                <a:cubicBezTo>
                  <a:pt x="870929" y="363049"/>
                  <a:pt x="869961" y="363310"/>
                  <a:pt x="869331" y="363402"/>
                </a:cubicBezTo>
                <a:cubicBezTo>
                  <a:pt x="867379" y="368996"/>
                  <a:pt x="865581" y="374190"/>
                  <a:pt x="864045" y="378615"/>
                </a:cubicBezTo>
                <a:cubicBezTo>
                  <a:pt x="868839" y="380152"/>
                  <a:pt x="874248" y="381566"/>
                  <a:pt x="879365" y="383702"/>
                </a:cubicBezTo>
                <a:cubicBezTo>
                  <a:pt x="881117" y="384439"/>
                  <a:pt x="883207" y="386929"/>
                  <a:pt x="883207" y="388619"/>
                </a:cubicBezTo>
                <a:cubicBezTo>
                  <a:pt x="883207" y="390386"/>
                  <a:pt x="881286" y="393075"/>
                  <a:pt x="879550" y="393782"/>
                </a:cubicBezTo>
                <a:cubicBezTo>
                  <a:pt x="875355" y="395472"/>
                  <a:pt x="870791" y="396256"/>
                  <a:pt x="866027" y="397485"/>
                </a:cubicBezTo>
                <a:cubicBezTo>
                  <a:pt x="868209" y="404323"/>
                  <a:pt x="875431" y="411530"/>
                  <a:pt x="866596" y="419045"/>
                </a:cubicBezTo>
                <a:cubicBezTo>
                  <a:pt x="866980" y="419659"/>
                  <a:pt x="867979" y="420504"/>
                  <a:pt x="867902" y="421227"/>
                </a:cubicBezTo>
                <a:cubicBezTo>
                  <a:pt x="867349" y="426528"/>
                  <a:pt x="869485" y="430616"/>
                  <a:pt x="873034" y="434304"/>
                </a:cubicBezTo>
                <a:cubicBezTo>
                  <a:pt x="873987" y="435302"/>
                  <a:pt x="874509" y="437008"/>
                  <a:pt x="874632" y="438437"/>
                </a:cubicBezTo>
                <a:cubicBezTo>
                  <a:pt x="874909" y="441664"/>
                  <a:pt x="872373" y="443370"/>
                  <a:pt x="869715" y="441541"/>
                </a:cubicBezTo>
                <a:cubicBezTo>
                  <a:pt x="866380" y="439252"/>
                  <a:pt x="863461" y="436332"/>
                  <a:pt x="860172" y="433520"/>
                </a:cubicBezTo>
                <a:cubicBezTo>
                  <a:pt x="856177" y="433228"/>
                  <a:pt x="854748" y="435518"/>
                  <a:pt x="854072" y="439375"/>
                </a:cubicBezTo>
                <a:cubicBezTo>
                  <a:pt x="852120" y="450438"/>
                  <a:pt x="849846" y="461426"/>
                  <a:pt x="847603" y="473027"/>
                </a:cubicBezTo>
                <a:cubicBezTo>
                  <a:pt x="848309" y="473534"/>
                  <a:pt x="849523" y="474441"/>
                  <a:pt x="850768" y="475271"/>
                </a:cubicBezTo>
                <a:cubicBezTo>
                  <a:pt x="855148" y="478175"/>
                  <a:pt x="857068" y="482370"/>
                  <a:pt x="855347" y="487211"/>
                </a:cubicBezTo>
                <a:cubicBezTo>
                  <a:pt x="850983" y="499519"/>
                  <a:pt x="855885" y="509492"/>
                  <a:pt x="862232" y="519480"/>
                </a:cubicBezTo>
                <a:cubicBezTo>
                  <a:pt x="867840" y="528301"/>
                  <a:pt x="873987" y="536215"/>
                  <a:pt x="884390" y="539733"/>
                </a:cubicBezTo>
                <a:cubicBezTo>
                  <a:pt x="886249" y="540364"/>
                  <a:pt x="888385" y="541624"/>
                  <a:pt x="889323" y="543222"/>
                </a:cubicBezTo>
                <a:cubicBezTo>
                  <a:pt x="891735" y="547309"/>
                  <a:pt x="895316" y="547509"/>
                  <a:pt x="899280" y="547248"/>
                </a:cubicBezTo>
                <a:cubicBezTo>
                  <a:pt x="900294" y="547186"/>
                  <a:pt x="901324" y="547171"/>
                  <a:pt x="902354" y="547140"/>
                </a:cubicBezTo>
                <a:cubicBezTo>
                  <a:pt x="914370" y="546695"/>
                  <a:pt x="920148" y="554270"/>
                  <a:pt x="916644" y="565872"/>
                </a:cubicBezTo>
                <a:cubicBezTo>
                  <a:pt x="916276" y="567086"/>
                  <a:pt x="915830" y="568300"/>
                  <a:pt x="915292" y="569452"/>
                </a:cubicBezTo>
                <a:cubicBezTo>
                  <a:pt x="909699" y="581500"/>
                  <a:pt x="904013" y="593501"/>
                  <a:pt x="898543" y="605595"/>
                </a:cubicBezTo>
                <a:cubicBezTo>
                  <a:pt x="897206" y="608576"/>
                  <a:pt x="896745" y="611926"/>
                  <a:pt x="895577" y="614999"/>
                </a:cubicBezTo>
                <a:cubicBezTo>
                  <a:pt x="894332" y="618303"/>
                  <a:pt x="893472" y="622236"/>
                  <a:pt x="891105" y="624541"/>
                </a:cubicBezTo>
                <a:cubicBezTo>
                  <a:pt x="886941" y="628598"/>
                  <a:pt x="884513" y="633516"/>
                  <a:pt x="881624" y="638310"/>
                </a:cubicBezTo>
                <a:cubicBezTo>
                  <a:pt x="870745" y="656350"/>
                  <a:pt x="854994" y="669197"/>
                  <a:pt x="836877" y="679385"/>
                </a:cubicBezTo>
                <a:cubicBezTo>
                  <a:pt x="820942" y="688359"/>
                  <a:pt x="803885" y="694582"/>
                  <a:pt x="786152" y="698762"/>
                </a:cubicBezTo>
                <a:cubicBezTo>
                  <a:pt x="777116" y="700882"/>
                  <a:pt x="768496" y="703787"/>
                  <a:pt x="760213" y="707905"/>
                </a:cubicBezTo>
                <a:cubicBezTo>
                  <a:pt x="756786" y="709611"/>
                  <a:pt x="753329" y="711409"/>
                  <a:pt x="749702" y="712576"/>
                </a:cubicBezTo>
                <a:cubicBezTo>
                  <a:pt x="744094" y="714405"/>
                  <a:pt x="740913" y="717786"/>
                  <a:pt x="739514" y="723656"/>
                </a:cubicBezTo>
                <a:cubicBezTo>
                  <a:pt x="738654" y="727251"/>
                  <a:pt x="736595" y="730801"/>
                  <a:pt x="734321" y="733782"/>
                </a:cubicBezTo>
                <a:cubicBezTo>
                  <a:pt x="728374" y="741558"/>
                  <a:pt x="719937" y="741927"/>
                  <a:pt x="713376" y="734627"/>
                </a:cubicBezTo>
                <a:cubicBezTo>
                  <a:pt x="704310" y="724547"/>
                  <a:pt x="695597" y="714128"/>
                  <a:pt x="686715" y="703864"/>
                </a:cubicBezTo>
                <a:cubicBezTo>
                  <a:pt x="632502" y="641076"/>
                  <a:pt x="578227" y="578319"/>
                  <a:pt x="524168" y="515408"/>
                </a:cubicBezTo>
                <a:cubicBezTo>
                  <a:pt x="520357" y="510967"/>
                  <a:pt x="516777" y="509769"/>
                  <a:pt x="511014" y="510276"/>
                </a:cubicBezTo>
                <a:cubicBezTo>
                  <a:pt x="493266" y="511843"/>
                  <a:pt x="475441" y="512535"/>
                  <a:pt x="457646" y="513595"/>
                </a:cubicBezTo>
                <a:cubicBezTo>
                  <a:pt x="453128" y="513856"/>
                  <a:pt x="448611" y="514225"/>
                  <a:pt x="444077" y="515854"/>
                </a:cubicBezTo>
                <a:cubicBezTo>
                  <a:pt x="457539" y="517114"/>
                  <a:pt x="470984" y="518374"/>
                  <a:pt x="484476" y="519649"/>
                </a:cubicBezTo>
                <a:cubicBezTo>
                  <a:pt x="487980" y="527194"/>
                  <a:pt x="488456" y="534985"/>
                  <a:pt x="488133" y="542515"/>
                </a:cubicBezTo>
                <a:cubicBezTo>
                  <a:pt x="486750" y="575077"/>
                  <a:pt x="481910" y="607131"/>
                  <a:pt x="472598" y="638448"/>
                </a:cubicBezTo>
                <a:cubicBezTo>
                  <a:pt x="469985" y="647253"/>
                  <a:pt x="467542" y="656120"/>
                  <a:pt x="465145" y="664971"/>
                </a:cubicBezTo>
                <a:cubicBezTo>
                  <a:pt x="464684" y="666677"/>
                  <a:pt x="464469" y="668536"/>
                  <a:pt x="464592" y="670288"/>
                </a:cubicBezTo>
                <a:cubicBezTo>
                  <a:pt x="465529" y="684072"/>
                  <a:pt x="466497" y="697855"/>
                  <a:pt x="467665" y="711624"/>
                </a:cubicBezTo>
                <a:cubicBezTo>
                  <a:pt x="467849" y="713836"/>
                  <a:pt x="468771" y="716157"/>
                  <a:pt x="469939" y="718078"/>
                </a:cubicBezTo>
                <a:cubicBezTo>
                  <a:pt x="475026" y="726514"/>
                  <a:pt x="476363" y="735811"/>
                  <a:pt x="476286" y="745384"/>
                </a:cubicBezTo>
                <a:cubicBezTo>
                  <a:pt x="476224" y="752038"/>
                  <a:pt x="475948" y="758691"/>
                  <a:pt x="475425" y="765330"/>
                </a:cubicBezTo>
                <a:cubicBezTo>
                  <a:pt x="474995" y="770816"/>
                  <a:pt x="475671" y="775902"/>
                  <a:pt x="478068" y="780958"/>
                </a:cubicBezTo>
                <a:cubicBezTo>
                  <a:pt x="480773" y="786643"/>
                  <a:pt x="483754" y="792436"/>
                  <a:pt x="482386" y="799413"/>
                </a:cubicBezTo>
                <a:cubicBezTo>
                  <a:pt x="474887" y="801933"/>
                  <a:pt x="468003" y="795617"/>
                  <a:pt x="460904" y="797892"/>
                </a:cubicBezTo>
                <a:lnTo>
                  <a:pt x="460904" y="820634"/>
                </a:lnTo>
                <a:cubicBezTo>
                  <a:pt x="453021" y="822017"/>
                  <a:pt x="445568" y="823339"/>
                  <a:pt x="437716" y="824721"/>
                </a:cubicBezTo>
                <a:cubicBezTo>
                  <a:pt x="443985" y="824721"/>
                  <a:pt x="449994" y="825536"/>
                  <a:pt x="455648" y="824491"/>
                </a:cubicBezTo>
                <a:cubicBezTo>
                  <a:pt x="461211" y="823461"/>
                  <a:pt x="464284" y="825459"/>
                  <a:pt x="467250" y="829470"/>
                </a:cubicBezTo>
                <a:cubicBezTo>
                  <a:pt x="473735" y="838229"/>
                  <a:pt x="478560" y="847910"/>
                  <a:pt x="480880" y="858451"/>
                </a:cubicBezTo>
                <a:cubicBezTo>
                  <a:pt x="483938" y="872404"/>
                  <a:pt x="486981" y="886526"/>
                  <a:pt x="488118" y="900724"/>
                </a:cubicBezTo>
                <a:cubicBezTo>
                  <a:pt x="490085" y="925188"/>
                  <a:pt x="491806" y="949805"/>
                  <a:pt x="491406" y="974315"/>
                </a:cubicBezTo>
                <a:cubicBezTo>
                  <a:pt x="490961" y="1001913"/>
                  <a:pt x="488179" y="1029481"/>
                  <a:pt x="486151" y="1057048"/>
                </a:cubicBezTo>
                <a:cubicBezTo>
                  <a:pt x="484722" y="1076441"/>
                  <a:pt x="482816" y="1095803"/>
                  <a:pt x="481126" y="1115180"/>
                </a:cubicBezTo>
                <a:cubicBezTo>
                  <a:pt x="479574" y="1133021"/>
                  <a:pt x="477561" y="1150846"/>
                  <a:pt x="476593" y="1168732"/>
                </a:cubicBezTo>
                <a:cubicBezTo>
                  <a:pt x="475225" y="1194395"/>
                  <a:pt x="477546" y="1219796"/>
                  <a:pt x="483016" y="1244981"/>
                </a:cubicBezTo>
                <a:cubicBezTo>
                  <a:pt x="485290" y="1255431"/>
                  <a:pt x="486259" y="1266233"/>
                  <a:pt x="486919" y="1276928"/>
                </a:cubicBezTo>
                <a:cubicBezTo>
                  <a:pt x="488364" y="1300685"/>
                  <a:pt x="488886" y="1324503"/>
                  <a:pt x="490454" y="1348260"/>
                </a:cubicBezTo>
                <a:cubicBezTo>
                  <a:pt x="491729" y="1367652"/>
                  <a:pt x="494003" y="1386984"/>
                  <a:pt x="495786" y="1406345"/>
                </a:cubicBezTo>
                <a:cubicBezTo>
                  <a:pt x="497015" y="1419591"/>
                  <a:pt x="498429" y="1432837"/>
                  <a:pt x="499213" y="1446114"/>
                </a:cubicBezTo>
                <a:cubicBezTo>
                  <a:pt x="499520" y="1451492"/>
                  <a:pt x="498352" y="1456947"/>
                  <a:pt x="497799" y="1463017"/>
                </a:cubicBezTo>
                <a:cubicBezTo>
                  <a:pt x="504191" y="1463432"/>
                  <a:pt x="508279" y="1468749"/>
                  <a:pt x="512658" y="1473559"/>
                </a:cubicBezTo>
                <a:cubicBezTo>
                  <a:pt x="515301" y="1476463"/>
                  <a:pt x="517591" y="1478030"/>
                  <a:pt x="521878" y="1475864"/>
                </a:cubicBezTo>
                <a:cubicBezTo>
                  <a:pt x="526150" y="1473712"/>
                  <a:pt x="528624" y="1475464"/>
                  <a:pt x="529853" y="1479890"/>
                </a:cubicBezTo>
                <a:cubicBezTo>
                  <a:pt x="533803" y="1494073"/>
                  <a:pt x="541732" y="1505690"/>
                  <a:pt x="553042" y="1514941"/>
                </a:cubicBezTo>
                <a:cubicBezTo>
                  <a:pt x="563429" y="1523438"/>
                  <a:pt x="575415" y="1529278"/>
                  <a:pt x="587524" y="1534840"/>
                </a:cubicBezTo>
                <a:cubicBezTo>
                  <a:pt x="590305" y="1536116"/>
                  <a:pt x="593179" y="1537238"/>
                  <a:pt x="595883" y="1538667"/>
                </a:cubicBezTo>
                <a:cubicBezTo>
                  <a:pt x="598588" y="1540096"/>
                  <a:pt x="601323" y="1541602"/>
                  <a:pt x="603705" y="1543492"/>
                </a:cubicBezTo>
                <a:cubicBezTo>
                  <a:pt x="611342" y="1549577"/>
                  <a:pt x="611711" y="1554694"/>
                  <a:pt x="604151" y="1560841"/>
                </a:cubicBezTo>
                <a:cubicBezTo>
                  <a:pt x="599525" y="1564590"/>
                  <a:pt x="593855" y="1567064"/>
                  <a:pt x="588554" y="1570168"/>
                </a:cubicBezTo>
                <a:cubicBezTo>
                  <a:pt x="596898" y="1569415"/>
                  <a:pt x="604243" y="1566496"/>
                  <a:pt x="610558" y="1559227"/>
                </a:cubicBezTo>
                <a:cubicBezTo>
                  <a:pt x="612003" y="1566342"/>
                  <a:pt x="609391" y="1570337"/>
                  <a:pt x="605042" y="1573426"/>
                </a:cubicBezTo>
                <a:cubicBezTo>
                  <a:pt x="597943" y="1578466"/>
                  <a:pt x="589706" y="1580479"/>
                  <a:pt x="581254" y="1581263"/>
                </a:cubicBezTo>
                <a:cubicBezTo>
                  <a:pt x="564059" y="1582861"/>
                  <a:pt x="547832" y="1580141"/>
                  <a:pt x="532420" y="1571490"/>
                </a:cubicBezTo>
                <a:cubicBezTo>
                  <a:pt x="512720" y="1560426"/>
                  <a:pt x="491483" y="1554341"/>
                  <a:pt x="468541" y="1555339"/>
                </a:cubicBezTo>
                <a:cubicBezTo>
                  <a:pt x="463470" y="1555555"/>
                  <a:pt x="458276" y="1555140"/>
                  <a:pt x="453297" y="1554202"/>
                </a:cubicBezTo>
                <a:cubicBezTo>
                  <a:pt x="446920" y="1553004"/>
                  <a:pt x="445122" y="1550653"/>
                  <a:pt x="444892" y="1544199"/>
                </a:cubicBezTo>
                <a:cubicBezTo>
                  <a:pt x="444784" y="1540972"/>
                  <a:pt x="445491" y="1537714"/>
                  <a:pt x="445937" y="1533488"/>
                </a:cubicBezTo>
                <a:close/>
                <a:moveTo>
                  <a:pt x="438592" y="329150"/>
                </a:moveTo>
                <a:cubicBezTo>
                  <a:pt x="437285" y="332577"/>
                  <a:pt x="437285" y="335481"/>
                  <a:pt x="439806" y="337955"/>
                </a:cubicBezTo>
                <a:cubicBezTo>
                  <a:pt x="442925" y="340998"/>
                  <a:pt x="443094" y="343994"/>
                  <a:pt x="440128" y="347329"/>
                </a:cubicBezTo>
                <a:cubicBezTo>
                  <a:pt x="439283" y="348282"/>
                  <a:pt x="438484" y="350110"/>
                  <a:pt x="438837" y="351155"/>
                </a:cubicBezTo>
                <a:cubicBezTo>
                  <a:pt x="440267" y="355412"/>
                  <a:pt x="438161" y="357978"/>
                  <a:pt x="435196" y="360360"/>
                </a:cubicBezTo>
                <a:cubicBezTo>
                  <a:pt x="433428" y="361773"/>
                  <a:pt x="431369" y="363126"/>
                  <a:pt x="433198" y="366506"/>
                </a:cubicBezTo>
                <a:cubicBezTo>
                  <a:pt x="437823" y="362004"/>
                  <a:pt x="442817" y="363341"/>
                  <a:pt x="448042" y="364970"/>
                </a:cubicBezTo>
                <a:cubicBezTo>
                  <a:pt x="450654" y="365784"/>
                  <a:pt x="453589" y="365846"/>
                  <a:pt x="456371" y="365815"/>
                </a:cubicBezTo>
                <a:cubicBezTo>
                  <a:pt x="473766" y="365630"/>
                  <a:pt x="491176" y="365354"/>
                  <a:pt x="508571" y="365031"/>
                </a:cubicBezTo>
                <a:cubicBezTo>
                  <a:pt x="577136" y="363756"/>
                  <a:pt x="645702" y="362450"/>
                  <a:pt x="714267" y="361143"/>
                </a:cubicBezTo>
                <a:cubicBezTo>
                  <a:pt x="716757" y="361097"/>
                  <a:pt x="719246" y="360913"/>
                  <a:pt x="722796" y="360729"/>
                </a:cubicBezTo>
                <a:cubicBezTo>
                  <a:pt x="720736" y="261338"/>
                  <a:pt x="718693" y="162500"/>
                  <a:pt x="716634" y="62848"/>
                </a:cubicBezTo>
                <a:cubicBezTo>
                  <a:pt x="714728" y="63816"/>
                  <a:pt x="713837" y="64216"/>
                  <a:pt x="713007" y="64707"/>
                </a:cubicBezTo>
                <a:cubicBezTo>
                  <a:pt x="703879" y="70224"/>
                  <a:pt x="696212" y="69317"/>
                  <a:pt x="688882" y="61726"/>
                </a:cubicBezTo>
                <a:cubicBezTo>
                  <a:pt x="683749" y="56425"/>
                  <a:pt x="680753" y="49955"/>
                  <a:pt x="679370" y="42795"/>
                </a:cubicBezTo>
                <a:cubicBezTo>
                  <a:pt x="678463" y="38062"/>
                  <a:pt x="678064" y="33237"/>
                  <a:pt x="677311" y="27505"/>
                </a:cubicBezTo>
                <a:cubicBezTo>
                  <a:pt x="675282" y="29825"/>
                  <a:pt x="673592" y="31592"/>
                  <a:pt x="672071" y="33529"/>
                </a:cubicBezTo>
                <a:cubicBezTo>
                  <a:pt x="599909" y="125866"/>
                  <a:pt x="527748" y="218204"/>
                  <a:pt x="455679" y="310603"/>
                </a:cubicBezTo>
                <a:cubicBezTo>
                  <a:pt x="452299" y="314936"/>
                  <a:pt x="447704" y="318563"/>
                  <a:pt x="446736" y="324602"/>
                </a:cubicBezTo>
                <a:cubicBezTo>
                  <a:pt x="446567" y="325693"/>
                  <a:pt x="444646" y="326692"/>
                  <a:pt x="443340" y="327383"/>
                </a:cubicBezTo>
                <a:cubicBezTo>
                  <a:pt x="441803" y="328198"/>
                  <a:pt x="440067" y="328628"/>
                  <a:pt x="438576" y="329166"/>
                </a:cubicBezTo>
                <a:close/>
                <a:moveTo>
                  <a:pt x="724716" y="457615"/>
                </a:moveTo>
                <a:cubicBezTo>
                  <a:pt x="718109" y="457615"/>
                  <a:pt x="712546" y="457676"/>
                  <a:pt x="706983" y="457615"/>
                </a:cubicBezTo>
                <a:cubicBezTo>
                  <a:pt x="681137" y="457292"/>
                  <a:pt x="655275" y="456846"/>
                  <a:pt x="629429" y="456677"/>
                </a:cubicBezTo>
                <a:cubicBezTo>
                  <a:pt x="625172" y="456647"/>
                  <a:pt x="620747" y="457230"/>
                  <a:pt x="616690" y="458506"/>
                </a:cubicBezTo>
                <a:cubicBezTo>
                  <a:pt x="595945" y="465006"/>
                  <a:pt x="575215" y="471475"/>
                  <a:pt x="553764" y="475271"/>
                </a:cubicBezTo>
                <a:cubicBezTo>
                  <a:pt x="552043" y="475578"/>
                  <a:pt x="549891" y="477038"/>
                  <a:pt x="549123" y="478559"/>
                </a:cubicBezTo>
                <a:cubicBezTo>
                  <a:pt x="545343" y="486089"/>
                  <a:pt x="541332" y="493618"/>
                  <a:pt x="538643" y="501563"/>
                </a:cubicBezTo>
                <a:cubicBezTo>
                  <a:pt x="536830" y="506926"/>
                  <a:pt x="534848" y="511351"/>
                  <a:pt x="529316" y="513441"/>
                </a:cubicBezTo>
                <a:cubicBezTo>
                  <a:pt x="542515" y="531236"/>
                  <a:pt x="699915" y="712423"/>
                  <a:pt x="705170" y="715757"/>
                </a:cubicBezTo>
                <a:cubicBezTo>
                  <a:pt x="704940" y="713514"/>
                  <a:pt x="704648" y="711501"/>
                  <a:pt x="704556" y="709488"/>
                </a:cubicBezTo>
                <a:cubicBezTo>
                  <a:pt x="704171" y="700683"/>
                  <a:pt x="705232" y="692077"/>
                  <a:pt x="709150" y="684087"/>
                </a:cubicBezTo>
                <a:cubicBezTo>
                  <a:pt x="712731" y="676788"/>
                  <a:pt x="717801" y="671409"/>
                  <a:pt x="727544" y="672531"/>
                </a:cubicBezTo>
                <a:cubicBezTo>
                  <a:pt x="727359" y="600646"/>
                  <a:pt x="725746" y="529161"/>
                  <a:pt x="724716" y="457645"/>
                </a:cubicBezTo>
                <a:close/>
                <a:moveTo>
                  <a:pt x="723487" y="42103"/>
                </a:moveTo>
                <a:cubicBezTo>
                  <a:pt x="722350" y="50125"/>
                  <a:pt x="720414" y="57132"/>
                  <a:pt x="720521" y="64108"/>
                </a:cubicBezTo>
                <a:cubicBezTo>
                  <a:pt x="721274" y="112467"/>
                  <a:pt x="722504" y="160810"/>
                  <a:pt x="723456" y="209153"/>
                </a:cubicBezTo>
                <a:cubicBezTo>
                  <a:pt x="724348" y="254177"/>
                  <a:pt x="725024" y="299216"/>
                  <a:pt x="725992" y="344240"/>
                </a:cubicBezTo>
                <a:cubicBezTo>
                  <a:pt x="726115" y="349695"/>
                  <a:pt x="725423" y="355366"/>
                  <a:pt x="727636" y="360729"/>
                </a:cubicBezTo>
                <a:cubicBezTo>
                  <a:pt x="752945" y="360221"/>
                  <a:pt x="777885" y="359730"/>
                  <a:pt x="803301" y="359223"/>
                </a:cubicBezTo>
                <a:cubicBezTo>
                  <a:pt x="803823" y="333545"/>
                  <a:pt x="804330" y="308866"/>
                  <a:pt x="804838" y="283865"/>
                </a:cubicBezTo>
                <a:cubicBezTo>
                  <a:pt x="803055" y="283865"/>
                  <a:pt x="802072" y="283942"/>
                  <a:pt x="801088" y="283865"/>
                </a:cubicBezTo>
                <a:cubicBezTo>
                  <a:pt x="793943" y="283174"/>
                  <a:pt x="791592" y="280823"/>
                  <a:pt x="791100" y="273800"/>
                </a:cubicBezTo>
                <a:cubicBezTo>
                  <a:pt x="790977" y="272017"/>
                  <a:pt x="791069" y="270220"/>
                  <a:pt x="791207" y="268437"/>
                </a:cubicBezTo>
                <a:cubicBezTo>
                  <a:pt x="792421" y="253393"/>
                  <a:pt x="793543" y="238349"/>
                  <a:pt x="794972" y="223336"/>
                </a:cubicBezTo>
                <a:cubicBezTo>
                  <a:pt x="795894" y="213671"/>
                  <a:pt x="796939" y="203990"/>
                  <a:pt x="798553" y="194432"/>
                </a:cubicBezTo>
                <a:cubicBezTo>
                  <a:pt x="801518" y="176914"/>
                  <a:pt x="808264" y="160579"/>
                  <a:pt x="815394" y="144429"/>
                </a:cubicBezTo>
                <a:cubicBezTo>
                  <a:pt x="816639" y="141602"/>
                  <a:pt x="817592" y="139128"/>
                  <a:pt x="816301" y="135762"/>
                </a:cubicBezTo>
                <a:cubicBezTo>
                  <a:pt x="814657" y="131490"/>
                  <a:pt x="816147" y="127341"/>
                  <a:pt x="818944" y="123561"/>
                </a:cubicBezTo>
                <a:cubicBezTo>
                  <a:pt x="823477" y="117430"/>
                  <a:pt x="827688" y="111053"/>
                  <a:pt x="832374" y="104292"/>
                </a:cubicBezTo>
                <a:cubicBezTo>
                  <a:pt x="805268" y="67688"/>
                  <a:pt x="767312" y="51415"/>
                  <a:pt x="723472" y="42119"/>
                </a:cubicBezTo>
                <a:close/>
                <a:moveTo>
                  <a:pt x="852858" y="622021"/>
                </a:moveTo>
                <a:cubicBezTo>
                  <a:pt x="846650" y="617288"/>
                  <a:pt x="841164" y="613140"/>
                  <a:pt x="835724" y="608929"/>
                </a:cubicBezTo>
                <a:cubicBezTo>
                  <a:pt x="832129" y="606148"/>
                  <a:pt x="829378" y="602982"/>
                  <a:pt x="830515" y="597865"/>
                </a:cubicBezTo>
                <a:cubicBezTo>
                  <a:pt x="830761" y="596743"/>
                  <a:pt x="830484" y="595207"/>
                  <a:pt x="829854" y="594254"/>
                </a:cubicBezTo>
                <a:cubicBezTo>
                  <a:pt x="826443" y="589198"/>
                  <a:pt x="823370" y="583774"/>
                  <a:pt x="819190" y="579425"/>
                </a:cubicBezTo>
                <a:cubicBezTo>
                  <a:pt x="814457" y="574493"/>
                  <a:pt x="811553" y="569314"/>
                  <a:pt x="811829" y="562445"/>
                </a:cubicBezTo>
                <a:cubicBezTo>
                  <a:pt x="811921" y="560156"/>
                  <a:pt x="812060" y="557758"/>
                  <a:pt x="811522" y="555561"/>
                </a:cubicBezTo>
                <a:cubicBezTo>
                  <a:pt x="811030" y="553517"/>
                  <a:pt x="810139" y="551074"/>
                  <a:pt x="808602" y="549845"/>
                </a:cubicBezTo>
                <a:cubicBezTo>
                  <a:pt x="801795" y="544420"/>
                  <a:pt x="799167" y="537275"/>
                  <a:pt x="799152" y="528962"/>
                </a:cubicBezTo>
                <a:cubicBezTo>
                  <a:pt x="799121" y="517959"/>
                  <a:pt x="799198" y="506957"/>
                  <a:pt x="799398" y="495939"/>
                </a:cubicBezTo>
                <a:cubicBezTo>
                  <a:pt x="799459" y="492328"/>
                  <a:pt x="799551" y="489055"/>
                  <a:pt x="796893" y="485935"/>
                </a:cubicBezTo>
                <a:cubicBezTo>
                  <a:pt x="794081" y="482631"/>
                  <a:pt x="794142" y="478344"/>
                  <a:pt x="795141" y="474211"/>
                </a:cubicBezTo>
                <a:cubicBezTo>
                  <a:pt x="796155" y="469985"/>
                  <a:pt x="797477" y="465820"/>
                  <a:pt x="798261" y="461564"/>
                </a:cubicBezTo>
                <a:cubicBezTo>
                  <a:pt x="798983" y="457661"/>
                  <a:pt x="799152" y="453650"/>
                  <a:pt x="799582" y="449455"/>
                </a:cubicBezTo>
                <a:cubicBezTo>
                  <a:pt x="775365" y="452221"/>
                  <a:pt x="752146" y="454879"/>
                  <a:pt x="728435" y="457599"/>
                </a:cubicBezTo>
                <a:cubicBezTo>
                  <a:pt x="728435" y="460258"/>
                  <a:pt x="728389" y="462778"/>
                  <a:pt x="728435" y="465298"/>
                </a:cubicBezTo>
                <a:cubicBezTo>
                  <a:pt x="728789" y="484491"/>
                  <a:pt x="729250" y="503684"/>
                  <a:pt x="729526" y="522861"/>
                </a:cubicBezTo>
                <a:cubicBezTo>
                  <a:pt x="730218" y="571235"/>
                  <a:pt x="730863" y="619593"/>
                  <a:pt x="731401" y="667967"/>
                </a:cubicBezTo>
                <a:cubicBezTo>
                  <a:pt x="731447" y="672485"/>
                  <a:pt x="732415" y="676112"/>
                  <a:pt x="735243" y="679861"/>
                </a:cubicBezTo>
                <a:cubicBezTo>
                  <a:pt x="737916" y="683411"/>
                  <a:pt x="739146" y="688082"/>
                  <a:pt x="740882" y="692323"/>
                </a:cubicBezTo>
                <a:cubicBezTo>
                  <a:pt x="741696" y="694321"/>
                  <a:pt x="742219" y="696442"/>
                  <a:pt x="743172" y="699499"/>
                </a:cubicBezTo>
                <a:cubicBezTo>
                  <a:pt x="758385" y="693614"/>
                  <a:pt x="773121" y="688497"/>
                  <a:pt x="787381" y="682289"/>
                </a:cubicBezTo>
                <a:cubicBezTo>
                  <a:pt x="809632" y="672608"/>
                  <a:pt x="827980" y="657656"/>
                  <a:pt x="842516" y="638187"/>
                </a:cubicBezTo>
                <a:cubicBezTo>
                  <a:pt x="846281" y="633131"/>
                  <a:pt x="849339" y="627553"/>
                  <a:pt x="852858" y="622006"/>
                </a:cubicBezTo>
                <a:close/>
                <a:moveTo>
                  <a:pt x="557682" y="401266"/>
                </a:moveTo>
                <a:cubicBezTo>
                  <a:pt x="559941" y="401266"/>
                  <a:pt x="561954" y="401189"/>
                  <a:pt x="563967" y="401266"/>
                </a:cubicBezTo>
                <a:cubicBezTo>
                  <a:pt x="580886" y="402065"/>
                  <a:pt x="597681" y="401465"/>
                  <a:pt x="614415" y="398453"/>
                </a:cubicBezTo>
                <a:cubicBezTo>
                  <a:pt x="631810" y="395319"/>
                  <a:pt x="649374" y="393137"/>
                  <a:pt x="667077" y="395134"/>
                </a:cubicBezTo>
                <a:cubicBezTo>
                  <a:pt x="679247" y="396517"/>
                  <a:pt x="691325" y="398745"/>
                  <a:pt x="703465" y="400528"/>
                </a:cubicBezTo>
                <a:cubicBezTo>
                  <a:pt x="709903" y="401481"/>
                  <a:pt x="716357" y="402280"/>
                  <a:pt x="722750" y="403140"/>
                </a:cubicBezTo>
                <a:lnTo>
                  <a:pt x="722750" y="367398"/>
                </a:lnTo>
                <a:cubicBezTo>
                  <a:pt x="719108" y="367398"/>
                  <a:pt x="716342" y="367336"/>
                  <a:pt x="713576" y="367398"/>
                </a:cubicBezTo>
                <a:cubicBezTo>
                  <a:pt x="658840" y="368873"/>
                  <a:pt x="604105" y="370409"/>
                  <a:pt x="549369" y="371839"/>
                </a:cubicBezTo>
                <a:cubicBezTo>
                  <a:pt x="520203" y="372607"/>
                  <a:pt x="491038" y="373175"/>
                  <a:pt x="461887" y="373928"/>
                </a:cubicBezTo>
                <a:cubicBezTo>
                  <a:pt x="458092" y="374021"/>
                  <a:pt x="453682" y="373667"/>
                  <a:pt x="450654" y="375434"/>
                </a:cubicBezTo>
                <a:cubicBezTo>
                  <a:pt x="443524" y="379583"/>
                  <a:pt x="437301" y="378938"/>
                  <a:pt x="431815" y="374528"/>
                </a:cubicBezTo>
                <a:cubicBezTo>
                  <a:pt x="428188" y="379199"/>
                  <a:pt x="424839" y="383533"/>
                  <a:pt x="421212" y="388235"/>
                </a:cubicBezTo>
                <a:cubicBezTo>
                  <a:pt x="424208" y="393674"/>
                  <a:pt x="428342" y="397854"/>
                  <a:pt x="435918" y="396932"/>
                </a:cubicBezTo>
                <a:cubicBezTo>
                  <a:pt x="438146" y="396656"/>
                  <a:pt x="440482" y="397393"/>
                  <a:pt x="442771" y="397578"/>
                </a:cubicBezTo>
                <a:cubicBezTo>
                  <a:pt x="451438" y="398315"/>
                  <a:pt x="459997" y="398853"/>
                  <a:pt x="468618" y="396179"/>
                </a:cubicBezTo>
                <a:cubicBezTo>
                  <a:pt x="472859" y="394858"/>
                  <a:pt x="478022" y="394258"/>
                  <a:pt x="482202" y="395411"/>
                </a:cubicBezTo>
                <a:cubicBezTo>
                  <a:pt x="498460" y="399913"/>
                  <a:pt x="515209" y="395734"/>
                  <a:pt x="531498" y="398884"/>
                </a:cubicBezTo>
                <a:cubicBezTo>
                  <a:pt x="534095" y="399391"/>
                  <a:pt x="537091" y="398407"/>
                  <a:pt x="539796" y="397716"/>
                </a:cubicBezTo>
                <a:cubicBezTo>
                  <a:pt x="548401" y="395518"/>
                  <a:pt x="552012" y="397117"/>
                  <a:pt x="555039" y="405445"/>
                </a:cubicBezTo>
                <a:cubicBezTo>
                  <a:pt x="556683" y="409963"/>
                  <a:pt x="557590" y="414757"/>
                  <a:pt x="558835" y="419429"/>
                </a:cubicBezTo>
                <a:cubicBezTo>
                  <a:pt x="559157" y="419383"/>
                  <a:pt x="559465" y="419337"/>
                  <a:pt x="559787" y="419290"/>
                </a:cubicBezTo>
                <a:cubicBezTo>
                  <a:pt x="559111" y="413513"/>
                  <a:pt x="558451" y="407735"/>
                  <a:pt x="557682" y="401219"/>
                </a:cubicBezTo>
                <a:close/>
                <a:moveTo>
                  <a:pt x="170599" y="847449"/>
                </a:moveTo>
                <a:cubicBezTo>
                  <a:pt x="169247" y="844252"/>
                  <a:pt x="168125" y="841440"/>
                  <a:pt x="166881" y="838690"/>
                </a:cubicBezTo>
                <a:cubicBezTo>
                  <a:pt x="132475" y="762195"/>
                  <a:pt x="98069" y="685700"/>
                  <a:pt x="63602" y="609236"/>
                </a:cubicBezTo>
                <a:cubicBezTo>
                  <a:pt x="61712" y="605041"/>
                  <a:pt x="61128" y="599648"/>
                  <a:pt x="54889" y="598895"/>
                </a:cubicBezTo>
                <a:cubicBezTo>
                  <a:pt x="54029" y="598787"/>
                  <a:pt x="53322" y="597005"/>
                  <a:pt x="52630" y="595944"/>
                </a:cubicBezTo>
                <a:cubicBezTo>
                  <a:pt x="51263" y="593870"/>
                  <a:pt x="49957" y="591765"/>
                  <a:pt x="48620" y="589675"/>
                </a:cubicBezTo>
                <a:cubicBezTo>
                  <a:pt x="48067" y="591396"/>
                  <a:pt x="48205" y="592856"/>
                  <a:pt x="48620" y="594239"/>
                </a:cubicBezTo>
                <a:cubicBezTo>
                  <a:pt x="51109" y="602291"/>
                  <a:pt x="53691" y="610327"/>
                  <a:pt x="56165" y="618380"/>
                </a:cubicBezTo>
                <a:cubicBezTo>
                  <a:pt x="56764" y="620316"/>
                  <a:pt x="58055" y="622867"/>
                  <a:pt x="57333" y="624219"/>
                </a:cubicBezTo>
                <a:cubicBezTo>
                  <a:pt x="55043" y="628475"/>
                  <a:pt x="57455" y="631625"/>
                  <a:pt x="58961" y="634975"/>
                </a:cubicBezTo>
                <a:cubicBezTo>
                  <a:pt x="88603" y="700990"/>
                  <a:pt x="118276" y="766989"/>
                  <a:pt x="147980" y="832973"/>
                </a:cubicBezTo>
                <a:cubicBezTo>
                  <a:pt x="151007" y="839688"/>
                  <a:pt x="154142" y="846358"/>
                  <a:pt x="157568" y="853764"/>
                </a:cubicBezTo>
                <a:cubicBezTo>
                  <a:pt x="162132" y="851551"/>
                  <a:pt x="166174" y="849585"/>
                  <a:pt x="170599" y="847433"/>
                </a:cubicBezTo>
                <a:close/>
                <a:moveTo>
                  <a:pt x="61174" y="573986"/>
                </a:moveTo>
                <a:cubicBezTo>
                  <a:pt x="60759" y="574247"/>
                  <a:pt x="60344" y="574508"/>
                  <a:pt x="59929" y="574754"/>
                </a:cubicBezTo>
                <a:cubicBezTo>
                  <a:pt x="61359" y="579348"/>
                  <a:pt x="62818" y="583912"/>
                  <a:pt x="64171" y="588522"/>
                </a:cubicBezTo>
                <a:cubicBezTo>
                  <a:pt x="64739" y="590458"/>
                  <a:pt x="66015" y="592979"/>
                  <a:pt x="65292" y="594331"/>
                </a:cubicBezTo>
                <a:cubicBezTo>
                  <a:pt x="63325" y="597988"/>
                  <a:pt x="65031" y="600769"/>
                  <a:pt x="66368" y="603751"/>
                </a:cubicBezTo>
                <a:cubicBezTo>
                  <a:pt x="101696" y="682335"/>
                  <a:pt x="137039" y="760920"/>
                  <a:pt x="172397" y="839504"/>
                </a:cubicBezTo>
                <a:cubicBezTo>
                  <a:pt x="173212" y="841317"/>
                  <a:pt x="174272" y="843023"/>
                  <a:pt x="175424" y="845205"/>
                </a:cubicBezTo>
                <a:cubicBezTo>
                  <a:pt x="179558" y="843346"/>
                  <a:pt x="183353" y="841640"/>
                  <a:pt x="187333" y="839858"/>
                </a:cubicBezTo>
                <a:cubicBezTo>
                  <a:pt x="185981" y="836661"/>
                  <a:pt x="185028" y="834310"/>
                  <a:pt x="183984" y="832005"/>
                </a:cubicBezTo>
                <a:cubicBezTo>
                  <a:pt x="164483" y="788625"/>
                  <a:pt x="144983" y="745246"/>
                  <a:pt x="125468" y="701881"/>
                </a:cubicBezTo>
                <a:cubicBezTo>
                  <a:pt x="109410" y="666216"/>
                  <a:pt x="93352" y="630534"/>
                  <a:pt x="77232" y="594899"/>
                </a:cubicBezTo>
                <a:cubicBezTo>
                  <a:pt x="76233" y="592687"/>
                  <a:pt x="74835" y="589352"/>
                  <a:pt x="73145" y="589029"/>
                </a:cubicBezTo>
                <a:cubicBezTo>
                  <a:pt x="69380" y="588292"/>
                  <a:pt x="68304" y="585618"/>
                  <a:pt x="66706" y="583113"/>
                </a:cubicBezTo>
                <a:cubicBezTo>
                  <a:pt x="64801" y="580117"/>
                  <a:pt x="63003" y="577043"/>
                  <a:pt x="61159" y="574001"/>
                </a:cubicBezTo>
                <a:close/>
                <a:moveTo>
                  <a:pt x="802486" y="365123"/>
                </a:moveTo>
                <a:cubicBezTo>
                  <a:pt x="777101" y="366322"/>
                  <a:pt x="752130" y="365400"/>
                  <a:pt x="727544" y="367628"/>
                </a:cubicBezTo>
                <a:lnTo>
                  <a:pt x="727544" y="404031"/>
                </a:lnTo>
                <a:cubicBezTo>
                  <a:pt x="752699" y="407412"/>
                  <a:pt x="777086" y="410839"/>
                  <a:pt x="802486" y="408964"/>
                </a:cubicBezTo>
                <a:lnTo>
                  <a:pt x="802486" y="365123"/>
                </a:lnTo>
                <a:close/>
                <a:moveTo>
                  <a:pt x="152943" y="855869"/>
                </a:moveTo>
                <a:cubicBezTo>
                  <a:pt x="151668" y="852858"/>
                  <a:pt x="150746" y="850522"/>
                  <a:pt x="149716" y="848232"/>
                </a:cubicBezTo>
                <a:cubicBezTo>
                  <a:pt x="135702" y="817008"/>
                  <a:pt x="121672" y="785783"/>
                  <a:pt x="107627" y="754558"/>
                </a:cubicBezTo>
                <a:cubicBezTo>
                  <a:pt x="89925" y="715189"/>
                  <a:pt x="72223" y="675820"/>
                  <a:pt x="54444" y="636466"/>
                </a:cubicBezTo>
                <a:cubicBezTo>
                  <a:pt x="53429" y="634238"/>
                  <a:pt x="52108" y="630796"/>
                  <a:pt x="50448" y="630488"/>
                </a:cubicBezTo>
                <a:cubicBezTo>
                  <a:pt x="46376" y="629720"/>
                  <a:pt x="45224" y="626754"/>
                  <a:pt x="43549" y="624034"/>
                </a:cubicBezTo>
                <a:cubicBezTo>
                  <a:pt x="40460" y="619040"/>
                  <a:pt x="37540" y="613923"/>
                  <a:pt x="34436" y="608944"/>
                </a:cubicBezTo>
                <a:cubicBezTo>
                  <a:pt x="33776" y="607884"/>
                  <a:pt x="32577" y="607162"/>
                  <a:pt x="31624" y="606286"/>
                </a:cubicBezTo>
                <a:lnTo>
                  <a:pt x="30026" y="607239"/>
                </a:lnTo>
                <a:cubicBezTo>
                  <a:pt x="36926" y="624372"/>
                  <a:pt x="45009" y="641030"/>
                  <a:pt x="52477" y="657933"/>
                </a:cubicBezTo>
                <a:cubicBezTo>
                  <a:pt x="59914" y="674759"/>
                  <a:pt x="67582" y="691478"/>
                  <a:pt x="75127" y="708243"/>
                </a:cubicBezTo>
                <a:cubicBezTo>
                  <a:pt x="82780" y="725254"/>
                  <a:pt x="90432" y="742249"/>
                  <a:pt x="98069" y="759260"/>
                </a:cubicBezTo>
                <a:cubicBezTo>
                  <a:pt x="105599" y="776040"/>
                  <a:pt x="113098" y="792836"/>
                  <a:pt x="120643" y="809601"/>
                </a:cubicBezTo>
                <a:cubicBezTo>
                  <a:pt x="128249" y="826489"/>
                  <a:pt x="135902" y="843346"/>
                  <a:pt x="143677" y="860541"/>
                </a:cubicBezTo>
                <a:cubicBezTo>
                  <a:pt x="147042" y="858835"/>
                  <a:pt x="149516" y="857591"/>
                  <a:pt x="152928" y="855869"/>
                </a:cubicBezTo>
                <a:close/>
                <a:moveTo>
                  <a:pt x="249552" y="372899"/>
                </a:moveTo>
                <a:cubicBezTo>
                  <a:pt x="257958" y="377094"/>
                  <a:pt x="266302" y="381274"/>
                  <a:pt x="274677" y="385392"/>
                </a:cubicBezTo>
                <a:cubicBezTo>
                  <a:pt x="276505" y="386298"/>
                  <a:pt x="278411" y="387036"/>
                  <a:pt x="280270" y="387835"/>
                </a:cubicBezTo>
                <a:cubicBezTo>
                  <a:pt x="280731" y="388035"/>
                  <a:pt x="281208" y="388265"/>
                  <a:pt x="281699" y="388373"/>
                </a:cubicBezTo>
                <a:cubicBezTo>
                  <a:pt x="286294" y="389418"/>
                  <a:pt x="289106" y="387728"/>
                  <a:pt x="289920" y="383025"/>
                </a:cubicBezTo>
                <a:cubicBezTo>
                  <a:pt x="290566" y="379261"/>
                  <a:pt x="291042" y="375419"/>
                  <a:pt x="291042" y="371608"/>
                </a:cubicBezTo>
                <a:cubicBezTo>
                  <a:pt x="291058" y="364647"/>
                  <a:pt x="286371" y="360375"/>
                  <a:pt x="279686" y="362112"/>
                </a:cubicBezTo>
                <a:cubicBezTo>
                  <a:pt x="269898" y="364647"/>
                  <a:pt x="260340" y="368120"/>
                  <a:pt x="250705" y="371255"/>
                </a:cubicBezTo>
                <a:cubicBezTo>
                  <a:pt x="250321" y="371378"/>
                  <a:pt x="250121" y="372038"/>
                  <a:pt x="249552" y="372884"/>
                </a:cubicBezTo>
                <a:close/>
                <a:moveTo>
                  <a:pt x="422979" y="296235"/>
                </a:moveTo>
                <a:cubicBezTo>
                  <a:pt x="429986" y="303580"/>
                  <a:pt x="436517" y="310403"/>
                  <a:pt x="443693" y="317933"/>
                </a:cubicBezTo>
                <a:cubicBezTo>
                  <a:pt x="452882" y="306177"/>
                  <a:pt x="461534" y="295113"/>
                  <a:pt x="470185" y="284065"/>
                </a:cubicBezTo>
                <a:cubicBezTo>
                  <a:pt x="469862" y="283588"/>
                  <a:pt x="469540" y="283112"/>
                  <a:pt x="469232" y="282636"/>
                </a:cubicBezTo>
                <a:cubicBezTo>
                  <a:pt x="456186" y="294914"/>
                  <a:pt x="439360" y="294038"/>
                  <a:pt x="422995" y="296251"/>
                </a:cubicBezTo>
                <a:close/>
                <a:moveTo>
                  <a:pt x="260401" y="326876"/>
                </a:moveTo>
                <a:cubicBezTo>
                  <a:pt x="263966" y="326231"/>
                  <a:pt x="267024" y="325662"/>
                  <a:pt x="270128" y="325094"/>
                </a:cubicBezTo>
                <a:cubicBezTo>
                  <a:pt x="268776" y="312170"/>
                  <a:pt x="266855" y="300138"/>
                  <a:pt x="271373" y="288137"/>
                </a:cubicBezTo>
                <a:cubicBezTo>
                  <a:pt x="267316" y="289459"/>
                  <a:pt x="263705" y="290642"/>
                  <a:pt x="259618" y="291979"/>
                </a:cubicBezTo>
                <a:cubicBezTo>
                  <a:pt x="254454" y="303334"/>
                  <a:pt x="256575" y="314783"/>
                  <a:pt x="260417" y="326876"/>
                </a:cubicBezTo>
                <a:close/>
                <a:moveTo>
                  <a:pt x="390464" y="389879"/>
                </a:moveTo>
                <a:cubicBezTo>
                  <a:pt x="389695" y="394274"/>
                  <a:pt x="388819" y="398961"/>
                  <a:pt x="392446" y="402541"/>
                </a:cubicBezTo>
                <a:cubicBezTo>
                  <a:pt x="396057" y="406091"/>
                  <a:pt x="400529" y="404493"/>
                  <a:pt x="404632" y="403017"/>
                </a:cubicBezTo>
                <a:cubicBezTo>
                  <a:pt x="410025" y="401066"/>
                  <a:pt x="415357" y="398976"/>
                  <a:pt x="421443" y="396656"/>
                </a:cubicBezTo>
                <a:cubicBezTo>
                  <a:pt x="417954" y="393398"/>
                  <a:pt x="416848" y="388588"/>
                  <a:pt x="411301" y="388926"/>
                </a:cubicBezTo>
                <a:cubicBezTo>
                  <a:pt x="404524" y="389341"/>
                  <a:pt x="397732" y="389556"/>
                  <a:pt x="390448" y="389879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1532" cap="flat">
            <a:noFill/>
            <a:prstDash val="solid"/>
            <a:miter/>
          </a:ln>
        </p:spPr>
        <p:txBody>
          <a:bodyPr rtlCol="0" anchor="ctr"/>
          <a:lstStyle>
            <a:defPPr>
              <a:defRPr lang="ro-RO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600"/>
          </a:p>
        </p:txBody>
      </p:sp>
      <p:sp>
        <p:nvSpPr>
          <p:cNvPr id="33" name="Graphic 37">
            <a:extLst>
              <a:ext uri="{FF2B5EF4-FFF2-40B4-BE49-F238E27FC236}">
                <a16:creationId xmlns:a16="http://schemas.microsoft.com/office/drawing/2014/main" id="{2EABC2A1-FED6-24D4-1399-C401435982D4}"/>
              </a:ext>
            </a:extLst>
          </p:cNvPr>
          <p:cNvSpPr/>
          <p:nvPr/>
        </p:nvSpPr>
        <p:spPr>
          <a:xfrm>
            <a:off x="5786315" y="3639343"/>
            <a:ext cx="619370" cy="1636713"/>
          </a:xfrm>
          <a:custGeom>
            <a:avLst/>
            <a:gdLst>
              <a:gd name="connsiteX0" fmla="*/ 208632 w 623500"/>
              <a:gd name="connsiteY0" fmla="*/ 1607077 h 1647627"/>
              <a:gd name="connsiteX1" fmla="*/ 213166 w 623500"/>
              <a:gd name="connsiteY1" fmla="*/ 1548579 h 1647627"/>
              <a:gd name="connsiteX2" fmla="*/ 210755 w 623500"/>
              <a:gd name="connsiteY2" fmla="*/ 1553939 h 1647627"/>
              <a:gd name="connsiteX3" fmla="*/ 210755 w 623500"/>
              <a:gd name="connsiteY3" fmla="*/ 1534439 h 1647627"/>
              <a:gd name="connsiteX4" fmla="*/ 218949 w 623500"/>
              <a:gd name="connsiteY4" fmla="*/ 1542268 h 1647627"/>
              <a:gd name="connsiteX5" fmla="*/ 211716 w 623500"/>
              <a:gd name="connsiteY5" fmla="*/ 1519224 h 1647627"/>
              <a:gd name="connsiteX6" fmla="*/ 211735 w 623500"/>
              <a:gd name="connsiteY6" fmla="*/ 1494240 h 1647627"/>
              <a:gd name="connsiteX7" fmla="*/ 215356 w 623500"/>
              <a:gd name="connsiteY7" fmla="*/ 1500387 h 1647627"/>
              <a:gd name="connsiteX8" fmla="*/ 225865 w 623500"/>
              <a:gd name="connsiteY8" fmla="*/ 1500771 h 1647627"/>
              <a:gd name="connsiteX9" fmla="*/ 229880 w 623500"/>
              <a:gd name="connsiteY9" fmla="*/ 1494835 h 1647627"/>
              <a:gd name="connsiteX10" fmla="*/ 214751 w 623500"/>
              <a:gd name="connsiteY10" fmla="*/ 1473117 h 1647627"/>
              <a:gd name="connsiteX11" fmla="*/ 225827 w 623500"/>
              <a:gd name="connsiteY11" fmla="*/ 1477045 h 1647627"/>
              <a:gd name="connsiteX12" fmla="*/ 226240 w 623500"/>
              <a:gd name="connsiteY12" fmla="*/ 1476267 h 1647627"/>
              <a:gd name="connsiteX13" fmla="*/ 219391 w 623500"/>
              <a:gd name="connsiteY13" fmla="*/ 1472099 h 1647627"/>
              <a:gd name="connsiteX14" fmla="*/ 214588 w 623500"/>
              <a:gd name="connsiteY14" fmla="*/ 1464933 h 1647627"/>
              <a:gd name="connsiteX15" fmla="*/ 215299 w 623500"/>
              <a:gd name="connsiteY15" fmla="*/ 1448709 h 1647627"/>
              <a:gd name="connsiteX16" fmla="*/ 214847 w 623500"/>
              <a:gd name="connsiteY16" fmla="*/ 1438805 h 1647627"/>
              <a:gd name="connsiteX17" fmla="*/ 203109 w 623500"/>
              <a:gd name="connsiteY17" fmla="*/ 1407385 h 1647627"/>
              <a:gd name="connsiteX18" fmla="*/ 183917 w 623500"/>
              <a:gd name="connsiteY18" fmla="*/ 1356754 h 1647627"/>
              <a:gd name="connsiteX19" fmla="*/ 167712 w 623500"/>
              <a:gd name="connsiteY19" fmla="*/ 1286219 h 1647627"/>
              <a:gd name="connsiteX20" fmla="*/ 160700 w 623500"/>
              <a:gd name="connsiteY20" fmla="*/ 1261437 h 1647627"/>
              <a:gd name="connsiteX21" fmla="*/ 158750 w 623500"/>
              <a:gd name="connsiteY21" fmla="*/ 1259727 h 1647627"/>
              <a:gd name="connsiteX22" fmla="*/ 160854 w 623500"/>
              <a:gd name="connsiteY22" fmla="*/ 1275048 h 1647627"/>
              <a:gd name="connsiteX23" fmla="*/ 158990 w 623500"/>
              <a:gd name="connsiteY23" fmla="*/ 1271945 h 1647627"/>
              <a:gd name="connsiteX24" fmla="*/ 147243 w 623500"/>
              <a:gd name="connsiteY24" fmla="*/ 1232572 h 1647627"/>
              <a:gd name="connsiteX25" fmla="*/ 148472 w 623500"/>
              <a:gd name="connsiteY25" fmla="*/ 1177714 h 1647627"/>
              <a:gd name="connsiteX26" fmla="*/ 155042 w 623500"/>
              <a:gd name="connsiteY26" fmla="*/ 1160222 h 1647627"/>
              <a:gd name="connsiteX27" fmla="*/ 156896 w 623500"/>
              <a:gd name="connsiteY27" fmla="*/ 1174169 h 1647627"/>
              <a:gd name="connsiteX28" fmla="*/ 156205 w 623500"/>
              <a:gd name="connsiteY28" fmla="*/ 1205330 h 1647627"/>
              <a:gd name="connsiteX29" fmla="*/ 157578 w 623500"/>
              <a:gd name="connsiteY29" fmla="*/ 1207386 h 1647627"/>
              <a:gd name="connsiteX30" fmla="*/ 163707 w 623500"/>
              <a:gd name="connsiteY30" fmla="*/ 1174457 h 1647627"/>
              <a:gd name="connsiteX31" fmla="*/ 167251 w 623500"/>
              <a:gd name="connsiteY31" fmla="*/ 1183832 h 1647627"/>
              <a:gd name="connsiteX32" fmla="*/ 168308 w 623500"/>
              <a:gd name="connsiteY32" fmla="*/ 1172930 h 1647627"/>
              <a:gd name="connsiteX33" fmla="*/ 165186 w 623500"/>
              <a:gd name="connsiteY33" fmla="*/ 1162393 h 1647627"/>
              <a:gd name="connsiteX34" fmla="*/ 155926 w 623500"/>
              <a:gd name="connsiteY34" fmla="*/ 1126400 h 1647627"/>
              <a:gd name="connsiteX35" fmla="*/ 156608 w 623500"/>
              <a:gd name="connsiteY35" fmla="*/ 1108726 h 1647627"/>
              <a:gd name="connsiteX36" fmla="*/ 157713 w 623500"/>
              <a:gd name="connsiteY36" fmla="*/ 1098352 h 1647627"/>
              <a:gd name="connsiteX37" fmla="*/ 151508 w 623500"/>
              <a:gd name="connsiteY37" fmla="*/ 1090754 h 1647627"/>
              <a:gd name="connsiteX38" fmla="*/ 149000 w 623500"/>
              <a:gd name="connsiteY38" fmla="*/ 1087478 h 1647627"/>
              <a:gd name="connsiteX39" fmla="*/ 162592 w 623500"/>
              <a:gd name="connsiteY39" fmla="*/ 1078900 h 1647627"/>
              <a:gd name="connsiteX40" fmla="*/ 162007 w 623500"/>
              <a:gd name="connsiteY40" fmla="*/ 1078055 h 1647627"/>
              <a:gd name="connsiteX41" fmla="*/ 153246 w 623500"/>
              <a:gd name="connsiteY41" fmla="*/ 1066518 h 1647627"/>
              <a:gd name="connsiteX42" fmla="*/ 150278 w 623500"/>
              <a:gd name="connsiteY42" fmla="*/ 1049036 h 1647627"/>
              <a:gd name="connsiteX43" fmla="*/ 151133 w 623500"/>
              <a:gd name="connsiteY43" fmla="*/ 1012448 h 1647627"/>
              <a:gd name="connsiteX44" fmla="*/ 156474 w 623500"/>
              <a:gd name="connsiteY44" fmla="*/ 989078 h 1647627"/>
              <a:gd name="connsiteX45" fmla="*/ 157348 w 623500"/>
              <a:gd name="connsiteY45" fmla="*/ 982930 h 1647627"/>
              <a:gd name="connsiteX46" fmla="*/ 151056 w 623500"/>
              <a:gd name="connsiteY46" fmla="*/ 969962 h 1647627"/>
              <a:gd name="connsiteX47" fmla="*/ 148741 w 623500"/>
              <a:gd name="connsiteY47" fmla="*/ 968022 h 1647627"/>
              <a:gd name="connsiteX48" fmla="*/ 165340 w 623500"/>
              <a:gd name="connsiteY48" fmla="*/ 956630 h 1647627"/>
              <a:gd name="connsiteX49" fmla="*/ 153237 w 623500"/>
              <a:gd name="connsiteY49" fmla="*/ 956630 h 1647627"/>
              <a:gd name="connsiteX50" fmla="*/ 153736 w 623500"/>
              <a:gd name="connsiteY50" fmla="*/ 951183 h 1647627"/>
              <a:gd name="connsiteX51" fmla="*/ 146878 w 623500"/>
              <a:gd name="connsiteY51" fmla="*/ 925526 h 1647627"/>
              <a:gd name="connsiteX52" fmla="*/ 135236 w 623500"/>
              <a:gd name="connsiteY52" fmla="*/ 905950 h 1647627"/>
              <a:gd name="connsiteX53" fmla="*/ 154207 w 623500"/>
              <a:gd name="connsiteY53" fmla="*/ 886892 h 1647627"/>
              <a:gd name="connsiteX54" fmla="*/ 130058 w 623500"/>
              <a:gd name="connsiteY54" fmla="*/ 891945 h 1647627"/>
              <a:gd name="connsiteX55" fmla="*/ 135821 w 623500"/>
              <a:gd name="connsiteY55" fmla="*/ 879304 h 1647627"/>
              <a:gd name="connsiteX56" fmla="*/ 151777 w 623500"/>
              <a:gd name="connsiteY56" fmla="*/ 862158 h 1647627"/>
              <a:gd name="connsiteX57" fmla="*/ 153563 w 623500"/>
              <a:gd name="connsiteY57" fmla="*/ 859122 h 1647627"/>
              <a:gd name="connsiteX58" fmla="*/ 148338 w 623500"/>
              <a:gd name="connsiteY58" fmla="*/ 859612 h 1647627"/>
              <a:gd name="connsiteX59" fmla="*/ 135399 w 623500"/>
              <a:gd name="connsiteY59" fmla="*/ 860141 h 1647627"/>
              <a:gd name="connsiteX60" fmla="*/ 128166 w 623500"/>
              <a:gd name="connsiteY60" fmla="*/ 854464 h 1647627"/>
              <a:gd name="connsiteX61" fmla="*/ 127320 w 623500"/>
              <a:gd name="connsiteY61" fmla="*/ 843561 h 1647627"/>
              <a:gd name="connsiteX62" fmla="*/ 137829 w 623500"/>
              <a:gd name="connsiteY62" fmla="*/ 834830 h 1647627"/>
              <a:gd name="connsiteX63" fmla="*/ 155215 w 623500"/>
              <a:gd name="connsiteY63" fmla="*/ 829710 h 1647627"/>
              <a:gd name="connsiteX64" fmla="*/ 152660 w 623500"/>
              <a:gd name="connsiteY64" fmla="*/ 825848 h 1647627"/>
              <a:gd name="connsiteX65" fmla="*/ 135380 w 623500"/>
              <a:gd name="connsiteY65" fmla="*/ 798741 h 1647627"/>
              <a:gd name="connsiteX66" fmla="*/ 129683 w 623500"/>
              <a:gd name="connsiteY66" fmla="*/ 768176 h 1647627"/>
              <a:gd name="connsiteX67" fmla="*/ 130961 w 623500"/>
              <a:gd name="connsiteY67" fmla="*/ 759636 h 1647627"/>
              <a:gd name="connsiteX68" fmla="*/ 138963 w 623500"/>
              <a:gd name="connsiteY68" fmla="*/ 741376 h 1647627"/>
              <a:gd name="connsiteX69" fmla="*/ 142795 w 623500"/>
              <a:gd name="connsiteY69" fmla="*/ 735978 h 1647627"/>
              <a:gd name="connsiteX70" fmla="*/ 133833 w 623500"/>
              <a:gd name="connsiteY70" fmla="*/ 738370 h 1647627"/>
              <a:gd name="connsiteX71" fmla="*/ 146330 w 623500"/>
              <a:gd name="connsiteY71" fmla="*/ 711195 h 1647627"/>
              <a:gd name="connsiteX72" fmla="*/ 126514 w 623500"/>
              <a:gd name="connsiteY72" fmla="*/ 717785 h 1647627"/>
              <a:gd name="connsiteX73" fmla="*/ 141037 w 623500"/>
              <a:gd name="connsiteY73" fmla="*/ 663685 h 1647627"/>
              <a:gd name="connsiteX74" fmla="*/ 143948 w 623500"/>
              <a:gd name="connsiteY74" fmla="*/ 675577 h 1647627"/>
              <a:gd name="connsiteX75" fmla="*/ 152343 w 623500"/>
              <a:gd name="connsiteY75" fmla="*/ 627203 h 1647627"/>
              <a:gd name="connsiteX76" fmla="*/ 170815 w 623500"/>
              <a:gd name="connsiteY76" fmla="*/ 581374 h 1647627"/>
              <a:gd name="connsiteX77" fmla="*/ 159893 w 623500"/>
              <a:gd name="connsiteY77" fmla="*/ 594073 h 1647627"/>
              <a:gd name="connsiteX78" fmla="*/ 150595 w 623500"/>
              <a:gd name="connsiteY78" fmla="*/ 607502 h 1647627"/>
              <a:gd name="connsiteX79" fmla="*/ 148674 w 623500"/>
              <a:gd name="connsiteY79" fmla="*/ 586994 h 1647627"/>
              <a:gd name="connsiteX80" fmla="*/ 147483 w 623500"/>
              <a:gd name="connsiteY80" fmla="*/ 582364 h 1647627"/>
              <a:gd name="connsiteX81" fmla="*/ 145168 w 623500"/>
              <a:gd name="connsiteY81" fmla="*/ 554527 h 1647627"/>
              <a:gd name="connsiteX82" fmla="*/ 149145 w 623500"/>
              <a:gd name="connsiteY82" fmla="*/ 528937 h 1647627"/>
              <a:gd name="connsiteX83" fmla="*/ 147838 w 623500"/>
              <a:gd name="connsiteY83" fmla="*/ 515047 h 1647627"/>
              <a:gd name="connsiteX84" fmla="*/ 145648 w 623500"/>
              <a:gd name="connsiteY84" fmla="*/ 520302 h 1647627"/>
              <a:gd name="connsiteX85" fmla="*/ 124237 w 623500"/>
              <a:gd name="connsiteY85" fmla="*/ 567446 h 1647627"/>
              <a:gd name="connsiteX86" fmla="*/ 93336 w 623500"/>
              <a:gd name="connsiteY86" fmla="*/ 608885 h 1647627"/>
              <a:gd name="connsiteX87" fmla="*/ 63789 w 623500"/>
              <a:gd name="connsiteY87" fmla="*/ 636136 h 1647627"/>
              <a:gd name="connsiteX88" fmla="*/ 54692 w 623500"/>
              <a:gd name="connsiteY88" fmla="*/ 641448 h 1647627"/>
              <a:gd name="connsiteX89" fmla="*/ 39515 w 623500"/>
              <a:gd name="connsiteY89" fmla="*/ 640795 h 1647627"/>
              <a:gd name="connsiteX90" fmla="*/ 20870 w 623500"/>
              <a:gd name="connsiteY90" fmla="*/ 624437 h 1647627"/>
              <a:gd name="connsiteX91" fmla="*/ 17451 w 623500"/>
              <a:gd name="connsiteY91" fmla="*/ 611776 h 1647627"/>
              <a:gd name="connsiteX92" fmla="*/ 12024 w 623500"/>
              <a:gd name="connsiteY92" fmla="*/ 584861 h 1647627"/>
              <a:gd name="connsiteX93" fmla="*/ 4781 w 623500"/>
              <a:gd name="connsiteY93" fmla="*/ 570242 h 1647627"/>
              <a:gd name="connsiteX94" fmla="*/ 45 w 623500"/>
              <a:gd name="connsiteY94" fmla="*/ 552289 h 1647627"/>
              <a:gd name="connsiteX95" fmla="*/ 36 w 623500"/>
              <a:gd name="connsiteY95" fmla="*/ 547630 h 1647627"/>
              <a:gd name="connsiteX96" fmla="*/ 967 w 623500"/>
              <a:gd name="connsiteY96" fmla="*/ 547361 h 1647627"/>
              <a:gd name="connsiteX97" fmla="*/ 2514 w 623500"/>
              <a:gd name="connsiteY97" fmla="*/ 549858 h 1647627"/>
              <a:gd name="connsiteX98" fmla="*/ 7413 w 623500"/>
              <a:gd name="connsiteY98" fmla="*/ 554940 h 1647627"/>
              <a:gd name="connsiteX99" fmla="*/ 15011 w 623500"/>
              <a:gd name="connsiteY99" fmla="*/ 552951 h 1647627"/>
              <a:gd name="connsiteX100" fmla="*/ 17480 w 623500"/>
              <a:gd name="connsiteY100" fmla="*/ 548293 h 1647627"/>
              <a:gd name="connsiteX101" fmla="*/ 52012 w 623500"/>
              <a:gd name="connsiteY101" fmla="*/ 519610 h 1647627"/>
              <a:gd name="connsiteX102" fmla="*/ 38382 w 623500"/>
              <a:gd name="connsiteY102" fmla="*/ 541761 h 1647627"/>
              <a:gd name="connsiteX103" fmla="*/ 43136 w 623500"/>
              <a:gd name="connsiteY103" fmla="*/ 540349 h 1647627"/>
              <a:gd name="connsiteX104" fmla="*/ 79599 w 623500"/>
              <a:gd name="connsiteY104" fmla="*/ 515556 h 1647627"/>
              <a:gd name="connsiteX105" fmla="*/ 96669 w 623500"/>
              <a:gd name="connsiteY105" fmla="*/ 501561 h 1647627"/>
              <a:gd name="connsiteX106" fmla="*/ 118771 w 623500"/>
              <a:gd name="connsiteY106" fmla="*/ 476433 h 1647627"/>
              <a:gd name="connsiteX107" fmla="*/ 127359 w 623500"/>
              <a:gd name="connsiteY107" fmla="*/ 464416 h 1647627"/>
              <a:gd name="connsiteX108" fmla="*/ 128358 w 623500"/>
              <a:gd name="connsiteY108" fmla="*/ 464810 h 1647627"/>
              <a:gd name="connsiteX109" fmla="*/ 126149 w 623500"/>
              <a:gd name="connsiteY109" fmla="*/ 473157 h 1647627"/>
              <a:gd name="connsiteX110" fmla="*/ 140259 w 623500"/>
              <a:gd name="connsiteY110" fmla="*/ 468306 h 1647627"/>
              <a:gd name="connsiteX111" fmla="*/ 148415 w 623500"/>
              <a:gd name="connsiteY111" fmla="*/ 460708 h 1647627"/>
              <a:gd name="connsiteX112" fmla="*/ 149740 w 623500"/>
              <a:gd name="connsiteY112" fmla="*/ 458230 h 1647627"/>
              <a:gd name="connsiteX113" fmla="*/ 150268 w 623500"/>
              <a:gd name="connsiteY113" fmla="*/ 458480 h 1647627"/>
              <a:gd name="connsiteX114" fmla="*/ 154937 w 623500"/>
              <a:gd name="connsiteY114" fmla="*/ 463292 h 1647627"/>
              <a:gd name="connsiteX115" fmla="*/ 160796 w 623500"/>
              <a:gd name="connsiteY115" fmla="*/ 458921 h 1647627"/>
              <a:gd name="connsiteX116" fmla="*/ 162813 w 623500"/>
              <a:gd name="connsiteY116" fmla="*/ 454724 h 1647627"/>
              <a:gd name="connsiteX117" fmla="*/ 171891 w 623500"/>
              <a:gd name="connsiteY117" fmla="*/ 449220 h 1647627"/>
              <a:gd name="connsiteX118" fmla="*/ 174417 w 623500"/>
              <a:gd name="connsiteY118" fmla="*/ 447971 h 1647627"/>
              <a:gd name="connsiteX119" fmla="*/ 180305 w 623500"/>
              <a:gd name="connsiteY119" fmla="*/ 444811 h 1647627"/>
              <a:gd name="connsiteX120" fmla="*/ 183254 w 623500"/>
              <a:gd name="connsiteY120" fmla="*/ 437232 h 1647627"/>
              <a:gd name="connsiteX121" fmla="*/ 176722 w 623500"/>
              <a:gd name="connsiteY121" fmla="*/ 434398 h 1647627"/>
              <a:gd name="connsiteX122" fmla="*/ 154399 w 623500"/>
              <a:gd name="connsiteY122" fmla="*/ 449085 h 1647627"/>
              <a:gd name="connsiteX123" fmla="*/ 152564 w 623500"/>
              <a:gd name="connsiteY123" fmla="*/ 451247 h 1647627"/>
              <a:gd name="connsiteX124" fmla="*/ 145053 w 623500"/>
              <a:gd name="connsiteY124" fmla="*/ 445666 h 1647627"/>
              <a:gd name="connsiteX125" fmla="*/ 146945 w 623500"/>
              <a:gd name="connsiteY125" fmla="*/ 438471 h 1647627"/>
              <a:gd name="connsiteX126" fmla="*/ 149116 w 623500"/>
              <a:gd name="connsiteY126" fmla="*/ 436233 h 1647627"/>
              <a:gd name="connsiteX127" fmla="*/ 158097 w 623500"/>
              <a:gd name="connsiteY127" fmla="*/ 428596 h 1647627"/>
              <a:gd name="connsiteX128" fmla="*/ 167021 w 623500"/>
              <a:gd name="connsiteY128" fmla="*/ 414562 h 1647627"/>
              <a:gd name="connsiteX129" fmla="*/ 170632 w 623500"/>
              <a:gd name="connsiteY129" fmla="*/ 411979 h 1647627"/>
              <a:gd name="connsiteX130" fmla="*/ 184196 w 623500"/>
              <a:gd name="connsiteY130" fmla="*/ 406225 h 1647627"/>
              <a:gd name="connsiteX131" fmla="*/ 197106 w 623500"/>
              <a:gd name="connsiteY131" fmla="*/ 399366 h 1647627"/>
              <a:gd name="connsiteX132" fmla="*/ 202168 w 623500"/>
              <a:gd name="connsiteY132" fmla="*/ 395918 h 1647627"/>
              <a:gd name="connsiteX133" fmla="*/ 203983 w 623500"/>
              <a:gd name="connsiteY133" fmla="*/ 391682 h 1647627"/>
              <a:gd name="connsiteX134" fmla="*/ 201928 w 623500"/>
              <a:gd name="connsiteY134" fmla="*/ 387715 h 1647627"/>
              <a:gd name="connsiteX135" fmla="*/ 198566 w 623500"/>
              <a:gd name="connsiteY135" fmla="*/ 388531 h 1647627"/>
              <a:gd name="connsiteX136" fmla="*/ 191419 w 623500"/>
              <a:gd name="connsiteY136" fmla="*/ 392124 h 1647627"/>
              <a:gd name="connsiteX137" fmla="*/ 187356 w 623500"/>
              <a:gd name="connsiteY137" fmla="*/ 395870 h 1647627"/>
              <a:gd name="connsiteX138" fmla="*/ 181333 w 623500"/>
              <a:gd name="connsiteY138" fmla="*/ 399971 h 1647627"/>
              <a:gd name="connsiteX139" fmla="*/ 160700 w 623500"/>
              <a:gd name="connsiteY139" fmla="*/ 409404 h 1647627"/>
              <a:gd name="connsiteX140" fmla="*/ 152526 w 623500"/>
              <a:gd name="connsiteY140" fmla="*/ 422247 h 1647627"/>
              <a:gd name="connsiteX141" fmla="*/ 144505 w 623500"/>
              <a:gd name="connsiteY141" fmla="*/ 429855 h 1647627"/>
              <a:gd name="connsiteX142" fmla="*/ 137935 w 623500"/>
              <a:gd name="connsiteY142" fmla="*/ 432832 h 1647627"/>
              <a:gd name="connsiteX143" fmla="*/ 142930 w 623500"/>
              <a:gd name="connsiteY143" fmla="*/ 414418 h 1647627"/>
              <a:gd name="connsiteX144" fmla="*/ 144447 w 623500"/>
              <a:gd name="connsiteY144" fmla="*/ 412036 h 1647627"/>
              <a:gd name="connsiteX145" fmla="*/ 159855 w 623500"/>
              <a:gd name="connsiteY145" fmla="*/ 393728 h 1647627"/>
              <a:gd name="connsiteX146" fmla="*/ 165224 w 623500"/>
              <a:gd name="connsiteY146" fmla="*/ 388944 h 1647627"/>
              <a:gd name="connsiteX147" fmla="*/ 176165 w 623500"/>
              <a:gd name="connsiteY147" fmla="*/ 379579 h 1647627"/>
              <a:gd name="connsiteX148" fmla="*/ 190612 w 623500"/>
              <a:gd name="connsiteY148" fmla="*/ 367850 h 1647627"/>
              <a:gd name="connsiteX149" fmla="*/ 195867 w 623500"/>
              <a:gd name="connsiteY149" fmla="*/ 365593 h 1647627"/>
              <a:gd name="connsiteX150" fmla="*/ 203128 w 623500"/>
              <a:gd name="connsiteY150" fmla="*/ 361933 h 1647627"/>
              <a:gd name="connsiteX151" fmla="*/ 206145 w 623500"/>
              <a:gd name="connsiteY151" fmla="*/ 356256 h 1647627"/>
              <a:gd name="connsiteX152" fmla="*/ 199363 w 623500"/>
              <a:gd name="connsiteY152" fmla="*/ 352193 h 1647627"/>
              <a:gd name="connsiteX153" fmla="*/ 192553 w 623500"/>
              <a:gd name="connsiteY153" fmla="*/ 356679 h 1647627"/>
              <a:gd name="connsiteX154" fmla="*/ 178231 w 623500"/>
              <a:gd name="connsiteY154" fmla="*/ 365429 h 1647627"/>
              <a:gd name="connsiteX155" fmla="*/ 154610 w 623500"/>
              <a:gd name="connsiteY155" fmla="*/ 388137 h 1647627"/>
              <a:gd name="connsiteX156" fmla="*/ 148943 w 623500"/>
              <a:gd name="connsiteY156" fmla="*/ 394064 h 1647627"/>
              <a:gd name="connsiteX157" fmla="*/ 151344 w 623500"/>
              <a:gd name="connsiteY157" fmla="*/ 388598 h 1647627"/>
              <a:gd name="connsiteX158" fmla="*/ 160354 w 623500"/>
              <a:gd name="connsiteY158" fmla="*/ 368571 h 1647627"/>
              <a:gd name="connsiteX159" fmla="*/ 167674 w 623500"/>
              <a:gd name="connsiteY159" fmla="*/ 359368 h 1647627"/>
              <a:gd name="connsiteX160" fmla="*/ 183225 w 623500"/>
              <a:gd name="connsiteY160" fmla="*/ 346593 h 1647627"/>
              <a:gd name="connsiteX161" fmla="*/ 190526 w 623500"/>
              <a:gd name="connsiteY161" fmla="*/ 342232 h 1647627"/>
              <a:gd name="connsiteX162" fmla="*/ 198335 w 623500"/>
              <a:gd name="connsiteY162" fmla="*/ 338639 h 1647627"/>
              <a:gd name="connsiteX163" fmla="*/ 200842 w 623500"/>
              <a:gd name="connsiteY163" fmla="*/ 331685 h 1647627"/>
              <a:gd name="connsiteX164" fmla="*/ 193965 w 623500"/>
              <a:gd name="connsiteY164" fmla="*/ 329322 h 1647627"/>
              <a:gd name="connsiteX165" fmla="*/ 185685 w 623500"/>
              <a:gd name="connsiteY165" fmla="*/ 333990 h 1647627"/>
              <a:gd name="connsiteX166" fmla="*/ 166204 w 623500"/>
              <a:gd name="connsiteY166" fmla="*/ 348792 h 1647627"/>
              <a:gd name="connsiteX167" fmla="*/ 164744 w 623500"/>
              <a:gd name="connsiteY167" fmla="*/ 349042 h 1647627"/>
              <a:gd name="connsiteX168" fmla="*/ 169153 w 623500"/>
              <a:gd name="connsiteY168" fmla="*/ 328976 h 1647627"/>
              <a:gd name="connsiteX169" fmla="*/ 176156 w 623500"/>
              <a:gd name="connsiteY169" fmla="*/ 324029 h 1647627"/>
              <a:gd name="connsiteX170" fmla="*/ 168529 w 623500"/>
              <a:gd name="connsiteY170" fmla="*/ 319457 h 1647627"/>
              <a:gd name="connsiteX171" fmla="*/ 163812 w 623500"/>
              <a:gd name="connsiteY171" fmla="*/ 324615 h 1647627"/>
              <a:gd name="connsiteX172" fmla="*/ 162275 w 623500"/>
              <a:gd name="connsiteY172" fmla="*/ 339389 h 1647627"/>
              <a:gd name="connsiteX173" fmla="*/ 152190 w 623500"/>
              <a:gd name="connsiteY173" fmla="*/ 371846 h 1647627"/>
              <a:gd name="connsiteX174" fmla="*/ 140663 w 623500"/>
              <a:gd name="connsiteY174" fmla="*/ 395476 h 1647627"/>
              <a:gd name="connsiteX175" fmla="*/ 135879 w 623500"/>
              <a:gd name="connsiteY175" fmla="*/ 412766 h 1647627"/>
              <a:gd name="connsiteX176" fmla="*/ 129472 w 623500"/>
              <a:gd name="connsiteY176" fmla="*/ 432323 h 1647627"/>
              <a:gd name="connsiteX177" fmla="*/ 122422 w 623500"/>
              <a:gd name="connsiteY177" fmla="*/ 439701 h 1647627"/>
              <a:gd name="connsiteX178" fmla="*/ 112076 w 623500"/>
              <a:gd name="connsiteY178" fmla="*/ 449249 h 1647627"/>
              <a:gd name="connsiteX179" fmla="*/ 99656 w 623500"/>
              <a:gd name="connsiteY179" fmla="*/ 465011 h 1647627"/>
              <a:gd name="connsiteX180" fmla="*/ 92423 w 623500"/>
              <a:gd name="connsiteY180" fmla="*/ 472033 h 1647627"/>
              <a:gd name="connsiteX181" fmla="*/ 50984 w 623500"/>
              <a:gd name="connsiteY181" fmla="*/ 499092 h 1647627"/>
              <a:gd name="connsiteX182" fmla="*/ 35481 w 623500"/>
              <a:gd name="connsiteY182" fmla="*/ 504692 h 1647627"/>
              <a:gd name="connsiteX183" fmla="*/ 45874 w 623500"/>
              <a:gd name="connsiteY183" fmla="*/ 496268 h 1647627"/>
              <a:gd name="connsiteX184" fmla="*/ 38631 w 623500"/>
              <a:gd name="connsiteY184" fmla="*/ 494731 h 1647627"/>
              <a:gd name="connsiteX185" fmla="*/ 40091 w 623500"/>
              <a:gd name="connsiteY185" fmla="*/ 490783 h 1647627"/>
              <a:gd name="connsiteX186" fmla="*/ 56757 w 623500"/>
              <a:gd name="connsiteY186" fmla="*/ 462255 h 1647627"/>
              <a:gd name="connsiteX187" fmla="*/ 66968 w 623500"/>
              <a:gd name="connsiteY187" fmla="*/ 446597 h 1647627"/>
              <a:gd name="connsiteX188" fmla="*/ 72578 w 623500"/>
              <a:gd name="connsiteY188" fmla="*/ 426502 h 1647627"/>
              <a:gd name="connsiteX189" fmla="*/ 71646 w 623500"/>
              <a:gd name="connsiteY189" fmla="*/ 418962 h 1647627"/>
              <a:gd name="connsiteX190" fmla="*/ 63087 w 623500"/>
              <a:gd name="connsiteY190" fmla="*/ 421920 h 1647627"/>
              <a:gd name="connsiteX191" fmla="*/ 62492 w 623500"/>
              <a:gd name="connsiteY191" fmla="*/ 412392 h 1647627"/>
              <a:gd name="connsiteX192" fmla="*/ 72559 w 623500"/>
              <a:gd name="connsiteY192" fmla="*/ 316863 h 1647627"/>
              <a:gd name="connsiteX193" fmla="*/ 87207 w 623500"/>
              <a:gd name="connsiteY193" fmla="*/ 289170 h 1647627"/>
              <a:gd name="connsiteX194" fmla="*/ 100338 w 623500"/>
              <a:gd name="connsiteY194" fmla="*/ 275175 h 1647627"/>
              <a:gd name="connsiteX195" fmla="*/ 111567 w 623500"/>
              <a:gd name="connsiteY195" fmla="*/ 271707 h 1647627"/>
              <a:gd name="connsiteX196" fmla="*/ 110501 w 623500"/>
              <a:gd name="connsiteY196" fmla="*/ 255723 h 1647627"/>
              <a:gd name="connsiteX197" fmla="*/ 120577 w 623500"/>
              <a:gd name="connsiteY197" fmla="*/ 272245 h 1647627"/>
              <a:gd name="connsiteX198" fmla="*/ 121058 w 623500"/>
              <a:gd name="connsiteY198" fmla="*/ 265175 h 1647627"/>
              <a:gd name="connsiteX199" fmla="*/ 124708 w 623500"/>
              <a:gd name="connsiteY199" fmla="*/ 278373 h 1647627"/>
              <a:gd name="connsiteX200" fmla="*/ 128406 w 623500"/>
              <a:gd name="connsiteY200" fmla="*/ 252092 h 1647627"/>
              <a:gd name="connsiteX201" fmla="*/ 130548 w 623500"/>
              <a:gd name="connsiteY201" fmla="*/ 240950 h 1647627"/>
              <a:gd name="connsiteX202" fmla="*/ 134640 w 623500"/>
              <a:gd name="connsiteY202" fmla="*/ 230720 h 1647627"/>
              <a:gd name="connsiteX203" fmla="*/ 142430 w 623500"/>
              <a:gd name="connsiteY203" fmla="*/ 222757 h 1647627"/>
              <a:gd name="connsiteX204" fmla="*/ 142872 w 623500"/>
              <a:gd name="connsiteY204" fmla="*/ 222564 h 1647627"/>
              <a:gd name="connsiteX205" fmla="*/ 177635 w 623500"/>
              <a:gd name="connsiteY205" fmla="*/ 206657 h 1647627"/>
              <a:gd name="connsiteX206" fmla="*/ 180036 w 623500"/>
              <a:gd name="connsiteY206" fmla="*/ 205774 h 1647627"/>
              <a:gd name="connsiteX207" fmla="*/ 170969 w 623500"/>
              <a:gd name="connsiteY207" fmla="*/ 217685 h 1647627"/>
              <a:gd name="connsiteX208" fmla="*/ 171545 w 623500"/>
              <a:gd name="connsiteY208" fmla="*/ 218184 h 1647627"/>
              <a:gd name="connsiteX209" fmla="*/ 179297 w 623500"/>
              <a:gd name="connsiteY209" fmla="*/ 213257 h 1647627"/>
              <a:gd name="connsiteX210" fmla="*/ 174686 w 623500"/>
              <a:gd name="connsiteY210" fmla="*/ 234533 h 1647627"/>
              <a:gd name="connsiteX211" fmla="*/ 175435 w 623500"/>
              <a:gd name="connsiteY211" fmla="*/ 234908 h 1647627"/>
              <a:gd name="connsiteX212" fmla="*/ 177184 w 623500"/>
              <a:gd name="connsiteY212" fmla="*/ 232064 h 1647627"/>
              <a:gd name="connsiteX213" fmla="*/ 185243 w 623500"/>
              <a:gd name="connsiteY213" fmla="*/ 215725 h 1647627"/>
              <a:gd name="connsiteX214" fmla="*/ 209257 w 623500"/>
              <a:gd name="connsiteY214" fmla="*/ 188829 h 1647627"/>
              <a:gd name="connsiteX215" fmla="*/ 196174 w 623500"/>
              <a:gd name="connsiteY215" fmla="*/ 230201 h 1647627"/>
              <a:gd name="connsiteX216" fmla="*/ 202110 w 623500"/>
              <a:gd name="connsiteY216" fmla="*/ 216657 h 1647627"/>
              <a:gd name="connsiteX217" fmla="*/ 210534 w 623500"/>
              <a:gd name="connsiteY217" fmla="*/ 196379 h 1647627"/>
              <a:gd name="connsiteX218" fmla="*/ 217547 w 623500"/>
              <a:gd name="connsiteY218" fmla="*/ 185813 h 1647627"/>
              <a:gd name="connsiteX219" fmla="*/ 218843 w 623500"/>
              <a:gd name="connsiteY219" fmla="*/ 190030 h 1647627"/>
              <a:gd name="connsiteX220" fmla="*/ 234808 w 623500"/>
              <a:gd name="connsiteY220" fmla="*/ 233083 h 1647627"/>
              <a:gd name="connsiteX221" fmla="*/ 248871 w 623500"/>
              <a:gd name="connsiteY221" fmla="*/ 260929 h 1647627"/>
              <a:gd name="connsiteX222" fmla="*/ 255316 w 623500"/>
              <a:gd name="connsiteY222" fmla="*/ 269815 h 1647627"/>
              <a:gd name="connsiteX223" fmla="*/ 260013 w 623500"/>
              <a:gd name="connsiteY223" fmla="*/ 273359 h 1647627"/>
              <a:gd name="connsiteX224" fmla="*/ 260772 w 623500"/>
              <a:gd name="connsiteY224" fmla="*/ 272562 h 1647627"/>
              <a:gd name="connsiteX225" fmla="*/ 256728 w 623500"/>
              <a:gd name="connsiteY225" fmla="*/ 265166 h 1647627"/>
              <a:gd name="connsiteX226" fmla="*/ 241109 w 623500"/>
              <a:gd name="connsiteY226" fmla="*/ 224063 h 1647627"/>
              <a:gd name="connsiteX227" fmla="*/ 241292 w 623500"/>
              <a:gd name="connsiteY227" fmla="*/ 214111 h 1647627"/>
              <a:gd name="connsiteX228" fmla="*/ 242185 w 623500"/>
              <a:gd name="connsiteY228" fmla="*/ 208963 h 1647627"/>
              <a:gd name="connsiteX229" fmla="*/ 237968 w 623500"/>
              <a:gd name="connsiteY229" fmla="*/ 211018 h 1647627"/>
              <a:gd name="connsiteX230" fmla="*/ 236844 w 623500"/>
              <a:gd name="connsiteY230" fmla="*/ 207387 h 1647627"/>
              <a:gd name="connsiteX231" fmla="*/ 229179 w 623500"/>
              <a:gd name="connsiteY231" fmla="*/ 182163 h 1647627"/>
              <a:gd name="connsiteX232" fmla="*/ 230284 w 623500"/>
              <a:gd name="connsiteY232" fmla="*/ 176563 h 1647627"/>
              <a:gd name="connsiteX233" fmla="*/ 235807 w 623500"/>
              <a:gd name="connsiteY233" fmla="*/ 172019 h 1647627"/>
              <a:gd name="connsiteX234" fmla="*/ 243376 w 623500"/>
              <a:gd name="connsiteY234" fmla="*/ 168657 h 1647627"/>
              <a:gd name="connsiteX235" fmla="*/ 238621 w 623500"/>
              <a:gd name="connsiteY235" fmla="*/ 167610 h 1647627"/>
              <a:gd name="connsiteX236" fmla="*/ 228276 w 623500"/>
              <a:gd name="connsiteY236" fmla="*/ 157486 h 1647627"/>
              <a:gd name="connsiteX237" fmla="*/ 228593 w 623500"/>
              <a:gd name="connsiteY237" fmla="*/ 155411 h 1647627"/>
              <a:gd name="connsiteX238" fmla="*/ 237459 w 623500"/>
              <a:gd name="connsiteY238" fmla="*/ 154902 h 1647627"/>
              <a:gd name="connsiteX239" fmla="*/ 237872 w 623500"/>
              <a:gd name="connsiteY239" fmla="*/ 157928 h 1647627"/>
              <a:gd name="connsiteX240" fmla="*/ 239198 w 623500"/>
              <a:gd name="connsiteY240" fmla="*/ 157899 h 1647627"/>
              <a:gd name="connsiteX241" fmla="*/ 242877 w 623500"/>
              <a:gd name="connsiteY241" fmla="*/ 150541 h 1647627"/>
              <a:gd name="connsiteX242" fmla="*/ 239640 w 623500"/>
              <a:gd name="connsiteY242" fmla="*/ 119063 h 1647627"/>
              <a:gd name="connsiteX243" fmla="*/ 238660 w 623500"/>
              <a:gd name="connsiteY243" fmla="*/ 110236 h 1647627"/>
              <a:gd name="connsiteX244" fmla="*/ 219237 w 623500"/>
              <a:gd name="connsiteY244" fmla="*/ 118708 h 1647627"/>
              <a:gd name="connsiteX245" fmla="*/ 223637 w 623500"/>
              <a:gd name="connsiteY245" fmla="*/ 91284 h 1647627"/>
              <a:gd name="connsiteX246" fmla="*/ 220073 w 623500"/>
              <a:gd name="connsiteY246" fmla="*/ 92494 h 1647627"/>
              <a:gd name="connsiteX247" fmla="*/ 224136 w 623500"/>
              <a:gd name="connsiteY247" fmla="*/ 80593 h 1647627"/>
              <a:gd name="connsiteX248" fmla="*/ 220428 w 623500"/>
              <a:gd name="connsiteY248" fmla="*/ 80593 h 1647627"/>
              <a:gd name="connsiteX249" fmla="*/ 227690 w 623500"/>
              <a:gd name="connsiteY249" fmla="*/ 55839 h 1647627"/>
              <a:gd name="connsiteX250" fmla="*/ 220812 w 623500"/>
              <a:gd name="connsiteY250" fmla="*/ 60353 h 1647627"/>
              <a:gd name="connsiteX251" fmla="*/ 224972 w 623500"/>
              <a:gd name="connsiteY251" fmla="*/ 48279 h 1647627"/>
              <a:gd name="connsiteX252" fmla="*/ 235250 w 623500"/>
              <a:gd name="connsiteY252" fmla="*/ 25245 h 1647627"/>
              <a:gd name="connsiteX253" fmla="*/ 244173 w 623500"/>
              <a:gd name="connsiteY253" fmla="*/ 12191 h 1647627"/>
              <a:gd name="connsiteX254" fmla="*/ 275257 w 623500"/>
              <a:gd name="connsiteY254" fmla="*/ 308 h 1647627"/>
              <a:gd name="connsiteX255" fmla="*/ 304459 w 623500"/>
              <a:gd name="connsiteY255" fmla="*/ 5985 h 1647627"/>
              <a:gd name="connsiteX256" fmla="*/ 308704 w 623500"/>
              <a:gd name="connsiteY256" fmla="*/ 8070 h 1647627"/>
              <a:gd name="connsiteX257" fmla="*/ 308579 w 623500"/>
              <a:gd name="connsiteY257" fmla="*/ 5649 h 1647627"/>
              <a:gd name="connsiteX258" fmla="*/ 308070 w 623500"/>
              <a:gd name="connsiteY258" fmla="*/ 3315 h 1647627"/>
              <a:gd name="connsiteX259" fmla="*/ 323680 w 623500"/>
              <a:gd name="connsiteY259" fmla="*/ 13900 h 1647627"/>
              <a:gd name="connsiteX260" fmla="*/ 326629 w 623500"/>
              <a:gd name="connsiteY260" fmla="*/ 9280 h 1647627"/>
              <a:gd name="connsiteX261" fmla="*/ 352612 w 623500"/>
              <a:gd name="connsiteY261" fmla="*/ 26061 h 1647627"/>
              <a:gd name="connsiteX262" fmla="*/ 367280 w 623500"/>
              <a:gd name="connsiteY262" fmla="*/ 48875 h 1647627"/>
              <a:gd name="connsiteX263" fmla="*/ 376520 w 623500"/>
              <a:gd name="connsiteY263" fmla="*/ 77471 h 1647627"/>
              <a:gd name="connsiteX264" fmla="*/ 373168 w 623500"/>
              <a:gd name="connsiteY264" fmla="*/ 77874 h 1647627"/>
              <a:gd name="connsiteX265" fmla="*/ 376463 w 623500"/>
              <a:gd name="connsiteY265" fmla="*/ 98229 h 1647627"/>
              <a:gd name="connsiteX266" fmla="*/ 373178 w 623500"/>
              <a:gd name="connsiteY266" fmla="*/ 97671 h 1647627"/>
              <a:gd name="connsiteX267" fmla="*/ 372995 w 623500"/>
              <a:gd name="connsiteY267" fmla="*/ 99055 h 1647627"/>
              <a:gd name="connsiteX268" fmla="*/ 373389 w 623500"/>
              <a:gd name="connsiteY268" fmla="*/ 100438 h 1647627"/>
              <a:gd name="connsiteX269" fmla="*/ 372054 w 623500"/>
              <a:gd name="connsiteY269" fmla="*/ 110582 h 1647627"/>
              <a:gd name="connsiteX270" fmla="*/ 375300 w 623500"/>
              <a:gd name="connsiteY270" fmla="*/ 110399 h 1647627"/>
              <a:gd name="connsiteX271" fmla="*/ 377270 w 623500"/>
              <a:gd name="connsiteY271" fmla="*/ 113415 h 1647627"/>
              <a:gd name="connsiteX272" fmla="*/ 382149 w 623500"/>
              <a:gd name="connsiteY272" fmla="*/ 113031 h 1647627"/>
              <a:gd name="connsiteX273" fmla="*/ 381458 w 623500"/>
              <a:gd name="connsiteY273" fmla="*/ 118410 h 1647627"/>
              <a:gd name="connsiteX274" fmla="*/ 378009 w 623500"/>
              <a:gd name="connsiteY274" fmla="*/ 138073 h 1647627"/>
              <a:gd name="connsiteX275" fmla="*/ 373082 w 623500"/>
              <a:gd name="connsiteY275" fmla="*/ 157966 h 1647627"/>
              <a:gd name="connsiteX276" fmla="*/ 372841 w 623500"/>
              <a:gd name="connsiteY276" fmla="*/ 153807 h 1647627"/>
              <a:gd name="connsiteX277" fmla="*/ 371650 w 623500"/>
              <a:gd name="connsiteY277" fmla="*/ 154883 h 1647627"/>
              <a:gd name="connsiteX278" fmla="*/ 366694 w 623500"/>
              <a:gd name="connsiteY278" fmla="*/ 162539 h 1647627"/>
              <a:gd name="connsiteX279" fmla="*/ 372207 w 623500"/>
              <a:gd name="connsiteY279" fmla="*/ 166045 h 1647627"/>
              <a:gd name="connsiteX280" fmla="*/ 361632 w 623500"/>
              <a:gd name="connsiteY280" fmla="*/ 173489 h 1647627"/>
              <a:gd name="connsiteX281" fmla="*/ 362160 w 623500"/>
              <a:gd name="connsiteY281" fmla="*/ 179252 h 1647627"/>
              <a:gd name="connsiteX282" fmla="*/ 378538 w 623500"/>
              <a:gd name="connsiteY282" fmla="*/ 193805 h 1647627"/>
              <a:gd name="connsiteX283" fmla="*/ 372294 w 623500"/>
              <a:gd name="connsiteY283" fmla="*/ 182134 h 1647627"/>
              <a:gd name="connsiteX284" fmla="*/ 382265 w 623500"/>
              <a:gd name="connsiteY284" fmla="*/ 184497 h 1647627"/>
              <a:gd name="connsiteX285" fmla="*/ 395059 w 623500"/>
              <a:gd name="connsiteY285" fmla="*/ 194631 h 1647627"/>
              <a:gd name="connsiteX286" fmla="*/ 398998 w 623500"/>
              <a:gd name="connsiteY286" fmla="*/ 196648 h 1647627"/>
              <a:gd name="connsiteX287" fmla="*/ 396049 w 623500"/>
              <a:gd name="connsiteY287" fmla="*/ 191942 h 1647627"/>
              <a:gd name="connsiteX288" fmla="*/ 413281 w 623500"/>
              <a:gd name="connsiteY288" fmla="*/ 195159 h 1647627"/>
              <a:gd name="connsiteX289" fmla="*/ 452251 w 623500"/>
              <a:gd name="connsiteY289" fmla="*/ 212555 h 1647627"/>
              <a:gd name="connsiteX290" fmla="*/ 456017 w 623500"/>
              <a:gd name="connsiteY290" fmla="*/ 215475 h 1647627"/>
              <a:gd name="connsiteX291" fmla="*/ 450715 w 623500"/>
              <a:gd name="connsiteY291" fmla="*/ 214621 h 1647627"/>
              <a:gd name="connsiteX292" fmla="*/ 474892 w 623500"/>
              <a:gd name="connsiteY292" fmla="*/ 250104 h 1647627"/>
              <a:gd name="connsiteX293" fmla="*/ 475363 w 623500"/>
              <a:gd name="connsiteY293" fmla="*/ 249941 h 1647627"/>
              <a:gd name="connsiteX294" fmla="*/ 463317 w 623500"/>
              <a:gd name="connsiteY294" fmla="*/ 224197 h 1647627"/>
              <a:gd name="connsiteX295" fmla="*/ 480031 w 623500"/>
              <a:gd name="connsiteY295" fmla="*/ 235618 h 1647627"/>
              <a:gd name="connsiteX296" fmla="*/ 467476 w 623500"/>
              <a:gd name="connsiteY296" fmla="*/ 219673 h 1647627"/>
              <a:gd name="connsiteX297" fmla="*/ 477082 w 623500"/>
              <a:gd name="connsiteY297" fmla="*/ 223640 h 1647627"/>
              <a:gd name="connsiteX298" fmla="*/ 483499 w 623500"/>
              <a:gd name="connsiteY298" fmla="*/ 225408 h 1647627"/>
              <a:gd name="connsiteX299" fmla="*/ 487802 w 623500"/>
              <a:gd name="connsiteY299" fmla="*/ 223246 h 1647627"/>
              <a:gd name="connsiteX300" fmla="*/ 486659 w 623500"/>
              <a:gd name="connsiteY300" fmla="*/ 219491 h 1647627"/>
              <a:gd name="connsiteX301" fmla="*/ 488398 w 623500"/>
              <a:gd name="connsiteY301" fmla="*/ 209779 h 1647627"/>
              <a:gd name="connsiteX302" fmla="*/ 513536 w 623500"/>
              <a:gd name="connsiteY302" fmla="*/ 245647 h 1647627"/>
              <a:gd name="connsiteX303" fmla="*/ 528088 w 623500"/>
              <a:gd name="connsiteY303" fmla="*/ 244590 h 1647627"/>
              <a:gd name="connsiteX304" fmla="*/ 515265 w 623500"/>
              <a:gd name="connsiteY304" fmla="*/ 236925 h 1647627"/>
              <a:gd name="connsiteX305" fmla="*/ 521864 w 623500"/>
              <a:gd name="connsiteY305" fmla="*/ 222872 h 1647627"/>
              <a:gd name="connsiteX306" fmla="*/ 532958 w 623500"/>
              <a:gd name="connsiteY306" fmla="*/ 219913 h 1647627"/>
              <a:gd name="connsiteX307" fmla="*/ 546003 w 623500"/>
              <a:gd name="connsiteY307" fmla="*/ 226637 h 1647627"/>
              <a:gd name="connsiteX308" fmla="*/ 565435 w 623500"/>
              <a:gd name="connsiteY308" fmla="*/ 264637 h 1647627"/>
              <a:gd name="connsiteX309" fmla="*/ 566665 w 623500"/>
              <a:gd name="connsiteY309" fmla="*/ 284607 h 1647627"/>
              <a:gd name="connsiteX310" fmla="*/ 569143 w 623500"/>
              <a:gd name="connsiteY310" fmla="*/ 272754 h 1647627"/>
              <a:gd name="connsiteX311" fmla="*/ 564580 w 623500"/>
              <a:gd name="connsiteY311" fmla="*/ 248913 h 1647627"/>
              <a:gd name="connsiteX312" fmla="*/ 544533 w 623500"/>
              <a:gd name="connsiteY312" fmla="*/ 220249 h 1647627"/>
              <a:gd name="connsiteX313" fmla="*/ 548039 w 623500"/>
              <a:gd name="connsiteY313" fmla="*/ 220038 h 1647627"/>
              <a:gd name="connsiteX314" fmla="*/ 558538 w 623500"/>
              <a:gd name="connsiteY314" fmla="*/ 219116 h 1647627"/>
              <a:gd name="connsiteX315" fmla="*/ 585501 w 623500"/>
              <a:gd name="connsiteY315" fmla="*/ 226849 h 1647627"/>
              <a:gd name="connsiteX316" fmla="*/ 591130 w 623500"/>
              <a:gd name="connsiteY316" fmla="*/ 231988 h 1647627"/>
              <a:gd name="connsiteX317" fmla="*/ 591130 w 623500"/>
              <a:gd name="connsiteY317" fmla="*/ 227617 h 1647627"/>
              <a:gd name="connsiteX318" fmla="*/ 608286 w 623500"/>
              <a:gd name="connsiteY318" fmla="*/ 241939 h 1647627"/>
              <a:gd name="connsiteX319" fmla="*/ 617661 w 623500"/>
              <a:gd name="connsiteY319" fmla="*/ 271976 h 1647627"/>
              <a:gd name="connsiteX320" fmla="*/ 619361 w 623500"/>
              <a:gd name="connsiteY320" fmla="*/ 283781 h 1647627"/>
              <a:gd name="connsiteX321" fmla="*/ 622656 w 623500"/>
              <a:gd name="connsiteY321" fmla="*/ 304587 h 1647627"/>
              <a:gd name="connsiteX322" fmla="*/ 621955 w 623500"/>
              <a:gd name="connsiteY322" fmla="*/ 354921 h 1647627"/>
              <a:gd name="connsiteX323" fmla="*/ 614655 w 623500"/>
              <a:gd name="connsiteY323" fmla="*/ 390087 h 1647627"/>
              <a:gd name="connsiteX324" fmla="*/ 588988 w 623500"/>
              <a:gd name="connsiteY324" fmla="*/ 487450 h 1647627"/>
              <a:gd name="connsiteX325" fmla="*/ 583705 w 623500"/>
              <a:gd name="connsiteY325" fmla="*/ 534432 h 1647627"/>
              <a:gd name="connsiteX326" fmla="*/ 591687 w 623500"/>
              <a:gd name="connsiteY326" fmla="*/ 574823 h 1647627"/>
              <a:gd name="connsiteX327" fmla="*/ 593195 w 623500"/>
              <a:gd name="connsiteY327" fmla="*/ 580376 h 1647627"/>
              <a:gd name="connsiteX328" fmla="*/ 593003 w 623500"/>
              <a:gd name="connsiteY328" fmla="*/ 601047 h 1647627"/>
              <a:gd name="connsiteX329" fmla="*/ 586692 w 623500"/>
              <a:gd name="connsiteY329" fmla="*/ 634945 h 1647627"/>
              <a:gd name="connsiteX330" fmla="*/ 575540 w 623500"/>
              <a:gd name="connsiteY330" fmla="*/ 654983 h 1647627"/>
              <a:gd name="connsiteX331" fmla="*/ 565550 w 623500"/>
              <a:gd name="connsiteY331" fmla="*/ 662446 h 1647627"/>
              <a:gd name="connsiteX332" fmla="*/ 554907 w 623500"/>
              <a:gd name="connsiteY332" fmla="*/ 667845 h 1647627"/>
              <a:gd name="connsiteX333" fmla="*/ 544668 w 623500"/>
              <a:gd name="connsiteY333" fmla="*/ 672196 h 1647627"/>
              <a:gd name="connsiteX334" fmla="*/ 547914 w 623500"/>
              <a:gd name="connsiteY334" fmla="*/ 674425 h 1647627"/>
              <a:gd name="connsiteX335" fmla="*/ 541719 w 623500"/>
              <a:gd name="connsiteY335" fmla="*/ 678517 h 1647627"/>
              <a:gd name="connsiteX336" fmla="*/ 536599 w 623500"/>
              <a:gd name="connsiteY336" fmla="*/ 675491 h 1647627"/>
              <a:gd name="connsiteX337" fmla="*/ 537041 w 623500"/>
              <a:gd name="connsiteY337" fmla="*/ 672897 h 1647627"/>
              <a:gd name="connsiteX338" fmla="*/ 539759 w 623500"/>
              <a:gd name="connsiteY338" fmla="*/ 673599 h 1647627"/>
              <a:gd name="connsiteX339" fmla="*/ 552929 w 623500"/>
              <a:gd name="connsiteY339" fmla="*/ 658210 h 1647627"/>
              <a:gd name="connsiteX340" fmla="*/ 560536 w 623500"/>
              <a:gd name="connsiteY340" fmla="*/ 651861 h 1647627"/>
              <a:gd name="connsiteX341" fmla="*/ 569950 w 623500"/>
              <a:gd name="connsiteY341" fmla="*/ 641093 h 1647627"/>
              <a:gd name="connsiteX342" fmla="*/ 569037 w 623500"/>
              <a:gd name="connsiteY342" fmla="*/ 619451 h 1647627"/>
              <a:gd name="connsiteX343" fmla="*/ 563898 w 623500"/>
              <a:gd name="connsiteY343" fmla="*/ 624225 h 1647627"/>
              <a:gd name="connsiteX344" fmla="*/ 563869 w 623500"/>
              <a:gd name="connsiteY344" fmla="*/ 624706 h 1647627"/>
              <a:gd name="connsiteX345" fmla="*/ 556098 w 623500"/>
              <a:gd name="connsiteY345" fmla="*/ 640843 h 1647627"/>
              <a:gd name="connsiteX346" fmla="*/ 551565 w 623500"/>
              <a:gd name="connsiteY346" fmla="*/ 647423 h 1647627"/>
              <a:gd name="connsiteX347" fmla="*/ 544937 w 623500"/>
              <a:gd name="connsiteY347" fmla="*/ 655425 h 1647627"/>
              <a:gd name="connsiteX348" fmla="*/ 535437 w 623500"/>
              <a:gd name="connsiteY348" fmla="*/ 663224 h 1647627"/>
              <a:gd name="connsiteX349" fmla="*/ 533612 w 623500"/>
              <a:gd name="connsiteY349" fmla="*/ 661928 h 1647627"/>
              <a:gd name="connsiteX350" fmla="*/ 536791 w 623500"/>
              <a:gd name="connsiteY350" fmla="*/ 654339 h 1647627"/>
              <a:gd name="connsiteX351" fmla="*/ 543015 w 623500"/>
              <a:gd name="connsiteY351" fmla="*/ 648816 h 1647627"/>
              <a:gd name="connsiteX352" fmla="*/ 549346 w 623500"/>
              <a:gd name="connsiteY352" fmla="*/ 643687 h 1647627"/>
              <a:gd name="connsiteX353" fmla="*/ 543573 w 623500"/>
              <a:gd name="connsiteY353" fmla="*/ 640526 h 1647627"/>
              <a:gd name="connsiteX354" fmla="*/ 547328 w 623500"/>
              <a:gd name="connsiteY354" fmla="*/ 637366 h 1647627"/>
              <a:gd name="connsiteX355" fmla="*/ 552362 w 623500"/>
              <a:gd name="connsiteY355" fmla="*/ 631382 h 1647627"/>
              <a:gd name="connsiteX356" fmla="*/ 558961 w 623500"/>
              <a:gd name="connsiteY356" fmla="*/ 621517 h 1647627"/>
              <a:gd name="connsiteX357" fmla="*/ 561410 w 623500"/>
              <a:gd name="connsiteY357" fmla="*/ 615475 h 1647627"/>
              <a:gd name="connsiteX358" fmla="*/ 556098 w 623500"/>
              <a:gd name="connsiteY358" fmla="*/ 616022 h 1647627"/>
              <a:gd name="connsiteX359" fmla="*/ 540921 w 623500"/>
              <a:gd name="connsiteY359" fmla="*/ 628548 h 1647627"/>
              <a:gd name="connsiteX360" fmla="*/ 532151 w 623500"/>
              <a:gd name="connsiteY360" fmla="*/ 634379 h 1647627"/>
              <a:gd name="connsiteX361" fmla="*/ 529395 w 623500"/>
              <a:gd name="connsiteY361" fmla="*/ 629240 h 1647627"/>
              <a:gd name="connsiteX362" fmla="*/ 534495 w 623500"/>
              <a:gd name="connsiteY362" fmla="*/ 624715 h 1647627"/>
              <a:gd name="connsiteX363" fmla="*/ 539423 w 623500"/>
              <a:gd name="connsiteY363" fmla="*/ 618126 h 1647627"/>
              <a:gd name="connsiteX364" fmla="*/ 551267 w 623500"/>
              <a:gd name="connsiteY364" fmla="*/ 603842 h 1647627"/>
              <a:gd name="connsiteX365" fmla="*/ 561967 w 623500"/>
              <a:gd name="connsiteY365" fmla="*/ 610211 h 1647627"/>
              <a:gd name="connsiteX366" fmla="*/ 560786 w 623500"/>
              <a:gd name="connsiteY366" fmla="*/ 601556 h 1647627"/>
              <a:gd name="connsiteX367" fmla="*/ 557847 w 623500"/>
              <a:gd name="connsiteY367" fmla="*/ 605638 h 1647627"/>
              <a:gd name="connsiteX368" fmla="*/ 553082 w 623500"/>
              <a:gd name="connsiteY368" fmla="*/ 597272 h 1647627"/>
              <a:gd name="connsiteX369" fmla="*/ 554417 w 623500"/>
              <a:gd name="connsiteY369" fmla="*/ 593958 h 1647627"/>
              <a:gd name="connsiteX370" fmla="*/ 551718 w 623500"/>
              <a:gd name="connsiteY370" fmla="*/ 577945 h 1647627"/>
              <a:gd name="connsiteX371" fmla="*/ 550028 w 623500"/>
              <a:gd name="connsiteY371" fmla="*/ 577023 h 1647627"/>
              <a:gd name="connsiteX372" fmla="*/ 546060 w 623500"/>
              <a:gd name="connsiteY372" fmla="*/ 557274 h 1647627"/>
              <a:gd name="connsiteX373" fmla="*/ 549163 w 623500"/>
              <a:gd name="connsiteY373" fmla="*/ 550752 h 1647627"/>
              <a:gd name="connsiteX374" fmla="*/ 546925 w 623500"/>
              <a:gd name="connsiteY374" fmla="*/ 549272 h 1647627"/>
              <a:gd name="connsiteX375" fmla="*/ 535994 w 623500"/>
              <a:gd name="connsiteY375" fmla="*/ 553019 h 1647627"/>
              <a:gd name="connsiteX376" fmla="*/ 533256 w 623500"/>
              <a:gd name="connsiteY376" fmla="*/ 559137 h 1647627"/>
              <a:gd name="connsiteX377" fmla="*/ 536301 w 623500"/>
              <a:gd name="connsiteY377" fmla="*/ 544662 h 1647627"/>
              <a:gd name="connsiteX378" fmla="*/ 533535 w 623500"/>
              <a:gd name="connsiteY378" fmla="*/ 533509 h 1647627"/>
              <a:gd name="connsiteX379" fmla="*/ 540614 w 623500"/>
              <a:gd name="connsiteY379" fmla="*/ 524643 h 1647627"/>
              <a:gd name="connsiteX380" fmla="*/ 553082 w 623500"/>
              <a:gd name="connsiteY380" fmla="*/ 505432 h 1647627"/>
              <a:gd name="connsiteX381" fmla="*/ 543188 w 623500"/>
              <a:gd name="connsiteY381" fmla="*/ 506258 h 1647627"/>
              <a:gd name="connsiteX382" fmla="*/ 545090 w 623500"/>
              <a:gd name="connsiteY382" fmla="*/ 464262 h 1647627"/>
              <a:gd name="connsiteX383" fmla="*/ 546983 w 623500"/>
              <a:gd name="connsiteY383" fmla="*/ 422055 h 1647627"/>
              <a:gd name="connsiteX384" fmla="*/ 548904 w 623500"/>
              <a:gd name="connsiteY384" fmla="*/ 379953 h 1647627"/>
              <a:gd name="connsiteX385" fmla="*/ 555234 w 623500"/>
              <a:gd name="connsiteY385" fmla="*/ 414649 h 1647627"/>
              <a:gd name="connsiteX386" fmla="*/ 556242 w 623500"/>
              <a:gd name="connsiteY386" fmla="*/ 414678 h 1647627"/>
              <a:gd name="connsiteX387" fmla="*/ 559758 w 623500"/>
              <a:gd name="connsiteY387" fmla="*/ 374113 h 1647627"/>
              <a:gd name="connsiteX388" fmla="*/ 564926 w 623500"/>
              <a:gd name="connsiteY388" fmla="*/ 333625 h 1647627"/>
              <a:gd name="connsiteX389" fmla="*/ 567299 w 623500"/>
              <a:gd name="connsiteY389" fmla="*/ 340090 h 1647627"/>
              <a:gd name="connsiteX390" fmla="*/ 571179 w 623500"/>
              <a:gd name="connsiteY390" fmla="*/ 321330 h 1647627"/>
              <a:gd name="connsiteX391" fmla="*/ 565800 w 623500"/>
              <a:gd name="connsiteY391" fmla="*/ 323818 h 1647627"/>
              <a:gd name="connsiteX392" fmla="*/ 526138 w 623500"/>
              <a:gd name="connsiteY392" fmla="*/ 337756 h 1647627"/>
              <a:gd name="connsiteX393" fmla="*/ 521931 w 623500"/>
              <a:gd name="connsiteY393" fmla="*/ 339869 h 1647627"/>
              <a:gd name="connsiteX394" fmla="*/ 506985 w 623500"/>
              <a:gd name="connsiteY394" fmla="*/ 351127 h 1647627"/>
              <a:gd name="connsiteX395" fmla="*/ 499588 w 623500"/>
              <a:gd name="connsiteY395" fmla="*/ 361001 h 1647627"/>
              <a:gd name="connsiteX396" fmla="*/ 493114 w 623500"/>
              <a:gd name="connsiteY396" fmla="*/ 372096 h 1647627"/>
              <a:gd name="connsiteX397" fmla="*/ 490866 w 623500"/>
              <a:gd name="connsiteY397" fmla="*/ 376822 h 1647627"/>
              <a:gd name="connsiteX398" fmla="*/ 481904 w 623500"/>
              <a:gd name="connsiteY398" fmla="*/ 392047 h 1647627"/>
              <a:gd name="connsiteX399" fmla="*/ 453260 w 623500"/>
              <a:gd name="connsiteY399" fmla="*/ 433486 h 1647627"/>
              <a:gd name="connsiteX400" fmla="*/ 432886 w 623500"/>
              <a:gd name="connsiteY400" fmla="*/ 467567 h 1647627"/>
              <a:gd name="connsiteX401" fmla="*/ 431772 w 623500"/>
              <a:gd name="connsiteY401" fmla="*/ 471534 h 1647627"/>
              <a:gd name="connsiteX402" fmla="*/ 448534 w 623500"/>
              <a:gd name="connsiteY402" fmla="*/ 454157 h 1647627"/>
              <a:gd name="connsiteX403" fmla="*/ 431676 w 623500"/>
              <a:gd name="connsiteY403" fmla="*/ 505134 h 1647627"/>
              <a:gd name="connsiteX404" fmla="*/ 432531 w 623500"/>
              <a:gd name="connsiteY404" fmla="*/ 505576 h 1647627"/>
              <a:gd name="connsiteX405" fmla="*/ 449091 w 623500"/>
              <a:gd name="connsiteY405" fmla="*/ 483426 h 1647627"/>
              <a:gd name="connsiteX406" fmla="*/ 426739 w 623500"/>
              <a:gd name="connsiteY406" fmla="*/ 572038 h 1647627"/>
              <a:gd name="connsiteX407" fmla="*/ 427978 w 623500"/>
              <a:gd name="connsiteY407" fmla="*/ 572556 h 1647627"/>
              <a:gd name="connsiteX408" fmla="*/ 449994 w 623500"/>
              <a:gd name="connsiteY408" fmla="*/ 534797 h 1647627"/>
              <a:gd name="connsiteX409" fmla="*/ 449985 w 623500"/>
              <a:gd name="connsiteY409" fmla="*/ 540646 h 1647627"/>
              <a:gd name="connsiteX410" fmla="*/ 448352 w 623500"/>
              <a:gd name="connsiteY410" fmla="*/ 576620 h 1647627"/>
              <a:gd name="connsiteX411" fmla="*/ 451579 w 623500"/>
              <a:gd name="connsiteY411" fmla="*/ 607540 h 1647627"/>
              <a:gd name="connsiteX412" fmla="*/ 448294 w 623500"/>
              <a:gd name="connsiteY412" fmla="*/ 617549 h 1647627"/>
              <a:gd name="connsiteX413" fmla="*/ 386645 w 623500"/>
              <a:gd name="connsiteY413" fmla="*/ 663878 h 1647627"/>
              <a:gd name="connsiteX414" fmla="*/ 382735 w 623500"/>
              <a:gd name="connsiteY414" fmla="*/ 666682 h 1647627"/>
              <a:gd name="connsiteX415" fmla="*/ 451262 w 623500"/>
              <a:gd name="connsiteY415" fmla="*/ 638884 h 1647627"/>
              <a:gd name="connsiteX416" fmla="*/ 451925 w 623500"/>
              <a:gd name="connsiteY416" fmla="*/ 640008 h 1647627"/>
              <a:gd name="connsiteX417" fmla="*/ 437910 w 623500"/>
              <a:gd name="connsiteY417" fmla="*/ 650996 h 1647627"/>
              <a:gd name="connsiteX418" fmla="*/ 400727 w 623500"/>
              <a:gd name="connsiteY418" fmla="*/ 671793 h 1647627"/>
              <a:gd name="connsiteX419" fmla="*/ 367232 w 623500"/>
              <a:gd name="connsiteY419" fmla="*/ 694750 h 1647627"/>
              <a:gd name="connsiteX420" fmla="*/ 366857 w 623500"/>
              <a:gd name="connsiteY420" fmla="*/ 695913 h 1647627"/>
              <a:gd name="connsiteX421" fmla="*/ 451108 w 623500"/>
              <a:gd name="connsiteY421" fmla="*/ 668508 h 1647627"/>
              <a:gd name="connsiteX422" fmla="*/ 394704 w 623500"/>
              <a:gd name="connsiteY422" fmla="*/ 703395 h 1647627"/>
              <a:gd name="connsiteX423" fmla="*/ 398383 w 623500"/>
              <a:gd name="connsiteY423" fmla="*/ 703376 h 1647627"/>
              <a:gd name="connsiteX424" fmla="*/ 433472 w 623500"/>
              <a:gd name="connsiteY424" fmla="*/ 698227 h 1647627"/>
              <a:gd name="connsiteX425" fmla="*/ 461905 w 623500"/>
              <a:gd name="connsiteY425" fmla="*/ 701349 h 1647627"/>
              <a:gd name="connsiteX426" fmla="*/ 462530 w 623500"/>
              <a:gd name="connsiteY426" fmla="*/ 702156 h 1647627"/>
              <a:gd name="connsiteX427" fmla="*/ 428074 w 623500"/>
              <a:gd name="connsiteY427" fmla="*/ 707631 h 1647627"/>
              <a:gd name="connsiteX428" fmla="*/ 473922 w 623500"/>
              <a:gd name="connsiteY428" fmla="*/ 745132 h 1647627"/>
              <a:gd name="connsiteX429" fmla="*/ 448400 w 623500"/>
              <a:gd name="connsiteY429" fmla="*/ 742817 h 1647627"/>
              <a:gd name="connsiteX430" fmla="*/ 422541 w 623500"/>
              <a:gd name="connsiteY430" fmla="*/ 742731 h 1647627"/>
              <a:gd name="connsiteX431" fmla="*/ 422416 w 623500"/>
              <a:gd name="connsiteY431" fmla="*/ 743681 h 1647627"/>
              <a:gd name="connsiteX432" fmla="*/ 425394 w 623500"/>
              <a:gd name="connsiteY432" fmla="*/ 744748 h 1647627"/>
              <a:gd name="connsiteX433" fmla="*/ 443309 w 623500"/>
              <a:gd name="connsiteY433" fmla="*/ 753422 h 1647627"/>
              <a:gd name="connsiteX434" fmla="*/ 451406 w 623500"/>
              <a:gd name="connsiteY434" fmla="*/ 758503 h 1647627"/>
              <a:gd name="connsiteX435" fmla="*/ 459110 w 623500"/>
              <a:gd name="connsiteY435" fmla="*/ 762413 h 1647627"/>
              <a:gd name="connsiteX436" fmla="*/ 466026 w 623500"/>
              <a:gd name="connsiteY436" fmla="*/ 771586 h 1647627"/>
              <a:gd name="connsiteX437" fmla="*/ 467697 w 623500"/>
              <a:gd name="connsiteY437" fmla="*/ 797800 h 1647627"/>
              <a:gd name="connsiteX438" fmla="*/ 466420 w 623500"/>
              <a:gd name="connsiteY438" fmla="*/ 817914 h 1647627"/>
              <a:gd name="connsiteX439" fmla="*/ 463894 w 623500"/>
              <a:gd name="connsiteY439" fmla="*/ 848499 h 1647627"/>
              <a:gd name="connsiteX440" fmla="*/ 460599 w 623500"/>
              <a:gd name="connsiteY440" fmla="*/ 859430 h 1647627"/>
              <a:gd name="connsiteX441" fmla="*/ 455863 w 623500"/>
              <a:gd name="connsiteY441" fmla="*/ 873464 h 1647627"/>
              <a:gd name="connsiteX442" fmla="*/ 449341 w 623500"/>
              <a:gd name="connsiteY442" fmla="*/ 886037 h 1647627"/>
              <a:gd name="connsiteX443" fmla="*/ 440782 w 623500"/>
              <a:gd name="connsiteY443" fmla="*/ 895768 h 1647627"/>
              <a:gd name="connsiteX444" fmla="*/ 431743 w 623500"/>
              <a:gd name="connsiteY444" fmla="*/ 911387 h 1647627"/>
              <a:gd name="connsiteX445" fmla="*/ 427546 w 623500"/>
              <a:gd name="connsiteY445" fmla="*/ 936669 h 1647627"/>
              <a:gd name="connsiteX446" fmla="*/ 427065 w 623500"/>
              <a:gd name="connsiteY446" fmla="*/ 943825 h 1647627"/>
              <a:gd name="connsiteX447" fmla="*/ 427219 w 623500"/>
              <a:gd name="connsiteY447" fmla="*/ 961442 h 1647627"/>
              <a:gd name="connsiteX448" fmla="*/ 427517 w 623500"/>
              <a:gd name="connsiteY448" fmla="*/ 972412 h 1647627"/>
              <a:gd name="connsiteX449" fmla="*/ 430408 w 623500"/>
              <a:gd name="connsiteY449" fmla="*/ 1004197 h 1647627"/>
              <a:gd name="connsiteX450" fmla="*/ 435970 w 623500"/>
              <a:gd name="connsiteY450" fmla="*/ 1071667 h 1647627"/>
              <a:gd name="connsiteX451" fmla="*/ 426652 w 623500"/>
              <a:gd name="connsiteY451" fmla="*/ 1119138 h 1647627"/>
              <a:gd name="connsiteX452" fmla="*/ 416528 w 623500"/>
              <a:gd name="connsiteY452" fmla="*/ 1162076 h 1647627"/>
              <a:gd name="connsiteX453" fmla="*/ 404713 w 623500"/>
              <a:gd name="connsiteY453" fmla="*/ 1211487 h 1647627"/>
              <a:gd name="connsiteX454" fmla="*/ 393330 w 623500"/>
              <a:gd name="connsiteY454" fmla="*/ 1252061 h 1647627"/>
              <a:gd name="connsiteX455" fmla="*/ 383177 w 623500"/>
              <a:gd name="connsiteY455" fmla="*/ 1307976 h 1647627"/>
              <a:gd name="connsiteX456" fmla="*/ 383638 w 623500"/>
              <a:gd name="connsiteY456" fmla="*/ 1313182 h 1647627"/>
              <a:gd name="connsiteX457" fmla="*/ 380151 w 623500"/>
              <a:gd name="connsiteY457" fmla="*/ 1348233 h 1647627"/>
              <a:gd name="connsiteX458" fmla="*/ 377731 w 623500"/>
              <a:gd name="connsiteY458" fmla="*/ 1359597 h 1647627"/>
              <a:gd name="connsiteX459" fmla="*/ 382284 w 623500"/>
              <a:gd name="connsiteY459" fmla="*/ 1354323 h 1647627"/>
              <a:gd name="connsiteX460" fmla="*/ 383638 w 623500"/>
              <a:gd name="connsiteY460" fmla="*/ 1358636 h 1647627"/>
              <a:gd name="connsiteX461" fmla="*/ 398930 w 623500"/>
              <a:gd name="connsiteY461" fmla="*/ 1401410 h 1647627"/>
              <a:gd name="connsiteX462" fmla="*/ 410035 w 623500"/>
              <a:gd name="connsiteY462" fmla="*/ 1430496 h 1647627"/>
              <a:gd name="connsiteX463" fmla="*/ 408286 w 623500"/>
              <a:gd name="connsiteY463" fmla="*/ 1451456 h 1647627"/>
              <a:gd name="connsiteX464" fmla="*/ 398633 w 623500"/>
              <a:gd name="connsiteY464" fmla="*/ 1460168 h 1647627"/>
              <a:gd name="connsiteX465" fmla="*/ 322546 w 623500"/>
              <a:gd name="connsiteY465" fmla="*/ 1469361 h 1647627"/>
              <a:gd name="connsiteX466" fmla="*/ 304929 w 623500"/>
              <a:gd name="connsiteY466" fmla="*/ 1467180 h 1647627"/>
              <a:gd name="connsiteX467" fmla="*/ 301548 w 623500"/>
              <a:gd name="connsiteY467" fmla="*/ 1466210 h 1647627"/>
              <a:gd name="connsiteX468" fmla="*/ 305861 w 623500"/>
              <a:gd name="connsiteY468" fmla="*/ 1460697 h 1647627"/>
              <a:gd name="connsiteX469" fmla="*/ 303681 w 623500"/>
              <a:gd name="connsiteY469" fmla="*/ 1451321 h 1647627"/>
              <a:gd name="connsiteX470" fmla="*/ 323353 w 623500"/>
              <a:gd name="connsiteY470" fmla="*/ 1443512 h 1647627"/>
              <a:gd name="connsiteX471" fmla="*/ 323199 w 623500"/>
              <a:gd name="connsiteY471" fmla="*/ 1442523 h 1647627"/>
              <a:gd name="connsiteX472" fmla="*/ 309175 w 623500"/>
              <a:gd name="connsiteY472" fmla="*/ 1442523 h 1647627"/>
              <a:gd name="connsiteX473" fmla="*/ 316571 w 623500"/>
              <a:gd name="connsiteY473" fmla="*/ 1435395 h 1647627"/>
              <a:gd name="connsiteX474" fmla="*/ 327070 w 623500"/>
              <a:gd name="connsiteY474" fmla="*/ 1434896 h 1647627"/>
              <a:gd name="connsiteX475" fmla="*/ 342267 w 623500"/>
              <a:gd name="connsiteY475" fmla="*/ 1436961 h 1647627"/>
              <a:gd name="connsiteX476" fmla="*/ 347463 w 623500"/>
              <a:gd name="connsiteY476" fmla="*/ 1437057 h 1647627"/>
              <a:gd name="connsiteX477" fmla="*/ 379316 w 623500"/>
              <a:gd name="connsiteY477" fmla="*/ 1426568 h 1647627"/>
              <a:gd name="connsiteX478" fmla="*/ 383196 w 623500"/>
              <a:gd name="connsiteY478" fmla="*/ 1424262 h 1647627"/>
              <a:gd name="connsiteX479" fmla="*/ 331066 w 623500"/>
              <a:gd name="connsiteY479" fmla="*/ 1422524 h 1647627"/>
              <a:gd name="connsiteX480" fmla="*/ 332421 w 623500"/>
              <a:gd name="connsiteY480" fmla="*/ 1418749 h 1647627"/>
              <a:gd name="connsiteX481" fmla="*/ 316687 w 623500"/>
              <a:gd name="connsiteY481" fmla="*/ 1423282 h 1647627"/>
              <a:gd name="connsiteX482" fmla="*/ 332305 w 623500"/>
              <a:gd name="connsiteY482" fmla="*/ 1416270 h 1647627"/>
              <a:gd name="connsiteX483" fmla="*/ 349682 w 623500"/>
              <a:gd name="connsiteY483" fmla="*/ 1414349 h 1647627"/>
              <a:gd name="connsiteX484" fmla="*/ 329145 w 623500"/>
              <a:gd name="connsiteY484" fmla="*/ 1410507 h 1647627"/>
              <a:gd name="connsiteX485" fmla="*/ 331960 w 623500"/>
              <a:gd name="connsiteY485" fmla="*/ 1402592 h 1647627"/>
              <a:gd name="connsiteX486" fmla="*/ 319030 w 623500"/>
              <a:gd name="connsiteY486" fmla="*/ 1398077 h 1647627"/>
              <a:gd name="connsiteX487" fmla="*/ 313709 w 623500"/>
              <a:gd name="connsiteY487" fmla="*/ 1399528 h 1647627"/>
              <a:gd name="connsiteX488" fmla="*/ 308320 w 623500"/>
              <a:gd name="connsiteY488" fmla="*/ 1403533 h 1647627"/>
              <a:gd name="connsiteX489" fmla="*/ 308426 w 623500"/>
              <a:gd name="connsiteY489" fmla="*/ 1396867 h 1647627"/>
              <a:gd name="connsiteX490" fmla="*/ 312335 w 623500"/>
              <a:gd name="connsiteY490" fmla="*/ 1388203 h 1647627"/>
              <a:gd name="connsiteX491" fmla="*/ 322738 w 623500"/>
              <a:gd name="connsiteY491" fmla="*/ 1373227 h 1647627"/>
              <a:gd name="connsiteX492" fmla="*/ 327080 w 623500"/>
              <a:gd name="connsiteY492" fmla="*/ 1365620 h 1647627"/>
              <a:gd name="connsiteX493" fmla="*/ 313065 w 623500"/>
              <a:gd name="connsiteY493" fmla="*/ 1369510 h 1647627"/>
              <a:gd name="connsiteX494" fmla="*/ 316677 w 623500"/>
              <a:gd name="connsiteY494" fmla="*/ 1364697 h 1647627"/>
              <a:gd name="connsiteX495" fmla="*/ 324707 w 623500"/>
              <a:gd name="connsiteY495" fmla="*/ 1342989 h 1647627"/>
              <a:gd name="connsiteX496" fmla="*/ 320154 w 623500"/>
              <a:gd name="connsiteY496" fmla="*/ 1339511 h 1647627"/>
              <a:gd name="connsiteX497" fmla="*/ 308973 w 623500"/>
              <a:gd name="connsiteY497" fmla="*/ 1344737 h 1647627"/>
              <a:gd name="connsiteX498" fmla="*/ 312182 w 623500"/>
              <a:gd name="connsiteY498" fmla="*/ 1310560 h 1647627"/>
              <a:gd name="connsiteX499" fmla="*/ 318339 w 623500"/>
              <a:gd name="connsiteY499" fmla="*/ 1312827 h 1647627"/>
              <a:gd name="connsiteX500" fmla="*/ 322671 w 623500"/>
              <a:gd name="connsiteY500" fmla="*/ 1310944 h 1647627"/>
              <a:gd name="connsiteX501" fmla="*/ 334265 w 623500"/>
              <a:gd name="connsiteY501" fmla="*/ 1282108 h 1647627"/>
              <a:gd name="connsiteX502" fmla="*/ 336484 w 623500"/>
              <a:gd name="connsiteY502" fmla="*/ 1264136 h 1647627"/>
              <a:gd name="connsiteX503" fmla="*/ 338319 w 623500"/>
              <a:gd name="connsiteY503" fmla="*/ 1205205 h 1647627"/>
              <a:gd name="connsiteX504" fmla="*/ 337858 w 623500"/>
              <a:gd name="connsiteY504" fmla="*/ 1203245 h 1647627"/>
              <a:gd name="connsiteX505" fmla="*/ 331086 w 623500"/>
              <a:gd name="connsiteY505" fmla="*/ 1240285 h 1647627"/>
              <a:gd name="connsiteX506" fmla="*/ 328905 w 623500"/>
              <a:gd name="connsiteY506" fmla="*/ 1222899 h 1647627"/>
              <a:gd name="connsiteX507" fmla="*/ 325313 w 623500"/>
              <a:gd name="connsiteY507" fmla="*/ 1187146 h 1647627"/>
              <a:gd name="connsiteX508" fmla="*/ 320836 w 623500"/>
              <a:gd name="connsiteY508" fmla="*/ 1147120 h 1647627"/>
              <a:gd name="connsiteX509" fmla="*/ 317609 w 623500"/>
              <a:gd name="connsiteY509" fmla="*/ 1094913 h 1647627"/>
              <a:gd name="connsiteX510" fmla="*/ 325822 w 623500"/>
              <a:gd name="connsiteY510" fmla="*/ 1051947 h 1647627"/>
              <a:gd name="connsiteX511" fmla="*/ 335495 w 623500"/>
              <a:gd name="connsiteY511" fmla="*/ 1025877 h 1647627"/>
              <a:gd name="connsiteX512" fmla="*/ 337281 w 623500"/>
              <a:gd name="connsiteY512" fmla="*/ 1020949 h 1647627"/>
              <a:gd name="connsiteX513" fmla="*/ 342997 w 623500"/>
              <a:gd name="connsiteY513" fmla="*/ 1047278 h 1647627"/>
              <a:gd name="connsiteX514" fmla="*/ 344034 w 623500"/>
              <a:gd name="connsiteY514" fmla="*/ 1026597 h 1647627"/>
              <a:gd name="connsiteX515" fmla="*/ 336100 w 623500"/>
              <a:gd name="connsiteY515" fmla="*/ 997559 h 1647627"/>
              <a:gd name="connsiteX516" fmla="*/ 327176 w 623500"/>
              <a:gd name="connsiteY516" fmla="*/ 969722 h 1647627"/>
              <a:gd name="connsiteX517" fmla="*/ 326657 w 623500"/>
              <a:gd name="connsiteY517" fmla="*/ 966956 h 1647627"/>
              <a:gd name="connsiteX518" fmla="*/ 332536 w 623500"/>
              <a:gd name="connsiteY518" fmla="*/ 968560 h 1647627"/>
              <a:gd name="connsiteX519" fmla="*/ 327772 w 623500"/>
              <a:gd name="connsiteY519" fmla="*/ 960472 h 1647627"/>
              <a:gd name="connsiteX520" fmla="*/ 325745 w 623500"/>
              <a:gd name="connsiteY520" fmla="*/ 941232 h 1647627"/>
              <a:gd name="connsiteX521" fmla="*/ 330432 w 623500"/>
              <a:gd name="connsiteY521" fmla="*/ 925911 h 1647627"/>
              <a:gd name="connsiteX522" fmla="*/ 322978 w 623500"/>
              <a:gd name="connsiteY522" fmla="*/ 932481 h 1647627"/>
              <a:gd name="connsiteX523" fmla="*/ 325582 w 623500"/>
              <a:gd name="connsiteY523" fmla="*/ 897622 h 1647627"/>
              <a:gd name="connsiteX524" fmla="*/ 339414 w 623500"/>
              <a:gd name="connsiteY524" fmla="*/ 871341 h 1647627"/>
              <a:gd name="connsiteX525" fmla="*/ 356800 w 623500"/>
              <a:gd name="connsiteY525" fmla="*/ 839873 h 1647627"/>
              <a:gd name="connsiteX526" fmla="*/ 358606 w 623500"/>
              <a:gd name="connsiteY526" fmla="*/ 834906 h 1647627"/>
              <a:gd name="connsiteX527" fmla="*/ 327186 w 623500"/>
              <a:gd name="connsiteY527" fmla="*/ 838547 h 1647627"/>
              <a:gd name="connsiteX528" fmla="*/ 351344 w 623500"/>
              <a:gd name="connsiteY528" fmla="*/ 820287 h 1647627"/>
              <a:gd name="connsiteX529" fmla="*/ 342853 w 623500"/>
              <a:gd name="connsiteY529" fmla="*/ 815273 h 1647627"/>
              <a:gd name="connsiteX530" fmla="*/ 323853 w 623500"/>
              <a:gd name="connsiteY530" fmla="*/ 816608 h 1647627"/>
              <a:gd name="connsiteX531" fmla="*/ 305621 w 623500"/>
              <a:gd name="connsiteY531" fmla="*/ 827232 h 1647627"/>
              <a:gd name="connsiteX532" fmla="*/ 300386 w 623500"/>
              <a:gd name="connsiteY532" fmla="*/ 834340 h 1647627"/>
              <a:gd name="connsiteX533" fmla="*/ 296419 w 623500"/>
              <a:gd name="connsiteY533" fmla="*/ 855021 h 1647627"/>
              <a:gd name="connsiteX534" fmla="*/ 296640 w 623500"/>
              <a:gd name="connsiteY534" fmla="*/ 921185 h 1647627"/>
              <a:gd name="connsiteX535" fmla="*/ 296899 w 623500"/>
              <a:gd name="connsiteY535" fmla="*/ 962451 h 1647627"/>
              <a:gd name="connsiteX536" fmla="*/ 295381 w 623500"/>
              <a:gd name="connsiteY536" fmla="*/ 991200 h 1647627"/>
              <a:gd name="connsiteX537" fmla="*/ 289993 w 623500"/>
              <a:gd name="connsiteY537" fmla="*/ 1022832 h 1647627"/>
              <a:gd name="connsiteX538" fmla="*/ 283941 w 623500"/>
              <a:gd name="connsiteY538" fmla="*/ 1036357 h 1647627"/>
              <a:gd name="connsiteX539" fmla="*/ 280598 w 623500"/>
              <a:gd name="connsiteY539" fmla="*/ 1044790 h 1647627"/>
              <a:gd name="connsiteX540" fmla="*/ 275959 w 623500"/>
              <a:gd name="connsiteY540" fmla="*/ 1061908 h 1647627"/>
              <a:gd name="connsiteX541" fmla="*/ 271934 w 623500"/>
              <a:gd name="connsiteY541" fmla="*/ 1087392 h 1647627"/>
              <a:gd name="connsiteX542" fmla="*/ 264230 w 623500"/>
              <a:gd name="connsiteY542" fmla="*/ 1137034 h 1647627"/>
              <a:gd name="connsiteX543" fmla="*/ 255652 w 623500"/>
              <a:gd name="connsiteY543" fmla="*/ 1172440 h 1647627"/>
              <a:gd name="connsiteX544" fmla="*/ 255787 w 623500"/>
              <a:gd name="connsiteY544" fmla="*/ 1184274 h 1647627"/>
              <a:gd name="connsiteX545" fmla="*/ 263510 w 623500"/>
              <a:gd name="connsiteY545" fmla="*/ 1213408 h 1647627"/>
              <a:gd name="connsiteX546" fmla="*/ 270656 w 623500"/>
              <a:gd name="connsiteY546" fmla="*/ 1247028 h 1647627"/>
              <a:gd name="connsiteX547" fmla="*/ 268639 w 623500"/>
              <a:gd name="connsiteY547" fmla="*/ 1276114 h 1647627"/>
              <a:gd name="connsiteX548" fmla="*/ 268313 w 623500"/>
              <a:gd name="connsiteY548" fmla="*/ 1281359 h 1647627"/>
              <a:gd name="connsiteX549" fmla="*/ 268130 w 623500"/>
              <a:gd name="connsiteY549" fmla="*/ 1303923 h 1647627"/>
              <a:gd name="connsiteX550" fmla="*/ 261992 w 623500"/>
              <a:gd name="connsiteY550" fmla="*/ 1337783 h 1647627"/>
              <a:gd name="connsiteX551" fmla="*/ 259879 w 623500"/>
              <a:gd name="connsiteY551" fmla="*/ 1411362 h 1647627"/>
              <a:gd name="connsiteX552" fmla="*/ 264326 w 623500"/>
              <a:gd name="connsiteY552" fmla="*/ 1424502 h 1647627"/>
              <a:gd name="connsiteX553" fmla="*/ 274527 w 623500"/>
              <a:gd name="connsiteY553" fmla="*/ 1446711 h 1647627"/>
              <a:gd name="connsiteX554" fmla="*/ 281002 w 623500"/>
              <a:gd name="connsiteY554" fmla="*/ 1470158 h 1647627"/>
              <a:gd name="connsiteX555" fmla="*/ 283854 w 623500"/>
              <a:gd name="connsiteY555" fmla="*/ 1481387 h 1647627"/>
              <a:gd name="connsiteX556" fmla="*/ 284921 w 623500"/>
              <a:gd name="connsiteY556" fmla="*/ 1460725 h 1647627"/>
              <a:gd name="connsiteX557" fmla="*/ 286851 w 623500"/>
              <a:gd name="connsiteY557" fmla="*/ 1464654 h 1647627"/>
              <a:gd name="connsiteX558" fmla="*/ 290223 w 623500"/>
              <a:gd name="connsiteY558" fmla="*/ 1474145 h 1647627"/>
              <a:gd name="connsiteX559" fmla="*/ 294517 w 623500"/>
              <a:gd name="connsiteY559" fmla="*/ 1501943 h 1647627"/>
              <a:gd name="connsiteX560" fmla="*/ 293777 w 623500"/>
              <a:gd name="connsiteY560" fmla="*/ 1526899 h 1647627"/>
              <a:gd name="connsiteX561" fmla="*/ 299829 w 623500"/>
              <a:gd name="connsiteY561" fmla="*/ 1563573 h 1647627"/>
              <a:gd name="connsiteX562" fmla="*/ 310020 w 623500"/>
              <a:gd name="connsiteY562" fmla="*/ 1596511 h 1647627"/>
              <a:gd name="connsiteX563" fmla="*/ 319424 w 623500"/>
              <a:gd name="connsiteY563" fmla="*/ 1620996 h 1647627"/>
              <a:gd name="connsiteX564" fmla="*/ 322930 w 623500"/>
              <a:gd name="connsiteY564" fmla="*/ 1645423 h 1647627"/>
              <a:gd name="connsiteX565" fmla="*/ 319760 w 623500"/>
              <a:gd name="connsiteY565" fmla="*/ 1645798 h 1647627"/>
              <a:gd name="connsiteX566" fmla="*/ 229986 w 623500"/>
              <a:gd name="connsiteY566" fmla="*/ 1647623 h 1647627"/>
              <a:gd name="connsiteX567" fmla="*/ 222369 w 623500"/>
              <a:gd name="connsiteY567" fmla="*/ 1646912 h 1647627"/>
              <a:gd name="connsiteX568" fmla="*/ 207874 w 623500"/>
              <a:gd name="connsiteY568" fmla="*/ 1629093 h 1647627"/>
              <a:gd name="connsiteX569" fmla="*/ 209747 w 623500"/>
              <a:gd name="connsiteY569" fmla="*/ 1625693 h 1647627"/>
              <a:gd name="connsiteX570" fmla="*/ 225692 w 623500"/>
              <a:gd name="connsiteY570" fmla="*/ 1623493 h 1647627"/>
              <a:gd name="connsiteX571" fmla="*/ 264557 w 623500"/>
              <a:gd name="connsiteY571" fmla="*/ 1626682 h 1647627"/>
              <a:gd name="connsiteX572" fmla="*/ 266891 w 623500"/>
              <a:gd name="connsiteY572" fmla="*/ 1626135 h 1647627"/>
              <a:gd name="connsiteX573" fmla="*/ 268716 w 623500"/>
              <a:gd name="connsiteY573" fmla="*/ 1625117 h 1647627"/>
              <a:gd name="connsiteX574" fmla="*/ 234789 w 623500"/>
              <a:gd name="connsiteY574" fmla="*/ 1619401 h 1647627"/>
              <a:gd name="connsiteX575" fmla="*/ 271761 w 623500"/>
              <a:gd name="connsiteY575" fmla="*/ 1618172 h 1647627"/>
              <a:gd name="connsiteX576" fmla="*/ 272011 w 623500"/>
              <a:gd name="connsiteY576" fmla="*/ 1617096 h 1647627"/>
              <a:gd name="connsiteX577" fmla="*/ 267429 w 623500"/>
              <a:gd name="connsiteY577" fmla="*/ 1615415 h 1647627"/>
              <a:gd name="connsiteX578" fmla="*/ 255066 w 623500"/>
              <a:gd name="connsiteY578" fmla="*/ 1613936 h 1647627"/>
              <a:gd name="connsiteX579" fmla="*/ 243088 w 623500"/>
              <a:gd name="connsiteY579" fmla="*/ 1613215 h 1647627"/>
              <a:gd name="connsiteX580" fmla="*/ 231561 w 623500"/>
              <a:gd name="connsiteY580" fmla="*/ 1607903 h 1647627"/>
              <a:gd name="connsiteX581" fmla="*/ 228420 w 623500"/>
              <a:gd name="connsiteY581" fmla="*/ 1604945 h 1647627"/>
              <a:gd name="connsiteX582" fmla="*/ 213685 w 623500"/>
              <a:gd name="connsiteY582" fmla="*/ 1603725 h 1647627"/>
              <a:gd name="connsiteX583" fmla="*/ 208565 w 623500"/>
              <a:gd name="connsiteY583" fmla="*/ 1607039 h 1647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</a:cxnLst>
            <a:rect l="l" t="t" r="r" b="b"/>
            <a:pathLst>
              <a:path w="623500" h="1647627">
                <a:moveTo>
                  <a:pt x="208632" y="1607077"/>
                </a:moveTo>
                <a:cubicBezTo>
                  <a:pt x="212676" y="1587222"/>
                  <a:pt x="218027" y="1568559"/>
                  <a:pt x="213166" y="1548579"/>
                </a:cubicBezTo>
                <a:cubicBezTo>
                  <a:pt x="212350" y="1550404"/>
                  <a:pt x="211658" y="1551931"/>
                  <a:pt x="210755" y="1553939"/>
                </a:cubicBezTo>
                <a:lnTo>
                  <a:pt x="210755" y="1534439"/>
                </a:lnTo>
                <a:cubicBezTo>
                  <a:pt x="214050" y="1537590"/>
                  <a:pt x="216500" y="1539924"/>
                  <a:pt x="218949" y="1542268"/>
                </a:cubicBezTo>
                <a:cubicBezTo>
                  <a:pt x="216528" y="1534459"/>
                  <a:pt x="211649" y="1527667"/>
                  <a:pt x="211716" y="1519224"/>
                </a:cubicBezTo>
                <a:cubicBezTo>
                  <a:pt x="211783" y="1511155"/>
                  <a:pt x="211735" y="1503086"/>
                  <a:pt x="211735" y="1494240"/>
                </a:cubicBezTo>
                <a:cubicBezTo>
                  <a:pt x="213157" y="1496689"/>
                  <a:pt x="214117" y="1498639"/>
                  <a:pt x="215356" y="1500387"/>
                </a:cubicBezTo>
                <a:cubicBezTo>
                  <a:pt x="218651" y="1505027"/>
                  <a:pt x="222186" y="1505171"/>
                  <a:pt x="225865" y="1500771"/>
                </a:cubicBezTo>
                <a:cubicBezTo>
                  <a:pt x="227354" y="1498985"/>
                  <a:pt x="228497" y="1496920"/>
                  <a:pt x="229880" y="1494835"/>
                </a:cubicBezTo>
                <a:cubicBezTo>
                  <a:pt x="222234" y="1489216"/>
                  <a:pt x="216134" y="1483135"/>
                  <a:pt x="214751" y="1473117"/>
                </a:cubicBezTo>
                <a:cubicBezTo>
                  <a:pt x="218786" y="1474548"/>
                  <a:pt x="222301" y="1475797"/>
                  <a:pt x="225827" y="1477045"/>
                </a:cubicBezTo>
                <a:cubicBezTo>
                  <a:pt x="225961" y="1476786"/>
                  <a:pt x="226105" y="1476527"/>
                  <a:pt x="226240" y="1476267"/>
                </a:cubicBezTo>
                <a:cubicBezTo>
                  <a:pt x="223963" y="1474865"/>
                  <a:pt x="221735" y="1473376"/>
                  <a:pt x="219391" y="1472099"/>
                </a:cubicBezTo>
                <a:cubicBezTo>
                  <a:pt x="216500" y="1470523"/>
                  <a:pt x="214511" y="1468333"/>
                  <a:pt x="214588" y="1464933"/>
                </a:cubicBezTo>
                <a:cubicBezTo>
                  <a:pt x="214713" y="1459525"/>
                  <a:pt x="215174" y="1454117"/>
                  <a:pt x="215299" y="1448709"/>
                </a:cubicBezTo>
                <a:cubicBezTo>
                  <a:pt x="215376" y="1445395"/>
                  <a:pt x="215866" y="1441821"/>
                  <a:pt x="214847" y="1438805"/>
                </a:cubicBezTo>
                <a:cubicBezTo>
                  <a:pt x="211264" y="1428220"/>
                  <a:pt x="207384" y="1417711"/>
                  <a:pt x="203109" y="1407385"/>
                </a:cubicBezTo>
                <a:cubicBezTo>
                  <a:pt x="196203" y="1390700"/>
                  <a:pt x="188797" y="1374226"/>
                  <a:pt x="183917" y="1356754"/>
                </a:cubicBezTo>
                <a:cubicBezTo>
                  <a:pt x="177433" y="1333489"/>
                  <a:pt x="171718" y="1310051"/>
                  <a:pt x="167712" y="1286219"/>
                </a:cubicBezTo>
                <a:cubicBezTo>
                  <a:pt x="166281" y="1277718"/>
                  <a:pt x="163832" y="1269467"/>
                  <a:pt x="160700" y="1261437"/>
                </a:cubicBezTo>
                <a:cubicBezTo>
                  <a:pt x="160431" y="1260745"/>
                  <a:pt x="159980" y="1260130"/>
                  <a:pt x="158750" y="1259727"/>
                </a:cubicBezTo>
                <a:cubicBezTo>
                  <a:pt x="159413" y="1264568"/>
                  <a:pt x="160076" y="1269409"/>
                  <a:pt x="160854" y="1275048"/>
                </a:cubicBezTo>
                <a:cubicBezTo>
                  <a:pt x="159970" y="1273607"/>
                  <a:pt x="159298" y="1272838"/>
                  <a:pt x="158990" y="1271945"/>
                </a:cubicBezTo>
                <a:cubicBezTo>
                  <a:pt x="154543" y="1258978"/>
                  <a:pt x="148780" y="1246375"/>
                  <a:pt x="147243" y="1232572"/>
                </a:cubicBezTo>
                <a:cubicBezTo>
                  <a:pt x="145197" y="1214244"/>
                  <a:pt x="143698" y="1195868"/>
                  <a:pt x="148472" y="1177714"/>
                </a:cubicBezTo>
                <a:cubicBezTo>
                  <a:pt x="150038" y="1171748"/>
                  <a:pt x="152468" y="1166004"/>
                  <a:pt x="155042" y="1160222"/>
                </a:cubicBezTo>
                <a:cubicBezTo>
                  <a:pt x="155801" y="1164938"/>
                  <a:pt x="157136" y="1169366"/>
                  <a:pt x="156896" y="1174169"/>
                </a:cubicBezTo>
                <a:cubicBezTo>
                  <a:pt x="156378" y="1184543"/>
                  <a:pt x="156378" y="1194946"/>
                  <a:pt x="156205" y="1205330"/>
                </a:cubicBezTo>
                <a:cubicBezTo>
                  <a:pt x="156195" y="1206012"/>
                  <a:pt x="156589" y="1206703"/>
                  <a:pt x="157578" y="1207386"/>
                </a:cubicBezTo>
                <a:cubicBezTo>
                  <a:pt x="159624" y="1196406"/>
                  <a:pt x="161670" y="1185427"/>
                  <a:pt x="163707" y="1174457"/>
                </a:cubicBezTo>
                <a:cubicBezTo>
                  <a:pt x="165186" y="1177579"/>
                  <a:pt x="164869" y="1180960"/>
                  <a:pt x="167251" y="1183832"/>
                </a:cubicBezTo>
                <a:cubicBezTo>
                  <a:pt x="169422" y="1180153"/>
                  <a:pt x="168932" y="1176436"/>
                  <a:pt x="168308" y="1172930"/>
                </a:cubicBezTo>
                <a:cubicBezTo>
                  <a:pt x="167664" y="1169337"/>
                  <a:pt x="166656" y="1165726"/>
                  <a:pt x="165186" y="1162393"/>
                </a:cubicBezTo>
                <a:cubicBezTo>
                  <a:pt x="160124" y="1150885"/>
                  <a:pt x="156599" y="1138964"/>
                  <a:pt x="155926" y="1126400"/>
                </a:cubicBezTo>
                <a:cubicBezTo>
                  <a:pt x="155619" y="1120531"/>
                  <a:pt x="156195" y="1114604"/>
                  <a:pt x="156608" y="1108726"/>
                </a:cubicBezTo>
                <a:cubicBezTo>
                  <a:pt x="156848" y="1105229"/>
                  <a:pt x="158549" y="1101483"/>
                  <a:pt x="157713" y="1098352"/>
                </a:cubicBezTo>
                <a:cubicBezTo>
                  <a:pt x="156944" y="1095470"/>
                  <a:pt x="153650" y="1093280"/>
                  <a:pt x="151508" y="1090754"/>
                </a:cubicBezTo>
                <a:cubicBezTo>
                  <a:pt x="150691" y="1089793"/>
                  <a:pt x="149971" y="1088756"/>
                  <a:pt x="149000" y="1087478"/>
                </a:cubicBezTo>
                <a:cubicBezTo>
                  <a:pt x="153842" y="1084798"/>
                  <a:pt x="159432" y="1083645"/>
                  <a:pt x="162592" y="1078900"/>
                </a:cubicBezTo>
                <a:cubicBezTo>
                  <a:pt x="162343" y="1078526"/>
                  <a:pt x="162218" y="1078103"/>
                  <a:pt x="162007" y="1078055"/>
                </a:cubicBezTo>
                <a:cubicBezTo>
                  <a:pt x="155993" y="1076537"/>
                  <a:pt x="153707" y="1072541"/>
                  <a:pt x="153246" y="1066518"/>
                </a:cubicBezTo>
                <a:cubicBezTo>
                  <a:pt x="152795" y="1060649"/>
                  <a:pt x="151642" y="1054780"/>
                  <a:pt x="150278" y="1049036"/>
                </a:cubicBezTo>
                <a:cubicBezTo>
                  <a:pt x="147348" y="1036722"/>
                  <a:pt x="148261" y="1024590"/>
                  <a:pt x="151133" y="1012448"/>
                </a:cubicBezTo>
                <a:cubicBezTo>
                  <a:pt x="152977" y="1004677"/>
                  <a:pt x="154745" y="996877"/>
                  <a:pt x="156474" y="989078"/>
                </a:cubicBezTo>
                <a:cubicBezTo>
                  <a:pt x="156916" y="987060"/>
                  <a:pt x="157175" y="984985"/>
                  <a:pt x="157348" y="982930"/>
                </a:cubicBezTo>
                <a:cubicBezTo>
                  <a:pt x="157799" y="977397"/>
                  <a:pt x="156205" y="972825"/>
                  <a:pt x="151056" y="969962"/>
                </a:cubicBezTo>
                <a:cubicBezTo>
                  <a:pt x="150278" y="969530"/>
                  <a:pt x="149663" y="968810"/>
                  <a:pt x="148741" y="968022"/>
                </a:cubicBezTo>
                <a:cubicBezTo>
                  <a:pt x="154130" y="964170"/>
                  <a:pt x="160153" y="961769"/>
                  <a:pt x="165340" y="956630"/>
                </a:cubicBezTo>
                <a:lnTo>
                  <a:pt x="153237" y="956630"/>
                </a:lnTo>
                <a:cubicBezTo>
                  <a:pt x="153419" y="954555"/>
                  <a:pt x="153515" y="952864"/>
                  <a:pt x="153736" y="951183"/>
                </a:cubicBezTo>
                <a:cubicBezTo>
                  <a:pt x="154946" y="941693"/>
                  <a:pt x="152939" y="933144"/>
                  <a:pt x="146878" y="925526"/>
                </a:cubicBezTo>
                <a:cubicBezTo>
                  <a:pt x="142190" y="919638"/>
                  <a:pt x="138405" y="913154"/>
                  <a:pt x="135236" y="905950"/>
                </a:cubicBezTo>
                <a:cubicBezTo>
                  <a:pt x="141844" y="900177"/>
                  <a:pt x="148645" y="894615"/>
                  <a:pt x="154207" y="886892"/>
                </a:cubicBezTo>
                <a:cubicBezTo>
                  <a:pt x="145043" y="884702"/>
                  <a:pt x="137330" y="887113"/>
                  <a:pt x="130058" y="891945"/>
                </a:cubicBezTo>
                <a:cubicBezTo>
                  <a:pt x="129194" y="887094"/>
                  <a:pt x="130971" y="882935"/>
                  <a:pt x="135821" y="879304"/>
                </a:cubicBezTo>
                <a:cubicBezTo>
                  <a:pt x="142190" y="874530"/>
                  <a:pt x="147195" y="868555"/>
                  <a:pt x="151777" y="862158"/>
                </a:cubicBezTo>
                <a:cubicBezTo>
                  <a:pt x="152314" y="861409"/>
                  <a:pt x="152718" y="860563"/>
                  <a:pt x="153563" y="859122"/>
                </a:cubicBezTo>
                <a:cubicBezTo>
                  <a:pt x="151392" y="859334"/>
                  <a:pt x="149865" y="859535"/>
                  <a:pt x="148338" y="859612"/>
                </a:cubicBezTo>
                <a:cubicBezTo>
                  <a:pt x="144025" y="859824"/>
                  <a:pt x="139712" y="860045"/>
                  <a:pt x="135399" y="860141"/>
                </a:cubicBezTo>
                <a:cubicBezTo>
                  <a:pt x="131499" y="860227"/>
                  <a:pt x="128867" y="858219"/>
                  <a:pt x="128166" y="854464"/>
                </a:cubicBezTo>
                <a:cubicBezTo>
                  <a:pt x="127503" y="850890"/>
                  <a:pt x="126811" y="847096"/>
                  <a:pt x="127320" y="843561"/>
                </a:cubicBezTo>
                <a:cubicBezTo>
                  <a:pt x="128319" y="836616"/>
                  <a:pt x="132949" y="834417"/>
                  <a:pt x="137829" y="834830"/>
                </a:cubicBezTo>
                <a:cubicBezTo>
                  <a:pt x="144457" y="835387"/>
                  <a:pt x="149942" y="833552"/>
                  <a:pt x="155215" y="829710"/>
                </a:cubicBezTo>
                <a:cubicBezTo>
                  <a:pt x="154370" y="828432"/>
                  <a:pt x="153496" y="827155"/>
                  <a:pt x="152660" y="825848"/>
                </a:cubicBezTo>
                <a:cubicBezTo>
                  <a:pt x="146887" y="816819"/>
                  <a:pt x="141076" y="807819"/>
                  <a:pt x="135380" y="798741"/>
                </a:cubicBezTo>
                <a:cubicBezTo>
                  <a:pt x="129463" y="789328"/>
                  <a:pt x="128646" y="778905"/>
                  <a:pt x="129683" y="768176"/>
                </a:cubicBezTo>
                <a:cubicBezTo>
                  <a:pt x="129962" y="765313"/>
                  <a:pt x="130490" y="762480"/>
                  <a:pt x="130961" y="759636"/>
                </a:cubicBezTo>
                <a:cubicBezTo>
                  <a:pt x="132075" y="752874"/>
                  <a:pt x="134736" y="746784"/>
                  <a:pt x="138963" y="741376"/>
                </a:cubicBezTo>
                <a:cubicBezTo>
                  <a:pt x="140230" y="739762"/>
                  <a:pt x="141345" y="738033"/>
                  <a:pt x="142795" y="735978"/>
                </a:cubicBezTo>
                <a:cubicBezTo>
                  <a:pt x="139347" y="735248"/>
                  <a:pt x="137205" y="737591"/>
                  <a:pt x="133833" y="738370"/>
                </a:cubicBezTo>
                <a:cubicBezTo>
                  <a:pt x="138050" y="729206"/>
                  <a:pt x="142017" y="720570"/>
                  <a:pt x="146330" y="711195"/>
                </a:cubicBezTo>
                <a:cubicBezTo>
                  <a:pt x="139193" y="712021"/>
                  <a:pt x="133084" y="714269"/>
                  <a:pt x="126514" y="717785"/>
                </a:cubicBezTo>
                <a:cubicBezTo>
                  <a:pt x="127801" y="698439"/>
                  <a:pt x="130779" y="680236"/>
                  <a:pt x="141037" y="663685"/>
                </a:cubicBezTo>
                <a:cubicBezTo>
                  <a:pt x="142008" y="667653"/>
                  <a:pt x="142978" y="671610"/>
                  <a:pt x="143948" y="675577"/>
                </a:cubicBezTo>
                <a:cubicBezTo>
                  <a:pt x="146013" y="659257"/>
                  <a:pt x="148001" y="643043"/>
                  <a:pt x="152343" y="627203"/>
                </a:cubicBezTo>
                <a:cubicBezTo>
                  <a:pt x="156723" y="611219"/>
                  <a:pt x="164917" y="596849"/>
                  <a:pt x="170815" y="581374"/>
                </a:cubicBezTo>
                <a:cubicBezTo>
                  <a:pt x="166627" y="585130"/>
                  <a:pt x="163188" y="589559"/>
                  <a:pt x="159893" y="594073"/>
                </a:cubicBezTo>
                <a:cubicBezTo>
                  <a:pt x="156608" y="598569"/>
                  <a:pt x="153544" y="603218"/>
                  <a:pt x="150595" y="607502"/>
                </a:cubicBezTo>
                <a:cubicBezTo>
                  <a:pt x="149980" y="600759"/>
                  <a:pt x="149394" y="593871"/>
                  <a:pt x="148674" y="586994"/>
                </a:cubicBezTo>
                <a:cubicBezTo>
                  <a:pt x="148511" y="585419"/>
                  <a:pt x="148155" y="583776"/>
                  <a:pt x="147483" y="582364"/>
                </a:cubicBezTo>
                <a:cubicBezTo>
                  <a:pt x="143170" y="573363"/>
                  <a:pt x="144063" y="563911"/>
                  <a:pt x="145168" y="554527"/>
                </a:cubicBezTo>
                <a:cubicBezTo>
                  <a:pt x="146176" y="545958"/>
                  <a:pt x="147800" y="537467"/>
                  <a:pt x="149145" y="528937"/>
                </a:cubicBezTo>
                <a:cubicBezTo>
                  <a:pt x="149846" y="524490"/>
                  <a:pt x="149923" y="520081"/>
                  <a:pt x="147838" y="515047"/>
                </a:cubicBezTo>
                <a:cubicBezTo>
                  <a:pt x="146954" y="517180"/>
                  <a:pt x="146272" y="518726"/>
                  <a:pt x="145648" y="520302"/>
                </a:cubicBezTo>
                <a:cubicBezTo>
                  <a:pt x="139299" y="536372"/>
                  <a:pt x="132114" y="552058"/>
                  <a:pt x="124237" y="567446"/>
                </a:cubicBezTo>
                <a:cubicBezTo>
                  <a:pt x="116255" y="583036"/>
                  <a:pt x="104555" y="595754"/>
                  <a:pt x="93336" y="608885"/>
                </a:cubicBezTo>
                <a:cubicBezTo>
                  <a:pt x="84556" y="619163"/>
                  <a:pt x="75085" y="628634"/>
                  <a:pt x="63789" y="636136"/>
                </a:cubicBezTo>
                <a:cubicBezTo>
                  <a:pt x="60868" y="638077"/>
                  <a:pt x="57833" y="639902"/>
                  <a:pt x="54692" y="641448"/>
                </a:cubicBezTo>
                <a:cubicBezTo>
                  <a:pt x="49582" y="643955"/>
                  <a:pt x="44404" y="643590"/>
                  <a:pt x="39515" y="640795"/>
                </a:cubicBezTo>
                <a:cubicBezTo>
                  <a:pt x="32196" y="636626"/>
                  <a:pt x="26048" y="631065"/>
                  <a:pt x="20870" y="624437"/>
                </a:cubicBezTo>
                <a:cubicBezTo>
                  <a:pt x="17950" y="620700"/>
                  <a:pt x="16961" y="616330"/>
                  <a:pt x="17451" y="611776"/>
                </a:cubicBezTo>
                <a:cubicBezTo>
                  <a:pt x="18479" y="602190"/>
                  <a:pt x="16125" y="593362"/>
                  <a:pt x="12024" y="584861"/>
                </a:cubicBezTo>
                <a:cubicBezTo>
                  <a:pt x="9661" y="579962"/>
                  <a:pt x="7278" y="575073"/>
                  <a:pt x="4781" y="570242"/>
                </a:cubicBezTo>
                <a:cubicBezTo>
                  <a:pt x="1870" y="564593"/>
                  <a:pt x="430" y="558580"/>
                  <a:pt x="45" y="552289"/>
                </a:cubicBezTo>
                <a:cubicBezTo>
                  <a:pt x="-51" y="550742"/>
                  <a:pt x="36" y="549186"/>
                  <a:pt x="36" y="547630"/>
                </a:cubicBezTo>
                <a:cubicBezTo>
                  <a:pt x="343" y="547543"/>
                  <a:pt x="660" y="547457"/>
                  <a:pt x="967" y="547361"/>
                </a:cubicBezTo>
                <a:cubicBezTo>
                  <a:pt x="1477" y="548197"/>
                  <a:pt x="1880" y="549138"/>
                  <a:pt x="2514" y="549858"/>
                </a:cubicBezTo>
                <a:cubicBezTo>
                  <a:pt x="4070" y="551635"/>
                  <a:pt x="5492" y="553681"/>
                  <a:pt x="7413" y="554940"/>
                </a:cubicBezTo>
                <a:cubicBezTo>
                  <a:pt x="10621" y="557043"/>
                  <a:pt x="12946" y="556265"/>
                  <a:pt x="15011" y="552951"/>
                </a:cubicBezTo>
                <a:cubicBezTo>
                  <a:pt x="15943" y="551462"/>
                  <a:pt x="16711" y="549868"/>
                  <a:pt x="17480" y="548293"/>
                </a:cubicBezTo>
                <a:cubicBezTo>
                  <a:pt x="24626" y="533558"/>
                  <a:pt x="37190" y="525316"/>
                  <a:pt x="52012" y="519610"/>
                </a:cubicBezTo>
                <a:cubicBezTo>
                  <a:pt x="46921" y="526632"/>
                  <a:pt x="41321" y="533269"/>
                  <a:pt x="38382" y="541761"/>
                </a:cubicBezTo>
                <a:cubicBezTo>
                  <a:pt x="40428" y="542568"/>
                  <a:pt x="41744" y="541088"/>
                  <a:pt x="43136" y="540349"/>
                </a:cubicBezTo>
                <a:cubicBezTo>
                  <a:pt x="56210" y="533442"/>
                  <a:pt x="68073" y="524749"/>
                  <a:pt x="79599" y="515556"/>
                </a:cubicBezTo>
                <a:cubicBezTo>
                  <a:pt x="85353" y="510975"/>
                  <a:pt x="90953" y="506201"/>
                  <a:pt x="96669" y="501561"/>
                </a:cubicBezTo>
                <a:cubicBezTo>
                  <a:pt x="105458" y="494424"/>
                  <a:pt x="112557" y="485837"/>
                  <a:pt x="118771" y="476433"/>
                </a:cubicBezTo>
                <a:cubicBezTo>
                  <a:pt x="121480" y="472331"/>
                  <a:pt x="124487" y="468412"/>
                  <a:pt x="127359" y="464416"/>
                </a:cubicBezTo>
                <a:lnTo>
                  <a:pt x="128358" y="464810"/>
                </a:lnTo>
                <a:cubicBezTo>
                  <a:pt x="127647" y="467490"/>
                  <a:pt x="126936" y="470170"/>
                  <a:pt x="126149" y="473157"/>
                </a:cubicBezTo>
                <a:cubicBezTo>
                  <a:pt x="131278" y="471409"/>
                  <a:pt x="135831" y="470016"/>
                  <a:pt x="140259" y="468306"/>
                </a:cubicBezTo>
                <a:cubicBezTo>
                  <a:pt x="143919" y="466894"/>
                  <a:pt x="147041" y="464704"/>
                  <a:pt x="148415" y="460708"/>
                </a:cubicBezTo>
                <a:cubicBezTo>
                  <a:pt x="148712" y="459824"/>
                  <a:pt x="149298" y="459046"/>
                  <a:pt x="149740" y="458230"/>
                </a:cubicBezTo>
                <a:cubicBezTo>
                  <a:pt x="150028" y="458364"/>
                  <a:pt x="150220" y="458384"/>
                  <a:pt x="150268" y="458480"/>
                </a:cubicBezTo>
                <a:cubicBezTo>
                  <a:pt x="151315" y="460593"/>
                  <a:pt x="151901" y="463215"/>
                  <a:pt x="154937" y="463292"/>
                </a:cubicBezTo>
                <a:cubicBezTo>
                  <a:pt x="157943" y="463359"/>
                  <a:pt x="159442" y="461092"/>
                  <a:pt x="160796" y="458921"/>
                </a:cubicBezTo>
                <a:cubicBezTo>
                  <a:pt x="161805" y="457308"/>
                  <a:pt x="162458" y="455473"/>
                  <a:pt x="162813" y="454724"/>
                </a:cubicBezTo>
                <a:cubicBezTo>
                  <a:pt x="166348" y="452572"/>
                  <a:pt x="169105" y="450882"/>
                  <a:pt x="171891" y="449220"/>
                </a:cubicBezTo>
                <a:cubicBezTo>
                  <a:pt x="172698" y="448739"/>
                  <a:pt x="173591" y="448403"/>
                  <a:pt x="174417" y="447971"/>
                </a:cubicBezTo>
                <a:cubicBezTo>
                  <a:pt x="176396" y="446943"/>
                  <a:pt x="178499" y="446088"/>
                  <a:pt x="180305" y="444811"/>
                </a:cubicBezTo>
                <a:cubicBezTo>
                  <a:pt x="182841" y="443005"/>
                  <a:pt x="183946" y="440363"/>
                  <a:pt x="183254" y="437232"/>
                </a:cubicBezTo>
                <a:cubicBezTo>
                  <a:pt x="182534" y="434004"/>
                  <a:pt x="178961" y="432179"/>
                  <a:pt x="176722" y="434398"/>
                </a:cubicBezTo>
                <a:cubicBezTo>
                  <a:pt x="170229" y="440834"/>
                  <a:pt x="161536" y="443754"/>
                  <a:pt x="154399" y="449085"/>
                </a:cubicBezTo>
                <a:cubicBezTo>
                  <a:pt x="153525" y="449729"/>
                  <a:pt x="152958" y="450776"/>
                  <a:pt x="152564" y="451247"/>
                </a:cubicBezTo>
                <a:cubicBezTo>
                  <a:pt x="149894" y="449268"/>
                  <a:pt x="147579" y="447539"/>
                  <a:pt x="145053" y="445666"/>
                </a:cubicBezTo>
                <a:cubicBezTo>
                  <a:pt x="145571" y="443600"/>
                  <a:pt x="146100" y="440978"/>
                  <a:pt x="146945" y="438471"/>
                </a:cubicBezTo>
                <a:cubicBezTo>
                  <a:pt x="147252" y="437568"/>
                  <a:pt x="148213" y="436588"/>
                  <a:pt x="149116" y="436233"/>
                </a:cubicBezTo>
                <a:cubicBezTo>
                  <a:pt x="153035" y="434715"/>
                  <a:pt x="155657" y="431824"/>
                  <a:pt x="158097" y="428596"/>
                </a:cubicBezTo>
                <a:cubicBezTo>
                  <a:pt x="161440" y="424168"/>
                  <a:pt x="165734" y="420403"/>
                  <a:pt x="167021" y="414562"/>
                </a:cubicBezTo>
                <a:cubicBezTo>
                  <a:pt x="167261" y="413458"/>
                  <a:pt x="169297" y="412132"/>
                  <a:pt x="170632" y="411979"/>
                </a:cubicBezTo>
                <a:cubicBezTo>
                  <a:pt x="175781" y="411383"/>
                  <a:pt x="179825" y="408482"/>
                  <a:pt x="184196" y="406225"/>
                </a:cubicBezTo>
                <a:cubicBezTo>
                  <a:pt x="188518" y="403996"/>
                  <a:pt x="192005" y="400317"/>
                  <a:pt x="197106" y="399366"/>
                </a:cubicBezTo>
                <a:cubicBezTo>
                  <a:pt x="198960" y="399021"/>
                  <a:pt x="200765" y="397378"/>
                  <a:pt x="202168" y="395918"/>
                </a:cubicBezTo>
                <a:cubicBezTo>
                  <a:pt x="203186" y="394852"/>
                  <a:pt x="204012" y="393103"/>
                  <a:pt x="203983" y="391682"/>
                </a:cubicBezTo>
                <a:cubicBezTo>
                  <a:pt x="203955" y="390308"/>
                  <a:pt x="203004" y="388646"/>
                  <a:pt x="201928" y="387715"/>
                </a:cubicBezTo>
                <a:cubicBezTo>
                  <a:pt x="201399" y="387263"/>
                  <a:pt x="199411" y="387840"/>
                  <a:pt x="198566" y="388531"/>
                </a:cubicBezTo>
                <a:cubicBezTo>
                  <a:pt x="196424" y="390308"/>
                  <a:pt x="194166" y="391634"/>
                  <a:pt x="191419" y="392124"/>
                </a:cubicBezTo>
                <a:cubicBezTo>
                  <a:pt x="189267" y="392498"/>
                  <a:pt x="188259" y="394150"/>
                  <a:pt x="187356" y="395870"/>
                </a:cubicBezTo>
                <a:cubicBezTo>
                  <a:pt x="186059" y="398310"/>
                  <a:pt x="184061" y="399309"/>
                  <a:pt x="181333" y="399971"/>
                </a:cubicBezTo>
                <a:cubicBezTo>
                  <a:pt x="173898" y="401787"/>
                  <a:pt x="166521" y="403900"/>
                  <a:pt x="160700" y="409404"/>
                </a:cubicBezTo>
                <a:cubicBezTo>
                  <a:pt x="156877" y="413016"/>
                  <a:pt x="154351" y="417425"/>
                  <a:pt x="152526" y="422247"/>
                </a:cubicBezTo>
                <a:cubicBezTo>
                  <a:pt x="151046" y="426137"/>
                  <a:pt x="148463" y="428587"/>
                  <a:pt x="144505" y="429855"/>
                </a:cubicBezTo>
                <a:cubicBezTo>
                  <a:pt x="142421" y="430527"/>
                  <a:pt x="140480" y="431661"/>
                  <a:pt x="137935" y="432832"/>
                </a:cubicBezTo>
                <a:cubicBezTo>
                  <a:pt x="140884" y="426848"/>
                  <a:pt x="142421" y="420768"/>
                  <a:pt x="142930" y="414418"/>
                </a:cubicBezTo>
                <a:cubicBezTo>
                  <a:pt x="142997" y="413592"/>
                  <a:pt x="143842" y="412766"/>
                  <a:pt x="144447" y="412036"/>
                </a:cubicBezTo>
                <a:cubicBezTo>
                  <a:pt x="149558" y="405908"/>
                  <a:pt x="154629" y="399760"/>
                  <a:pt x="159855" y="393728"/>
                </a:cubicBezTo>
                <a:cubicBezTo>
                  <a:pt x="161411" y="391932"/>
                  <a:pt x="163409" y="390510"/>
                  <a:pt x="165224" y="388944"/>
                </a:cubicBezTo>
                <a:cubicBezTo>
                  <a:pt x="168855" y="385813"/>
                  <a:pt x="172477" y="382652"/>
                  <a:pt x="176165" y="379579"/>
                </a:cubicBezTo>
                <a:cubicBezTo>
                  <a:pt x="180930" y="375612"/>
                  <a:pt x="185685" y="371616"/>
                  <a:pt x="190612" y="367850"/>
                </a:cubicBezTo>
                <a:cubicBezTo>
                  <a:pt x="192082" y="366726"/>
                  <a:pt x="194138" y="366400"/>
                  <a:pt x="195867" y="365593"/>
                </a:cubicBezTo>
                <a:cubicBezTo>
                  <a:pt x="198326" y="364440"/>
                  <a:pt x="200794" y="363307"/>
                  <a:pt x="203128" y="361933"/>
                </a:cubicBezTo>
                <a:cubicBezTo>
                  <a:pt x="205194" y="360713"/>
                  <a:pt x="206154" y="358667"/>
                  <a:pt x="206145" y="356256"/>
                </a:cubicBezTo>
                <a:cubicBezTo>
                  <a:pt x="206145" y="352126"/>
                  <a:pt x="202936" y="350156"/>
                  <a:pt x="199363" y="352193"/>
                </a:cubicBezTo>
                <a:cubicBezTo>
                  <a:pt x="197010" y="353538"/>
                  <a:pt x="194858" y="355238"/>
                  <a:pt x="192553" y="356679"/>
                </a:cubicBezTo>
                <a:cubicBezTo>
                  <a:pt x="187807" y="359637"/>
                  <a:pt x="183053" y="362586"/>
                  <a:pt x="178231" y="365429"/>
                </a:cubicBezTo>
                <a:cubicBezTo>
                  <a:pt x="168558" y="371135"/>
                  <a:pt x="160710" y="378705"/>
                  <a:pt x="154610" y="388137"/>
                </a:cubicBezTo>
                <a:cubicBezTo>
                  <a:pt x="153160" y="390385"/>
                  <a:pt x="151229" y="392316"/>
                  <a:pt x="148943" y="394064"/>
                </a:cubicBezTo>
                <a:cubicBezTo>
                  <a:pt x="149740" y="392239"/>
                  <a:pt x="150528" y="390414"/>
                  <a:pt x="151344" y="388598"/>
                </a:cubicBezTo>
                <a:cubicBezTo>
                  <a:pt x="154332" y="381913"/>
                  <a:pt x="157242" y="375198"/>
                  <a:pt x="160354" y="368571"/>
                </a:cubicBezTo>
                <a:cubicBezTo>
                  <a:pt x="162045" y="364968"/>
                  <a:pt x="164168" y="361818"/>
                  <a:pt x="167674" y="359368"/>
                </a:cubicBezTo>
                <a:cubicBezTo>
                  <a:pt x="173159" y="355536"/>
                  <a:pt x="178173" y="351011"/>
                  <a:pt x="183225" y="346593"/>
                </a:cubicBezTo>
                <a:cubicBezTo>
                  <a:pt x="185435" y="344662"/>
                  <a:pt x="187683" y="343135"/>
                  <a:pt x="190526" y="342232"/>
                </a:cubicBezTo>
                <a:cubicBezTo>
                  <a:pt x="193244" y="341377"/>
                  <a:pt x="195895" y="340119"/>
                  <a:pt x="198335" y="338639"/>
                </a:cubicBezTo>
                <a:cubicBezTo>
                  <a:pt x="201188" y="336910"/>
                  <a:pt x="201966" y="334201"/>
                  <a:pt x="200842" y="331685"/>
                </a:cubicBezTo>
                <a:cubicBezTo>
                  <a:pt x="199680" y="329072"/>
                  <a:pt x="197298" y="327996"/>
                  <a:pt x="193965" y="329322"/>
                </a:cubicBezTo>
                <a:cubicBezTo>
                  <a:pt x="191044" y="330484"/>
                  <a:pt x="188230" y="332136"/>
                  <a:pt x="185685" y="333990"/>
                </a:cubicBezTo>
                <a:cubicBezTo>
                  <a:pt x="179105" y="338803"/>
                  <a:pt x="172698" y="343855"/>
                  <a:pt x="166204" y="348792"/>
                </a:cubicBezTo>
                <a:cubicBezTo>
                  <a:pt x="165983" y="348956"/>
                  <a:pt x="165609" y="348908"/>
                  <a:pt x="164744" y="349042"/>
                </a:cubicBezTo>
                <a:cubicBezTo>
                  <a:pt x="166147" y="342203"/>
                  <a:pt x="166704" y="335383"/>
                  <a:pt x="169153" y="328976"/>
                </a:cubicBezTo>
                <a:cubicBezTo>
                  <a:pt x="170287" y="326008"/>
                  <a:pt x="172477" y="323847"/>
                  <a:pt x="176156" y="324029"/>
                </a:cubicBezTo>
                <a:cubicBezTo>
                  <a:pt x="174388" y="320312"/>
                  <a:pt x="172016" y="318967"/>
                  <a:pt x="168529" y="319457"/>
                </a:cubicBezTo>
                <a:cubicBezTo>
                  <a:pt x="165647" y="319860"/>
                  <a:pt x="164360" y="320994"/>
                  <a:pt x="163812" y="324615"/>
                </a:cubicBezTo>
                <a:cubicBezTo>
                  <a:pt x="163073" y="329514"/>
                  <a:pt x="162093" y="334490"/>
                  <a:pt x="162275" y="339389"/>
                </a:cubicBezTo>
                <a:cubicBezTo>
                  <a:pt x="162717" y="351482"/>
                  <a:pt x="158174" y="361837"/>
                  <a:pt x="152190" y="371846"/>
                </a:cubicBezTo>
                <a:cubicBezTo>
                  <a:pt x="147675" y="379396"/>
                  <a:pt x="143823" y="387186"/>
                  <a:pt x="140663" y="395476"/>
                </a:cubicBezTo>
                <a:cubicBezTo>
                  <a:pt x="138482" y="401201"/>
                  <a:pt x="137234" y="406907"/>
                  <a:pt x="135879" y="412766"/>
                </a:cubicBezTo>
                <a:cubicBezTo>
                  <a:pt x="134333" y="419423"/>
                  <a:pt x="131720" y="425840"/>
                  <a:pt x="129472" y="432323"/>
                </a:cubicBezTo>
                <a:cubicBezTo>
                  <a:pt x="128262" y="435810"/>
                  <a:pt x="125995" y="438442"/>
                  <a:pt x="122422" y="439701"/>
                </a:cubicBezTo>
                <a:cubicBezTo>
                  <a:pt x="117590" y="441401"/>
                  <a:pt x="114439" y="444945"/>
                  <a:pt x="112076" y="449249"/>
                </a:cubicBezTo>
                <a:cubicBezTo>
                  <a:pt x="108801" y="455204"/>
                  <a:pt x="104622" y="460401"/>
                  <a:pt x="99656" y="465011"/>
                </a:cubicBezTo>
                <a:cubicBezTo>
                  <a:pt x="97197" y="467298"/>
                  <a:pt x="94815" y="469680"/>
                  <a:pt x="92423" y="472033"/>
                </a:cubicBezTo>
                <a:cubicBezTo>
                  <a:pt x="80416" y="483829"/>
                  <a:pt x="67074" y="493511"/>
                  <a:pt x="50984" y="499092"/>
                </a:cubicBezTo>
                <a:cubicBezTo>
                  <a:pt x="45893" y="500860"/>
                  <a:pt x="41033" y="503300"/>
                  <a:pt x="35481" y="504692"/>
                </a:cubicBezTo>
                <a:cubicBezTo>
                  <a:pt x="38795" y="502003"/>
                  <a:pt x="42109" y="499313"/>
                  <a:pt x="45874" y="496268"/>
                </a:cubicBezTo>
                <a:cubicBezTo>
                  <a:pt x="43271" y="495721"/>
                  <a:pt x="41138" y="495260"/>
                  <a:pt x="38631" y="494731"/>
                </a:cubicBezTo>
                <a:cubicBezTo>
                  <a:pt x="39131" y="493358"/>
                  <a:pt x="39515" y="492032"/>
                  <a:pt x="40091" y="490783"/>
                </a:cubicBezTo>
                <a:cubicBezTo>
                  <a:pt x="44683" y="480717"/>
                  <a:pt x="50245" y="471217"/>
                  <a:pt x="56757" y="462255"/>
                </a:cubicBezTo>
                <a:cubicBezTo>
                  <a:pt x="60417" y="457212"/>
                  <a:pt x="63846" y="451977"/>
                  <a:pt x="66968" y="446597"/>
                </a:cubicBezTo>
                <a:cubicBezTo>
                  <a:pt x="70541" y="440440"/>
                  <a:pt x="72683" y="433726"/>
                  <a:pt x="72578" y="426502"/>
                </a:cubicBezTo>
                <a:cubicBezTo>
                  <a:pt x="72549" y="424168"/>
                  <a:pt x="72021" y="421834"/>
                  <a:pt x="71646" y="418962"/>
                </a:cubicBezTo>
                <a:cubicBezTo>
                  <a:pt x="68563" y="420028"/>
                  <a:pt x="66046" y="420893"/>
                  <a:pt x="63087" y="421920"/>
                </a:cubicBezTo>
                <a:cubicBezTo>
                  <a:pt x="62876" y="418626"/>
                  <a:pt x="62645" y="415504"/>
                  <a:pt x="62492" y="412392"/>
                </a:cubicBezTo>
                <a:cubicBezTo>
                  <a:pt x="60849" y="380021"/>
                  <a:pt x="64221" y="348178"/>
                  <a:pt x="72559" y="316863"/>
                </a:cubicBezTo>
                <a:cubicBezTo>
                  <a:pt x="75315" y="306528"/>
                  <a:pt x="79676" y="297008"/>
                  <a:pt x="87207" y="289170"/>
                </a:cubicBezTo>
                <a:cubicBezTo>
                  <a:pt x="91635" y="284559"/>
                  <a:pt x="95843" y="279728"/>
                  <a:pt x="100338" y="275175"/>
                </a:cubicBezTo>
                <a:cubicBezTo>
                  <a:pt x="103181" y="272303"/>
                  <a:pt x="106467" y="270016"/>
                  <a:pt x="111567" y="271707"/>
                </a:cubicBezTo>
                <a:cubicBezTo>
                  <a:pt x="111202" y="266309"/>
                  <a:pt x="110876" y="261429"/>
                  <a:pt x="110501" y="255723"/>
                </a:cubicBezTo>
                <a:cubicBezTo>
                  <a:pt x="114939" y="260968"/>
                  <a:pt x="117532" y="266587"/>
                  <a:pt x="120577" y="272245"/>
                </a:cubicBezTo>
                <a:cubicBezTo>
                  <a:pt x="120712" y="270199"/>
                  <a:pt x="120856" y="268153"/>
                  <a:pt x="121058" y="265175"/>
                </a:cubicBezTo>
                <a:cubicBezTo>
                  <a:pt x="122431" y="270160"/>
                  <a:pt x="123574" y="274262"/>
                  <a:pt x="124708" y="278373"/>
                </a:cubicBezTo>
                <a:cubicBezTo>
                  <a:pt x="125774" y="269507"/>
                  <a:pt x="129981" y="261218"/>
                  <a:pt x="128406" y="252092"/>
                </a:cubicBezTo>
                <a:cubicBezTo>
                  <a:pt x="127734" y="248231"/>
                  <a:pt x="128857" y="244523"/>
                  <a:pt x="130548" y="240950"/>
                </a:cubicBezTo>
                <a:cubicBezTo>
                  <a:pt x="132123" y="237636"/>
                  <a:pt x="133372" y="234168"/>
                  <a:pt x="134640" y="230720"/>
                </a:cubicBezTo>
                <a:cubicBezTo>
                  <a:pt x="136052" y="226868"/>
                  <a:pt x="138617" y="224226"/>
                  <a:pt x="142430" y="222757"/>
                </a:cubicBezTo>
                <a:cubicBezTo>
                  <a:pt x="142584" y="222699"/>
                  <a:pt x="142718" y="222603"/>
                  <a:pt x="142872" y="222564"/>
                </a:cubicBezTo>
                <a:cubicBezTo>
                  <a:pt x="155302" y="219097"/>
                  <a:pt x="166636" y="213237"/>
                  <a:pt x="177635" y="206657"/>
                </a:cubicBezTo>
                <a:cubicBezTo>
                  <a:pt x="178029" y="206417"/>
                  <a:pt x="178509" y="206331"/>
                  <a:pt x="180036" y="205774"/>
                </a:cubicBezTo>
                <a:cubicBezTo>
                  <a:pt x="176626" y="210260"/>
                  <a:pt x="173793" y="213967"/>
                  <a:pt x="170969" y="217685"/>
                </a:cubicBezTo>
                <a:cubicBezTo>
                  <a:pt x="171161" y="217848"/>
                  <a:pt x="171353" y="218021"/>
                  <a:pt x="171545" y="218184"/>
                </a:cubicBezTo>
                <a:cubicBezTo>
                  <a:pt x="173879" y="216695"/>
                  <a:pt x="176223" y="215216"/>
                  <a:pt x="179297" y="213257"/>
                </a:cubicBezTo>
                <a:cubicBezTo>
                  <a:pt x="177625" y="220951"/>
                  <a:pt x="176156" y="227742"/>
                  <a:pt x="174686" y="234533"/>
                </a:cubicBezTo>
                <a:cubicBezTo>
                  <a:pt x="174936" y="234658"/>
                  <a:pt x="175186" y="234783"/>
                  <a:pt x="175435" y="234908"/>
                </a:cubicBezTo>
                <a:cubicBezTo>
                  <a:pt x="176021" y="233957"/>
                  <a:pt x="176694" y="233054"/>
                  <a:pt x="177184" y="232064"/>
                </a:cubicBezTo>
                <a:cubicBezTo>
                  <a:pt x="179892" y="226628"/>
                  <a:pt x="182543" y="221162"/>
                  <a:pt x="185243" y="215725"/>
                </a:cubicBezTo>
                <a:cubicBezTo>
                  <a:pt x="189315" y="207522"/>
                  <a:pt x="198402" y="196696"/>
                  <a:pt x="209257" y="188829"/>
                </a:cubicBezTo>
                <a:cubicBezTo>
                  <a:pt x="203388" y="202671"/>
                  <a:pt x="197999" y="215879"/>
                  <a:pt x="196174" y="230201"/>
                </a:cubicBezTo>
                <a:cubicBezTo>
                  <a:pt x="198133" y="225677"/>
                  <a:pt x="199862" y="221027"/>
                  <a:pt x="202110" y="216657"/>
                </a:cubicBezTo>
                <a:cubicBezTo>
                  <a:pt x="205482" y="210115"/>
                  <a:pt x="208431" y="203459"/>
                  <a:pt x="210534" y="196379"/>
                </a:cubicBezTo>
                <a:cubicBezTo>
                  <a:pt x="211706" y="192451"/>
                  <a:pt x="213445" y="188589"/>
                  <a:pt x="217547" y="185813"/>
                </a:cubicBezTo>
                <a:cubicBezTo>
                  <a:pt x="218036" y="187398"/>
                  <a:pt x="218546" y="188695"/>
                  <a:pt x="218843" y="190030"/>
                </a:cubicBezTo>
                <a:cubicBezTo>
                  <a:pt x="222128" y="205140"/>
                  <a:pt x="228017" y="219279"/>
                  <a:pt x="234808" y="233083"/>
                </a:cubicBezTo>
                <a:cubicBezTo>
                  <a:pt x="239399" y="242410"/>
                  <a:pt x="243991" y="251746"/>
                  <a:pt x="248871" y="260929"/>
                </a:cubicBezTo>
                <a:cubicBezTo>
                  <a:pt x="250571" y="264138"/>
                  <a:pt x="252953" y="267029"/>
                  <a:pt x="255316" y="269815"/>
                </a:cubicBezTo>
                <a:cubicBezTo>
                  <a:pt x="256555" y="271275"/>
                  <a:pt x="258428" y="272197"/>
                  <a:pt x="260013" y="273359"/>
                </a:cubicBezTo>
                <a:cubicBezTo>
                  <a:pt x="260263" y="273090"/>
                  <a:pt x="260522" y="272831"/>
                  <a:pt x="260772" y="272562"/>
                </a:cubicBezTo>
                <a:cubicBezTo>
                  <a:pt x="259427" y="270093"/>
                  <a:pt x="258179" y="267567"/>
                  <a:pt x="256728" y="265166"/>
                </a:cubicBezTo>
                <a:cubicBezTo>
                  <a:pt x="249005" y="252419"/>
                  <a:pt x="244788" y="238318"/>
                  <a:pt x="241109" y="224063"/>
                </a:cubicBezTo>
                <a:cubicBezTo>
                  <a:pt x="240312" y="220970"/>
                  <a:pt x="241100" y="217435"/>
                  <a:pt x="241292" y="214111"/>
                </a:cubicBezTo>
                <a:cubicBezTo>
                  <a:pt x="241378" y="212584"/>
                  <a:pt x="241810" y="211066"/>
                  <a:pt x="242185" y="208963"/>
                </a:cubicBezTo>
                <a:cubicBezTo>
                  <a:pt x="240485" y="209789"/>
                  <a:pt x="239390" y="210327"/>
                  <a:pt x="237968" y="211018"/>
                </a:cubicBezTo>
                <a:cubicBezTo>
                  <a:pt x="237565" y="209722"/>
                  <a:pt x="237190" y="208550"/>
                  <a:pt x="236844" y="207387"/>
                </a:cubicBezTo>
                <a:cubicBezTo>
                  <a:pt x="234318" y="198973"/>
                  <a:pt x="231917" y="190510"/>
                  <a:pt x="229179" y="182163"/>
                </a:cubicBezTo>
                <a:cubicBezTo>
                  <a:pt x="228420" y="179829"/>
                  <a:pt x="228603" y="178109"/>
                  <a:pt x="230284" y="176563"/>
                </a:cubicBezTo>
                <a:cubicBezTo>
                  <a:pt x="232041" y="174949"/>
                  <a:pt x="233799" y="173259"/>
                  <a:pt x="235807" y="172019"/>
                </a:cubicBezTo>
                <a:cubicBezTo>
                  <a:pt x="237805" y="170790"/>
                  <a:pt x="240120" y="170069"/>
                  <a:pt x="243376" y="168657"/>
                </a:cubicBezTo>
                <a:cubicBezTo>
                  <a:pt x="241138" y="168148"/>
                  <a:pt x="239889" y="167668"/>
                  <a:pt x="238621" y="167610"/>
                </a:cubicBezTo>
                <a:cubicBezTo>
                  <a:pt x="231504" y="167284"/>
                  <a:pt x="228756" y="164642"/>
                  <a:pt x="228276" y="157486"/>
                </a:cubicBezTo>
                <a:cubicBezTo>
                  <a:pt x="228247" y="157025"/>
                  <a:pt x="228411" y="156545"/>
                  <a:pt x="228593" y="155411"/>
                </a:cubicBezTo>
                <a:cubicBezTo>
                  <a:pt x="231408" y="155248"/>
                  <a:pt x="234337" y="155075"/>
                  <a:pt x="237459" y="154902"/>
                </a:cubicBezTo>
                <a:cubicBezTo>
                  <a:pt x="237622" y="156093"/>
                  <a:pt x="237738" y="156958"/>
                  <a:pt x="237872" y="157928"/>
                </a:cubicBezTo>
                <a:cubicBezTo>
                  <a:pt x="238314" y="157928"/>
                  <a:pt x="238852" y="158091"/>
                  <a:pt x="239198" y="157899"/>
                </a:cubicBezTo>
                <a:cubicBezTo>
                  <a:pt x="242108" y="156304"/>
                  <a:pt x="243395" y="154335"/>
                  <a:pt x="242877" y="150541"/>
                </a:cubicBezTo>
                <a:cubicBezTo>
                  <a:pt x="241445" y="140100"/>
                  <a:pt x="240687" y="129562"/>
                  <a:pt x="239640" y="119063"/>
                </a:cubicBezTo>
                <a:cubicBezTo>
                  <a:pt x="239371" y="116383"/>
                  <a:pt x="239044" y="113713"/>
                  <a:pt x="238660" y="110236"/>
                </a:cubicBezTo>
                <a:cubicBezTo>
                  <a:pt x="232041" y="113127"/>
                  <a:pt x="225980" y="115769"/>
                  <a:pt x="219237" y="118708"/>
                </a:cubicBezTo>
                <a:cubicBezTo>
                  <a:pt x="221177" y="109362"/>
                  <a:pt x="223675" y="100668"/>
                  <a:pt x="223637" y="91284"/>
                </a:cubicBezTo>
                <a:cubicBezTo>
                  <a:pt x="222474" y="91678"/>
                  <a:pt x="221658" y="91956"/>
                  <a:pt x="220073" y="92494"/>
                </a:cubicBezTo>
                <a:cubicBezTo>
                  <a:pt x="221504" y="88296"/>
                  <a:pt x="222782" y="84569"/>
                  <a:pt x="224136" y="80593"/>
                </a:cubicBezTo>
                <a:lnTo>
                  <a:pt x="220428" y="80593"/>
                </a:lnTo>
                <a:cubicBezTo>
                  <a:pt x="222724" y="72754"/>
                  <a:pt x="225029" y="64907"/>
                  <a:pt x="227690" y="55839"/>
                </a:cubicBezTo>
                <a:cubicBezTo>
                  <a:pt x="224837" y="57712"/>
                  <a:pt x="222955" y="58951"/>
                  <a:pt x="220812" y="60353"/>
                </a:cubicBezTo>
                <a:cubicBezTo>
                  <a:pt x="221005" y="55762"/>
                  <a:pt x="222551" y="51881"/>
                  <a:pt x="224972" y="48279"/>
                </a:cubicBezTo>
                <a:cubicBezTo>
                  <a:pt x="229736" y="41200"/>
                  <a:pt x="233588" y="33803"/>
                  <a:pt x="235250" y="25245"/>
                </a:cubicBezTo>
                <a:cubicBezTo>
                  <a:pt x="236297" y="19866"/>
                  <a:pt x="239082" y="15322"/>
                  <a:pt x="244173" y="12191"/>
                </a:cubicBezTo>
                <a:cubicBezTo>
                  <a:pt x="253827" y="6264"/>
                  <a:pt x="263846" y="1567"/>
                  <a:pt x="275257" y="308"/>
                </a:cubicBezTo>
                <a:cubicBezTo>
                  <a:pt x="285593" y="-835"/>
                  <a:pt x="295285" y="1231"/>
                  <a:pt x="304459" y="5985"/>
                </a:cubicBezTo>
                <a:cubicBezTo>
                  <a:pt x="305727" y="6639"/>
                  <a:pt x="307023" y="7244"/>
                  <a:pt x="308704" y="8070"/>
                </a:cubicBezTo>
                <a:cubicBezTo>
                  <a:pt x="308656" y="7052"/>
                  <a:pt x="308666" y="6350"/>
                  <a:pt x="308579" y="5649"/>
                </a:cubicBezTo>
                <a:cubicBezTo>
                  <a:pt x="308512" y="5063"/>
                  <a:pt x="308330" y="4487"/>
                  <a:pt x="308070" y="3315"/>
                </a:cubicBezTo>
                <a:cubicBezTo>
                  <a:pt x="314660" y="5217"/>
                  <a:pt x="319559" y="8733"/>
                  <a:pt x="323680" y="13900"/>
                </a:cubicBezTo>
                <a:cubicBezTo>
                  <a:pt x="324765" y="12191"/>
                  <a:pt x="325610" y="10884"/>
                  <a:pt x="326629" y="9280"/>
                </a:cubicBezTo>
                <a:cubicBezTo>
                  <a:pt x="336369" y="13315"/>
                  <a:pt x="345091" y="18732"/>
                  <a:pt x="352612" y="26061"/>
                </a:cubicBezTo>
                <a:cubicBezTo>
                  <a:pt x="359259" y="32545"/>
                  <a:pt x="364244" y="40134"/>
                  <a:pt x="367280" y="48875"/>
                </a:cubicBezTo>
                <a:cubicBezTo>
                  <a:pt x="370526" y="58221"/>
                  <a:pt x="373389" y="67702"/>
                  <a:pt x="376520" y="77471"/>
                </a:cubicBezTo>
                <a:cubicBezTo>
                  <a:pt x="375166" y="77634"/>
                  <a:pt x="374321" y="77730"/>
                  <a:pt x="373168" y="77874"/>
                </a:cubicBezTo>
                <a:cubicBezTo>
                  <a:pt x="373879" y="84637"/>
                  <a:pt x="377548" y="90938"/>
                  <a:pt x="376463" y="98229"/>
                </a:cubicBezTo>
                <a:cubicBezTo>
                  <a:pt x="375339" y="98037"/>
                  <a:pt x="374321" y="97864"/>
                  <a:pt x="373178" y="97671"/>
                </a:cubicBezTo>
                <a:cubicBezTo>
                  <a:pt x="373101" y="98171"/>
                  <a:pt x="372966" y="98622"/>
                  <a:pt x="372995" y="99055"/>
                </a:cubicBezTo>
                <a:cubicBezTo>
                  <a:pt x="373034" y="99525"/>
                  <a:pt x="373158" y="100025"/>
                  <a:pt x="373389" y="100438"/>
                </a:cubicBezTo>
                <a:cubicBezTo>
                  <a:pt x="375243" y="103829"/>
                  <a:pt x="375262" y="107075"/>
                  <a:pt x="372054" y="110582"/>
                </a:cubicBezTo>
                <a:cubicBezTo>
                  <a:pt x="373571" y="110495"/>
                  <a:pt x="374398" y="110447"/>
                  <a:pt x="375300" y="110399"/>
                </a:cubicBezTo>
                <a:cubicBezTo>
                  <a:pt x="375896" y="111379"/>
                  <a:pt x="376328" y="113041"/>
                  <a:pt x="377270" y="113415"/>
                </a:cubicBezTo>
                <a:cubicBezTo>
                  <a:pt x="378432" y="113876"/>
                  <a:pt x="380017" y="113261"/>
                  <a:pt x="382149" y="113031"/>
                </a:cubicBezTo>
                <a:cubicBezTo>
                  <a:pt x="381938" y="114904"/>
                  <a:pt x="382130" y="116844"/>
                  <a:pt x="381458" y="118410"/>
                </a:cubicBezTo>
                <a:cubicBezTo>
                  <a:pt x="378768" y="124731"/>
                  <a:pt x="377884" y="131234"/>
                  <a:pt x="378009" y="138073"/>
                </a:cubicBezTo>
                <a:cubicBezTo>
                  <a:pt x="378134" y="144960"/>
                  <a:pt x="376578" y="151636"/>
                  <a:pt x="373082" y="157966"/>
                </a:cubicBezTo>
                <a:cubicBezTo>
                  <a:pt x="373005" y="156679"/>
                  <a:pt x="372937" y="155402"/>
                  <a:pt x="372841" y="153807"/>
                </a:cubicBezTo>
                <a:cubicBezTo>
                  <a:pt x="372265" y="154316"/>
                  <a:pt x="371746" y="154537"/>
                  <a:pt x="371650" y="154883"/>
                </a:cubicBezTo>
                <a:cubicBezTo>
                  <a:pt x="370767" y="157976"/>
                  <a:pt x="369729" y="160954"/>
                  <a:pt x="366694" y="162539"/>
                </a:cubicBezTo>
                <a:cubicBezTo>
                  <a:pt x="367628" y="165151"/>
                  <a:pt x="369467" y="166320"/>
                  <a:pt x="372207" y="166045"/>
                </a:cubicBezTo>
                <a:cubicBezTo>
                  <a:pt x="369816" y="170434"/>
                  <a:pt x="366953" y="173729"/>
                  <a:pt x="361632" y="173489"/>
                </a:cubicBezTo>
                <a:cubicBezTo>
                  <a:pt x="360316" y="175698"/>
                  <a:pt x="360325" y="177600"/>
                  <a:pt x="362160" y="179252"/>
                </a:cubicBezTo>
                <a:cubicBezTo>
                  <a:pt x="367491" y="184026"/>
                  <a:pt x="372861" y="188772"/>
                  <a:pt x="378538" y="193805"/>
                </a:cubicBezTo>
                <a:cubicBezTo>
                  <a:pt x="377817" y="189108"/>
                  <a:pt x="374417" y="186072"/>
                  <a:pt x="372294" y="182134"/>
                </a:cubicBezTo>
                <a:cubicBezTo>
                  <a:pt x="376290" y="181010"/>
                  <a:pt x="379402" y="182211"/>
                  <a:pt x="382265" y="184497"/>
                </a:cubicBezTo>
                <a:cubicBezTo>
                  <a:pt x="386520" y="187888"/>
                  <a:pt x="390775" y="191269"/>
                  <a:pt x="395059" y="194631"/>
                </a:cubicBezTo>
                <a:cubicBezTo>
                  <a:pt x="396154" y="195486"/>
                  <a:pt x="397326" y="196245"/>
                  <a:pt x="398998" y="196648"/>
                </a:cubicBezTo>
                <a:cubicBezTo>
                  <a:pt x="398124" y="195255"/>
                  <a:pt x="397259" y="193863"/>
                  <a:pt x="396049" y="191942"/>
                </a:cubicBezTo>
                <a:cubicBezTo>
                  <a:pt x="402350" y="192316"/>
                  <a:pt x="408027" y="192883"/>
                  <a:pt x="413281" y="195159"/>
                </a:cubicBezTo>
                <a:cubicBezTo>
                  <a:pt x="426326" y="200817"/>
                  <a:pt x="439284" y="206705"/>
                  <a:pt x="452251" y="212555"/>
                </a:cubicBezTo>
                <a:cubicBezTo>
                  <a:pt x="453644" y="213189"/>
                  <a:pt x="454912" y="214121"/>
                  <a:pt x="456017" y="215475"/>
                </a:cubicBezTo>
                <a:cubicBezTo>
                  <a:pt x="454336" y="215206"/>
                  <a:pt x="452665" y="214937"/>
                  <a:pt x="450715" y="214621"/>
                </a:cubicBezTo>
                <a:cubicBezTo>
                  <a:pt x="458908" y="226647"/>
                  <a:pt x="466900" y="238375"/>
                  <a:pt x="474892" y="250104"/>
                </a:cubicBezTo>
                <a:lnTo>
                  <a:pt x="475363" y="249941"/>
                </a:lnTo>
                <a:cubicBezTo>
                  <a:pt x="471472" y="241632"/>
                  <a:pt x="467582" y="233313"/>
                  <a:pt x="463317" y="224197"/>
                </a:cubicBezTo>
                <a:cubicBezTo>
                  <a:pt x="469647" y="227617"/>
                  <a:pt x="474748" y="231699"/>
                  <a:pt x="480031" y="235618"/>
                </a:cubicBezTo>
                <a:cubicBezTo>
                  <a:pt x="476573" y="229817"/>
                  <a:pt x="471713" y="225196"/>
                  <a:pt x="467476" y="219673"/>
                </a:cubicBezTo>
                <a:cubicBezTo>
                  <a:pt x="470675" y="221008"/>
                  <a:pt x="473845" y="222430"/>
                  <a:pt x="477082" y="223640"/>
                </a:cubicBezTo>
                <a:cubicBezTo>
                  <a:pt x="479157" y="224409"/>
                  <a:pt x="481318" y="225043"/>
                  <a:pt x="483499" y="225408"/>
                </a:cubicBezTo>
                <a:cubicBezTo>
                  <a:pt x="485305" y="225705"/>
                  <a:pt x="487322" y="225235"/>
                  <a:pt x="487802" y="223246"/>
                </a:cubicBezTo>
                <a:cubicBezTo>
                  <a:pt x="488071" y="222132"/>
                  <a:pt x="487370" y="220557"/>
                  <a:pt x="486659" y="219491"/>
                </a:cubicBezTo>
                <a:cubicBezTo>
                  <a:pt x="484459" y="216205"/>
                  <a:pt x="484565" y="214966"/>
                  <a:pt x="488398" y="209779"/>
                </a:cubicBezTo>
                <a:cubicBezTo>
                  <a:pt x="498215" y="220883"/>
                  <a:pt x="507033" y="232516"/>
                  <a:pt x="513536" y="245647"/>
                </a:cubicBezTo>
                <a:cubicBezTo>
                  <a:pt x="518290" y="245301"/>
                  <a:pt x="522699" y="244984"/>
                  <a:pt x="528088" y="244590"/>
                </a:cubicBezTo>
                <a:cubicBezTo>
                  <a:pt x="523526" y="241862"/>
                  <a:pt x="519530" y="239470"/>
                  <a:pt x="515265" y="236925"/>
                </a:cubicBezTo>
                <a:cubicBezTo>
                  <a:pt x="516446" y="231767"/>
                  <a:pt x="518233" y="226868"/>
                  <a:pt x="521864" y="222872"/>
                </a:cubicBezTo>
                <a:cubicBezTo>
                  <a:pt x="524861" y="219567"/>
                  <a:pt x="528857" y="219202"/>
                  <a:pt x="532958" y="219913"/>
                </a:cubicBezTo>
                <a:cubicBezTo>
                  <a:pt x="537972" y="220778"/>
                  <a:pt x="542343" y="223141"/>
                  <a:pt x="546003" y="226637"/>
                </a:cubicBezTo>
                <a:cubicBezTo>
                  <a:pt x="556896" y="237031"/>
                  <a:pt x="564052" y="249393"/>
                  <a:pt x="565435" y="264637"/>
                </a:cubicBezTo>
                <a:cubicBezTo>
                  <a:pt x="566011" y="270977"/>
                  <a:pt x="566232" y="277355"/>
                  <a:pt x="566665" y="284607"/>
                </a:cubicBezTo>
                <a:cubicBezTo>
                  <a:pt x="568586" y="280381"/>
                  <a:pt x="568932" y="276558"/>
                  <a:pt x="569143" y="272754"/>
                </a:cubicBezTo>
                <a:cubicBezTo>
                  <a:pt x="569604" y="264445"/>
                  <a:pt x="567789" y="256511"/>
                  <a:pt x="564580" y="248913"/>
                </a:cubicBezTo>
                <a:cubicBezTo>
                  <a:pt x="560066" y="238202"/>
                  <a:pt x="554196" y="228376"/>
                  <a:pt x="544533" y="220249"/>
                </a:cubicBezTo>
                <a:cubicBezTo>
                  <a:pt x="546109" y="220153"/>
                  <a:pt x="547079" y="220115"/>
                  <a:pt x="548039" y="220038"/>
                </a:cubicBezTo>
                <a:cubicBezTo>
                  <a:pt x="551545" y="219760"/>
                  <a:pt x="555109" y="219769"/>
                  <a:pt x="558538" y="219116"/>
                </a:cubicBezTo>
                <a:cubicBezTo>
                  <a:pt x="568884" y="217156"/>
                  <a:pt x="577874" y="219491"/>
                  <a:pt x="585501" y="226849"/>
                </a:cubicBezTo>
                <a:cubicBezTo>
                  <a:pt x="587221" y="228501"/>
                  <a:pt x="589027" y="230076"/>
                  <a:pt x="591130" y="231988"/>
                </a:cubicBezTo>
                <a:lnTo>
                  <a:pt x="591130" y="227617"/>
                </a:lnTo>
                <a:cubicBezTo>
                  <a:pt x="598104" y="231113"/>
                  <a:pt x="603810" y="235868"/>
                  <a:pt x="608286" y="241939"/>
                </a:cubicBezTo>
                <a:cubicBezTo>
                  <a:pt x="614837" y="250824"/>
                  <a:pt x="618314" y="260680"/>
                  <a:pt x="617661" y="271976"/>
                </a:cubicBezTo>
                <a:cubicBezTo>
                  <a:pt x="617431" y="275866"/>
                  <a:pt x="618449" y="279910"/>
                  <a:pt x="619361" y="283781"/>
                </a:cubicBezTo>
                <a:cubicBezTo>
                  <a:pt x="620994" y="290640"/>
                  <a:pt x="622339" y="297517"/>
                  <a:pt x="622656" y="304587"/>
                </a:cubicBezTo>
                <a:cubicBezTo>
                  <a:pt x="623405" y="321388"/>
                  <a:pt x="624385" y="338236"/>
                  <a:pt x="621955" y="354921"/>
                </a:cubicBezTo>
                <a:cubicBezTo>
                  <a:pt x="620226" y="366745"/>
                  <a:pt x="617632" y="378503"/>
                  <a:pt x="614655" y="390087"/>
                </a:cubicBezTo>
                <a:cubicBezTo>
                  <a:pt x="606307" y="422593"/>
                  <a:pt x="597547" y="454993"/>
                  <a:pt x="588988" y="487450"/>
                </a:cubicBezTo>
                <a:cubicBezTo>
                  <a:pt x="584925" y="502848"/>
                  <a:pt x="582533" y="518419"/>
                  <a:pt x="583705" y="534432"/>
                </a:cubicBezTo>
                <a:cubicBezTo>
                  <a:pt x="584714" y="548245"/>
                  <a:pt x="587855" y="561596"/>
                  <a:pt x="591687" y="574823"/>
                </a:cubicBezTo>
                <a:cubicBezTo>
                  <a:pt x="592216" y="576668"/>
                  <a:pt x="592648" y="578541"/>
                  <a:pt x="593195" y="580376"/>
                </a:cubicBezTo>
                <a:cubicBezTo>
                  <a:pt x="595241" y="587292"/>
                  <a:pt x="594876" y="593920"/>
                  <a:pt x="593003" y="601047"/>
                </a:cubicBezTo>
                <a:cubicBezTo>
                  <a:pt x="590083" y="612141"/>
                  <a:pt x="588143" y="623553"/>
                  <a:pt x="586692" y="634945"/>
                </a:cubicBezTo>
                <a:cubicBezTo>
                  <a:pt x="585626" y="643389"/>
                  <a:pt x="582965" y="650266"/>
                  <a:pt x="575540" y="654983"/>
                </a:cubicBezTo>
                <a:cubicBezTo>
                  <a:pt x="572044" y="657202"/>
                  <a:pt x="569056" y="660237"/>
                  <a:pt x="565550" y="662446"/>
                </a:cubicBezTo>
                <a:cubicBezTo>
                  <a:pt x="562198" y="664560"/>
                  <a:pt x="558509" y="666164"/>
                  <a:pt x="554907" y="667845"/>
                </a:cubicBezTo>
                <a:cubicBezTo>
                  <a:pt x="551737" y="669314"/>
                  <a:pt x="548481" y="670592"/>
                  <a:pt x="544668" y="672196"/>
                </a:cubicBezTo>
                <a:cubicBezTo>
                  <a:pt x="546041" y="673137"/>
                  <a:pt x="546829" y="673675"/>
                  <a:pt x="547914" y="674425"/>
                </a:cubicBezTo>
                <a:cubicBezTo>
                  <a:pt x="545705" y="675894"/>
                  <a:pt x="543794" y="677345"/>
                  <a:pt x="541719" y="678517"/>
                </a:cubicBezTo>
                <a:cubicBezTo>
                  <a:pt x="538318" y="680447"/>
                  <a:pt x="536695" y="679458"/>
                  <a:pt x="536599" y="675491"/>
                </a:cubicBezTo>
                <a:cubicBezTo>
                  <a:pt x="536580" y="674722"/>
                  <a:pt x="536849" y="673944"/>
                  <a:pt x="537041" y="672897"/>
                </a:cubicBezTo>
                <a:cubicBezTo>
                  <a:pt x="538193" y="673195"/>
                  <a:pt x="539154" y="673445"/>
                  <a:pt x="539759" y="673599"/>
                </a:cubicBezTo>
                <a:cubicBezTo>
                  <a:pt x="542535" y="666865"/>
                  <a:pt x="546541" y="661419"/>
                  <a:pt x="552929" y="658210"/>
                </a:cubicBezTo>
                <a:cubicBezTo>
                  <a:pt x="556050" y="656635"/>
                  <a:pt x="558413" y="654570"/>
                  <a:pt x="560536" y="651861"/>
                </a:cubicBezTo>
                <a:cubicBezTo>
                  <a:pt x="563380" y="648230"/>
                  <a:pt x="566597" y="644887"/>
                  <a:pt x="569950" y="641093"/>
                </a:cubicBezTo>
                <a:cubicBezTo>
                  <a:pt x="565522" y="634340"/>
                  <a:pt x="568269" y="626867"/>
                  <a:pt x="569037" y="619451"/>
                </a:cubicBezTo>
                <a:cubicBezTo>
                  <a:pt x="564878" y="620229"/>
                  <a:pt x="564302" y="620787"/>
                  <a:pt x="563898" y="624225"/>
                </a:cubicBezTo>
                <a:cubicBezTo>
                  <a:pt x="563879" y="624389"/>
                  <a:pt x="563860" y="624542"/>
                  <a:pt x="563869" y="624706"/>
                </a:cubicBezTo>
                <a:cubicBezTo>
                  <a:pt x="564254" y="631506"/>
                  <a:pt x="562496" y="637068"/>
                  <a:pt x="556098" y="640843"/>
                </a:cubicBezTo>
                <a:cubicBezTo>
                  <a:pt x="554004" y="642082"/>
                  <a:pt x="552698" y="645012"/>
                  <a:pt x="551565" y="647423"/>
                </a:cubicBezTo>
                <a:cubicBezTo>
                  <a:pt x="550018" y="650727"/>
                  <a:pt x="547866" y="653283"/>
                  <a:pt x="544937" y="655425"/>
                </a:cubicBezTo>
                <a:cubicBezTo>
                  <a:pt x="541728" y="657768"/>
                  <a:pt x="538770" y="660458"/>
                  <a:pt x="535437" y="663224"/>
                </a:cubicBezTo>
                <a:cubicBezTo>
                  <a:pt x="534928" y="662869"/>
                  <a:pt x="534207" y="662350"/>
                  <a:pt x="533612" y="661928"/>
                </a:cubicBezTo>
                <a:cubicBezTo>
                  <a:pt x="534726" y="659257"/>
                  <a:pt x="535782" y="656808"/>
                  <a:pt x="536791" y="654339"/>
                </a:cubicBezTo>
                <a:cubicBezTo>
                  <a:pt x="537963" y="651467"/>
                  <a:pt x="540095" y="649748"/>
                  <a:pt x="543015" y="648816"/>
                </a:cubicBezTo>
                <a:cubicBezTo>
                  <a:pt x="545609" y="647990"/>
                  <a:pt x="548078" y="646904"/>
                  <a:pt x="549346" y="643687"/>
                </a:cubicBezTo>
                <a:cubicBezTo>
                  <a:pt x="547473" y="642659"/>
                  <a:pt x="545715" y="641698"/>
                  <a:pt x="543573" y="640526"/>
                </a:cubicBezTo>
                <a:cubicBezTo>
                  <a:pt x="544927" y="639354"/>
                  <a:pt x="545964" y="638029"/>
                  <a:pt x="547328" y="637366"/>
                </a:cubicBezTo>
                <a:cubicBezTo>
                  <a:pt x="549970" y="636079"/>
                  <a:pt x="551363" y="634004"/>
                  <a:pt x="552362" y="631382"/>
                </a:cubicBezTo>
                <a:cubicBezTo>
                  <a:pt x="553803" y="627616"/>
                  <a:pt x="555810" y="624177"/>
                  <a:pt x="558961" y="621517"/>
                </a:cubicBezTo>
                <a:cubicBezTo>
                  <a:pt x="560776" y="619980"/>
                  <a:pt x="561737" y="618049"/>
                  <a:pt x="561410" y="615475"/>
                </a:cubicBezTo>
                <a:cubicBezTo>
                  <a:pt x="559451" y="613592"/>
                  <a:pt x="557856" y="614524"/>
                  <a:pt x="556098" y="616022"/>
                </a:cubicBezTo>
                <a:cubicBezTo>
                  <a:pt x="551094" y="620268"/>
                  <a:pt x="546080" y="624494"/>
                  <a:pt x="540921" y="628548"/>
                </a:cubicBezTo>
                <a:cubicBezTo>
                  <a:pt x="538328" y="630584"/>
                  <a:pt x="535417" y="632227"/>
                  <a:pt x="532151" y="634379"/>
                </a:cubicBezTo>
                <a:cubicBezTo>
                  <a:pt x="531124" y="632467"/>
                  <a:pt x="530432" y="631170"/>
                  <a:pt x="529395" y="629240"/>
                </a:cubicBezTo>
                <a:cubicBezTo>
                  <a:pt x="532997" y="629297"/>
                  <a:pt x="534332" y="627549"/>
                  <a:pt x="534495" y="624715"/>
                </a:cubicBezTo>
                <a:cubicBezTo>
                  <a:pt x="534687" y="621449"/>
                  <a:pt x="536810" y="619644"/>
                  <a:pt x="539423" y="618126"/>
                </a:cubicBezTo>
                <a:cubicBezTo>
                  <a:pt x="545004" y="614908"/>
                  <a:pt x="549115" y="610403"/>
                  <a:pt x="551267" y="603842"/>
                </a:cubicBezTo>
                <a:cubicBezTo>
                  <a:pt x="554763" y="606205"/>
                  <a:pt x="557097" y="610480"/>
                  <a:pt x="561967" y="610211"/>
                </a:cubicBezTo>
                <a:cubicBezTo>
                  <a:pt x="563111" y="605735"/>
                  <a:pt x="563014" y="604880"/>
                  <a:pt x="560786" y="601556"/>
                </a:cubicBezTo>
                <a:cubicBezTo>
                  <a:pt x="559806" y="602920"/>
                  <a:pt x="558913" y="604159"/>
                  <a:pt x="557847" y="605638"/>
                </a:cubicBezTo>
                <a:cubicBezTo>
                  <a:pt x="555013" y="603573"/>
                  <a:pt x="553879" y="600442"/>
                  <a:pt x="553082" y="597272"/>
                </a:cubicBezTo>
                <a:cubicBezTo>
                  <a:pt x="552842" y="596331"/>
                  <a:pt x="553687" y="594871"/>
                  <a:pt x="554417" y="593958"/>
                </a:cubicBezTo>
                <a:cubicBezTo>
                  <a:pt x="558654" y="588694"/>
                  <a:pt x="557472" y="581442"/>
                  <a:pt x="551718" y="577945"/>
                </a:cubicBezTo>
                <a:cubicBezTo>
                  <a:pt x="551171" y="577609"/>
                  <a:pt x="550585" y="577350"/>
                  <a:pt x="550028" y="577023"/>
                </a:cubicBezTo>
                <a:cubicBezTo>
                  <a:pt x="542074" y="572393"/>
                  <a:pt x="540547" y="564853"/>
                  <a:pt x="546060" y="557274"/>
                </a:cubicBezTo>
                <a:cubicBezTo>
                  <a:pt x="547453" y="555353"/>
                  <a:pt x="549298" y="553691"/>
                  <a:pt x="549163" y="550752"/>
                </a:cubicBezTo>
                <a:cubicBezTo>
                  <a:pt x="548471" y="550291"/>
                  <a:pt x="547741" y="549676"/>
                  <a:pt x="546925" y="549272"/>
                </a:cubicBezTo>
                <a:cubicBezTo>
                  <a:pt x="540989" y="546343"/>
                  <a:pt x="538885" y="547053"/>
                  <a:pt x="535994" y="553019"/>
                </a:cubicBezTo>
                <a:cubicBezTo>
                  <a:pt x="535091" y="554882"/>
                  <a:pt x="534303" y="556794"/>
                  <a:pt x="533256" y="559137"/>
                </a:cubicBezTo>
                <a:cubicBezTo>
                  <a:pt x="530691" y="553191"/>
                  <a:pt x="534197" y="549051"/>
                  <a:pt x="536301" y="544662"/>
                </a:cubicBezTo>
                <a:cubicBezTo>
                  <a:pt x="532180" y="541194"/>
                  <a:pt x="531431" y="538341"/>
                  <a:pt x="533535" y="533509"/>
                </a:cubicBezTo>
                <a:cubicBezTo>
                  <a:pt x="535091" y="529936"/>
                  <a:pt x="537166" y="526555"/>
                  <a:pt x="540614" y="524643"/>
                </a:cubicBezTo>
                <a:cubicBezTo>
                  <a:pt x="548279" y="520388"/>
                  <a:pt x="550210" y="512761"/>
                  <a:pt x="553082" y="505432"/>
                </a:cubicBezTo>
                <a:cubicBezTo>
                  <a:pt x="549547" y="503809"/>
                  <a:pt x="546762" y="505547"/>
                  <a:pt x="543188" y="506258"/>
                </a:cubicBezTo>
                <a:cubicBezTo>
                  <a:pt x="543179" y="492099"/>
                  <a:pt x="544428" y="478190"/>
                  <a:pt x="545090" y="464262"/>
                </a:cubicBezTo>
                <a:cubicBezTo>
                  <a:pt x="545763" y="450190"/>
                  <a:pt x="546445" y="436127"/>
                  <a:pt x="546983" y="422055"/>
                </a:cubicBezTo>
                <a:cubicBezTo>
                  <a:pt x="547521" y="408050"/>
                  <a:pt x="547866" y="394035"/>
                  <a:pt x="548904" y="379953"/>
                </a:cubicBezTo>
                <a:cubicBezTo>
                  <a:pt x="551017" y="391518"/>
                  <a:pt x="553130" y="403084"/>
                  <a:pt x="555234" y="414649"/>
                </a:cubicBezTo>
                <a:cubicBezTo>
                  <a:pt x="555570" y="414649"/>
                  <a:pt x="555906" y="414668"/>
                  <a:pt x="556242" y="414678"/>
                </a:cubicBezTo>
                <a:cubicBezTo>
                  <a:pt x="557491" y="401163"/>
                  <a:pt x="558452" y="387628"/>
                  <a:pt x="559758" y="374113"/>
                </a:cubicBezTo>
                <a:cubicBezTo>
                  <a:pt x="561065" y="360617"/>
                  <a:pt x="562669" y="347160"/>
                  <a:pt x="564926" y="333625"/>
                </a:cubicBezTo>
                <a:cubicBezTo>
                  <a:pt x="565704" y="335748"/>
                  <a:pt x="566482" y="337871"/>
                  <a:pt x="567299" y="340090"/>
                </a:cubicBezTo>
                <a:cubicBezTo>
                  <a:pt x="574109" y="333904"/>
                  <a:pt x="575569" y="327295"/>
                  <a:pt x="571179" y="321330"/>
                </a:cubicBezTo>
                <a:cubicBezTo>
                  <a:pt x="569470" y="322118"/>
                  <a:pt x="567596" y="322905"/>
                  <a:pt x="565800" y="323818"/>
                </a:cubicBezTo>
                <a:cubicBezTo>
                  <a:pt x="553198" y="330225"/>
                  <a:pt x="540239" y="335575"/>
                  <a:pt x="526138" y="337756"/>
                </a:cubicBezTo>
                <a:cubicBezTo>
                  <a:pt x="524659" y="337986"/>
                  <a:pt x="523189" y="338947"/>
                  <a:pt x="521931" y="339869"/>
                </a:cubicBezTo>
                <a:cubicBezTo>
                  <a:pt x="516898" y="343557"/>
                  <a:pt x="511970" y="347380"/>
                  <a:pt x="506985" y="351127"/>
                </a:cubicBezTo>
                <a:cubicBezTo>
                  <a:pt x="503555" y="353711"/>
                  <a:pt x="501471" y="357207"/>
                  <a:pt x="499588" y="361001"/>
                </a:cubicBezTo>
                <a:cubicBezTo>
                  <a:pt x="497696" y="364834"/>
                  <a:pt x="495237" y="368378"/>
                  <a:pt x="493114" y="372096"/>
                </a:cubicBezTo>
                <a:cubicBezTo>
                  <a:pt x="492250" y="373604"/>
                  <a:pt x="491721" y="375314"/>
                  <a:pt x="490866" y="376822"/>
                </a:cubicBezTo>
                <a:cubicBezTo>
                  <a:pt x="487956" y="381951"/>
                  <a:pt x="485506" y="387455"/>
                  <a:pt x="481904" y="392047"/>
                </a:cubicBezTo>
                <a:cubicBezTo>
                  <a:pt x="471492" y="405283"/>
                  <a:pt x="462020" y="419135"/>
                  <a:pt x="453260" y="433486"/>
                </a:cubicBezTo>
                <a:cubicBezTo>
                  <a:pt x="446363" y="444782"/>
                  <a:pt x="439658" y="456203"/>
                  <a:pt x="432886" y="467567"/>
                </a:cubicBezTo>
                <a:cubicBezTo>
                  <a:pt x="432243" y="468652"/>
                  <a:pt x="431705" y="469805"/>
                  <a:pt x="431772" y="471534"/>
                </a:cubicBezTo>
                <a:cubicBezTo>
                  <a:pt x="437363" y="465741"/>
                  <a:pt x="442944" y="459949"/>
                  <a:pt x="448534" y="454157"/>
                </a:cubicBezTo>
                <a:cubicBezTo>
                  <a:pt x="443078" y="471284"/>
                  <a:pt x="436248" y="487844"/>
                  <a:pt x="431676" y="505134"/>
                </a:cubicBezTo>
                <a:cubicBezTo>
                  <a:pt x="431964" y="505278"/>
                  <a:pt x="432252" y="505432"/>
                  <a:pt x="432531" y="505576"/>
                </a:cubicBezTo>
                <a:cubicBezTo>
                  <a:pt x="438054" y="498189"/>
                  <a:pt x="443568" y="490812"/>
                  <a:pt x="449091" y="483426"/>
                </a:cubicBezTo>
                <a:cubicBezTo>
                  <a:pt x="445499" y="514010"/>
                  <a:pt x="436806" y="543202"/>
                  <a:pt x="426739" y="572038"/>
                </a:cubicBezTo>
                <a:cubicBezTo>
                  <a:pt x="427152" y="572211"/>
                  <a:pt x="427565" y="572384"/>
                  <a:pt x="427978" y="572556"/>
                </a:cubicBezTo>
                <a:cubicBezTo>
                  <a:pt x="435163" y="560232"/>
                  <a:pt x="442358" y="547899"/>
                  <a:pt x="449994" y="534797"/>
                </a:cubicBezTo>
                <a:cubicBezTo>
                  <a:pt x="449994" y="537285"/>
                  <a:pt x="450052" y="538966"/>
                  <a:pt x="449985" y="540646"/>
                </a:cubicBezTo>
                <a:cubicBezTo>
                  <a:pt x="449466" y="552634"/>
                  <a:pt x="449053" y="564641"/>
                  <a:pt x="448352" y="576620"/>
                </a:cubicBezTo>
                <a:cubicBezTo>
                  <a:pt x="447746" y="587128"/>
                  <a:pt x="449149" y="597426"/>
                  <a:pt x="451579" y="607540"/>
                </a:cubicBezTo>
                <a:cubicBezTo>
                  <a:pt x="452655" y="611997"/>
                  <a:pt x="451339" y="614697"/>
                  <a:pt x="448294" y="617549"/>
                </a:cubicBezTo>
                <a:cubicBezTo>
                  <a:pt x="429409" y="635214"/>
                  <a:pt x="409093" y="650958"/>
                  <a:pt x="386645" y="663878"/>
                </a:cubicBezTo>
                <a:cubicBezTo>
                  <a:pt x="385281" y="664665"/>
                  <a:pt x="383917" y="665472"/>
                  <a:pt x="382735" y="666682"/>
                </a:cubicBezTo>
                <a:cubicBezTo>
                  <a:pt x="406404" y="659488"/>
                  <a:pt x="429774" y="651582"/>
                  <a:pt x="451262" y="638884"/>
                </a:cubicBezTo>
                <a:cubicBezTo>
                  <a:pt x="451483" y="639258"/>
                  <a:pt x="451704" y="639633"/>
                  <a:pt x="451925" y="640008"/>
                </a:cubicBezTo>
                <a:cubicBezTo>
                  <a:pt x="447257" y="643677"/>
                  <a:pt x="442665" y="647442"/>
                  <a:pt x="437910" y="650996"/>
                </a:cubicBezTo>
                <a:cubicBezTo>
                  <a:pt x="426441" y="659565"/>
                  <a:pt x="413886" y="666260"/>
                  <a:pt x="400727" y="671793"/>
                </a:cubicBezTo>
                <a:cubicBezTo>
                  <a:pt x="387961" y="677153"/>
                  <a:pt x="377625" y="685980"/>
                  <a:pt x="367232" y="694750"/>
                </a:cubicBezTo>
                <a:cubicBezTo>
                  <a:pt x="367068" y="694894"/>
                  <a:pt x="367068" y="695231"/>
                  <a:pt x="366857" y="695913"/>
                </a:cubicBezTo>
                <a:cubicBezTo>
                  <a:pt x="394358" y="684424"/>
                  <a:pt x="420687" y="670227"/>
                  <a:pt x="451108" y="668508"/>
                </a:cubicBezTo>
                <a:cubicBezTo>
                  <a:pt x="429957" y="675904"/>
                  <a:pt x="411437" y="687479"/>
                  <a:pt x="394704" y="703395"/>
                </a:cubicBezTo>
                <a:cubicBezTo>
                  <a:pt x="396385" y="703395"/>
                  <a:pt x="397403" y="703520"/>
                  <a:pt x="398383" y="703376"/>
                </a:cubicBezTo>
                <a:cubicBezTo>
                  <a:pt x="410083" y="701666"/>
                  <a:pt x="421753" y="699726"/>
                  <a:pt x="433472" y="698227"/>
                </a:cubicBezTo>
                <a:cubicBezTo>
                  <a:pt x="443145" y="696988"/>
                  <a:pt x="452588" y="698852"/>
                  <a:pt x="461905" y="701349"/>
                </a:cubicBezTo>
                <a:cubicBezTo>
                  <a:pt x="462136" y="701407"/>
                  <a:pt x="462270" y="701810"/>
                  <a:pt x="462530" y="702156"/>
                </a:cubicBezTo>
                <a:cubicBezTo>
                  <a:pt x="451051" y="703741"/>
                  <a:pt x="439447" y="704183"/>
                  <a:pt x="428074" y="707631"/>
                </a:cubicBezTo>
                <a:cubicBezTo>
                  <a:pt x="447429" y="715537"/>
                  <a:pt x="464585" y="725825"/>
                  <a:pt x="473922" y="745132"/>
                </a:cubicBezTo>
                <a:cubicBezTo>
                  <a:pt x="465671" y="744354"/>
                  <a:pt x="457054" y="743230"/>
                  <a:pt x="448400" y="742817"/>
                </a:cubicBezTo>
                <a:cubicBezTo>
                  <a:pt x="439793" y="742414"/>
                  <a:pt x="431157" y="742731"/>
                  <a:pt x="422541" y="742731"/>
                </a:cubicBezTo>
                <a:cubicBezTo>
                  <a:pt x="422503" y="743048"/>
                  <a:pt x="422464" y="743364"/>
                  <a:pt x="422416" y="743681"/>
                </a:cubicBezTo>
                <a:cubicBezTo>
                  <a:pt x="423406" y="744047"/>
                  <a:pt x="424376" y="744517"/>
                  <a:pt x="425394" y="744748"/>
                </a:cubicBezTo>
                <a:cubicBezTo>
                  <a:pt x="432041" y="746256"/>
                  <a:pt x="438122" y="748763"/>
                  <a:pt x="443309" y="753422"/>
                </a:cubicBezTo>
                <a:cubicBezTo>
                  <a:pt x="445643" y="755525"/>
                  <a:pt x="448630" y="756928"/>
                  <a:pt x="451406" y="758503"/>
                </a:cubicBezTo>
                <a:cubicBezTo>
                  <a:pt x="453913" y="759915"/>
                  <a:pt x="456526" y="761145"/>
                  <a:pt x="459110" y="762413"/>
                </a:cubicBezTo>
                <a:cubicBezTo>
                  <a:pt x="462971" y="764314"/>
                  <a:pt x="465248" y="767292"/>
                  <a:pt x="466026" y="771586"/>
                </a:cubicBezTo>
                <a:cubicBezTo>
                  <a:pt x="467582" y="780270"/>
                  <a:pt x="468792" y="788905"/>
                  <a:pt x="467697" y="797800"/>
                </a:cubicBezTo>
                <a:cubicBezTo>
                  <a:pt x="466881" y="804457"/>
                  <a:pt x="466910" y="811209"/>
                  <a:pt x="466420" y="817914"/>
                </a:cubicBezTo>
                <a:cubicBezTo>
                  <a:pt x="465680" y="828115"/>
                  <a:pt x="465037" y="838336"/>
                  <a:pt x="463894" y="848499"/>
                </a:cubicBezTo>
                <a:cubicBezTo>
                  <a:pt x="463471" y="852216"/>
                  <a:pt x="461790" y="855808"/>
                  <a:pt x="460599" y="859430"/>
                </a:cubicBezTo>
                <a:cubicBezTo>
                  <a:pt x="459043" y="864117"/>
                  <a:pt x="457102" y="868699"/>
                  <a:pt x="455863" y="873464"/>
                </a:cubicBezTo>
                <a:cubicBezTo>
                  <a:pt x="454624" y="878218"/>
                  <a:pt x="452847" y="882464"/>
                  <a:pt x="449341" y="886037"/>
                </a:cubicBezTo>
                <a:cubicBezTo>
                  <a:pt x="446315" y="889111"/>
                  <a:pt x="443808" y="892685"/>
                  <a:pt x="440782" y="895768"/>
                </a:cubicBezTo>
                <a:cubicBezTo>
                  <a:pt x="436402" y="900235"/>
                  <a:pt x="433799" y="905575"/>
                  <a:pt x="431743" y="911387"/>
                </a:cubicBezTo>
                <a:cubicBezTo>
                  <a:pt x="428852" y="919600"/>
                  <a:pt x="426374" y="927774"/>
                  <a:pt x="427546" y="936669"/>
                </a:cubicBezTo>
                <a:cubicBezTo>
                  <a:pt x="427853" y="939003"/>
                  <a:pt x="427623" y="941529"/>
                  <a:pt x="427065" y="943825"/>
                </a:cubicBezTo>
                <a:cubicBezTo>
                  <a:pt x="425625" y="949752"/>
                  <a:pt x="426451" y="955554"/>
                  <a:pt x="427219" y="961442"/>
                </a:cubicBezTo>
                <a:cubicBezTo>
                  <a:pt x="427690" y="965054"/>
                  <a:pt x="427815" y="968781"/>
                  <a:pt x="427517" y="972412"/>
                </a:cubicBezTo>
                <a:cubicBezTo>
                  <a:pt x="426633" y="983199"/>
                  <a:pt x="427181" y="993736"/>
                  <a:pt x="430408" y="1004197"/>
                </a:cubicBezTo>
                <a:cubicBezTo>
                  <a:pt x="437199" y="1026242"/>
                  <a:pt x="438122" y="1048815"/>
                  <a:pt x="435970" y="1071667"/>
                </a:cubicBezTo>
                <a:cubicBezTo>
                  <a:pt x="434452" y="1087824"/>
                  <a:pt x="430533" y="1103462"/>
                  <a:pt x="426652" y="1119138"/>
                </a:cubicBezTo>
                <a:cubicBezTo>
                  <a:pt x="423118" y="1133412"/>
                  <a:pt x="419919" y="1147763"/>
                  <a:pt x="416528" y="1162076"/>
                </a:cubicBezTo>
                <a:cubicBezTo>
                  <a:pt x="412618" y="1178549"/>
                  <a:pt x="408613" y="1195004"/>
                  <a:pt x="404713" y="1211487"/>
                </a:cubicBezTo>
                <a:cubicBezTo>
                  <a:pt x="401476" y="1225175"/>
                  <a:pt x="397028" y="1238517"/>
                  <a:pt x="393330" y="1252061"/>
                </a:cubicBezTo>
                <a:cubicBezTo>
                  <a:pt x="388335" y="1270351"/>
                  <a:pt x="384637" y="1288995"/>
                  <a:pt x="383177" y="1307976"/>
                </a:cubicBezTo>
                <a:cubicBezTo>
                  <a:pt x="383043" y="1309695"/>
                  <a:pt x="383283" y="1311482"/>
                  <a:pt x="383638" y="1313182"/>
                </a:cubicBezTo>
                <a:cubicBezTo>
                  <a:pt x="386145" y="1325237"/>
                  <a:pt x="385953" y="1336966"/>
                  <a:pt x="380151" y="1348233"/>
                </a:cubicBezTo>
                <a:cubicBezTo>
                  <a:pt x="378422" y="1351595"/>
                  <a:pt x="377049" y="1355198"/>
                  <a:pt x="377731" y="1359597"/>
                </a:cubicBezTo>
                <a:cubicBezTo>
                  <a:pt x="379095" y="1358012"/>
                  <a:pt x="380468" y="1356427"/>
                  <a:pt x="382284" y="1354323"/>
                </a:cubicBezTo>
                <a:cubicBezTo>
                  <a:pt x="382851" y="1356100"/>
                  <a:pt x="383331" y="1357349"/>
                  <a:pt x="383638" y="1358636"/>
                </a:cubicBezTo>
                <a:cubicBezTo>
                  <a:pt x="387154" y="1373458"/>
                  <a:pt x="392158" y="1387674"/>
                  <a:pt x="398930" y="1401410"/>
                </a:cubicBezTo>
                <a:cubicBezTo>
                  <a:pt x="403503" y="1410680"/>
                  <a:pt x="406509" y="1420737"/>
                  <a:pt x="410035" y="1430496"/>
                </a:cubicBezTo>
                <a:cubicBezTo>
                  <a:pt x="412638" y="1437691"/>
                  <a:pt x="411331" y="1444684"/>
                  <a:pt x="408286" y="1451456"/>
                </a:cubicBezTo>
                <a:cubicBezTo>
                  <a:pt x="406356" y="1455740"/>
                  <a:pt x="403253" y="1458766"/>
                  <a:pt x="398633" y="1460168"/>
                </a:cubicBezTo>
                <a:cubicBezTo>
                  <a:pt x="373812" y="1467728"/>
                  <a:pt x="348702" y="1472848"/>
                  <a:pt x="322546" y="1469361"/>
                </a:cubicBezTo>
                <a:cubicBezTo>
                  <a:pt x="316677" y="1468583"/>
                  <a:pt x="310798" y="1467939"/>
                  <a:pt x="304929" y="1467180"/>
                </a:cubicBezTo>
                <a:cubicBezTo>
                  <a:pt x="303892" y="1467046"/>
                  <a:pt x="302883" y="1466604"/>
                  <a:pt x="301548" y="1466210"/>
                </a:cubicBezTo>
                <a:cubicBezTo>
                  <a:pt x="303171" y="1464155"/>
                  <a:pt x="304680" y="1462531"/>
                  <a:pt x="305861" y="1460697"/>
                </a:cubicBezTo>
                <a:cubicBezTo>
                  <a:pt x="308868" y="1456019"/>
                  <a:pt x="308483" y="1454472"/>
                  <a:pt x="303681" y="1451321"/>
                </a:cubicBezTo>
                <a:cubicBezTo>
                  <a:pt x="308704" y="1444991"/>
                  <a:pt x="316081" y="1444357"/>
                  <a:pt x="323353" y="1443512"/>
                </a:cubicBezTo>
                <a:cubicBezTo>
                  <a:pt x="323305" y="1443185"/>
                  <a:pt x="323247" y="1442859"/>
                  <a:pt x="323199" y="1442523"/>
                </a:cubicBezTo>
                <a:lnTo>
                  <a:pt x="309175" y="1442523"/>
                </a:lnTo>
                <a:cubicBezTo>
                  <a:pt x="310539" y="1438267"/>
                  <a:pt x="312931" y="1435933"/>
                  <a:pt x="316571" y="1435395"/>
                </a:cubicBezTo>
                <a:cubicBezTo>
                  <a:pt x="320029" y="1434877"/>
                  <a:pt x="323603" y="1434627"/>
                  <a:pt x="327070" y="1434896"/>
                </a:cubicBezTo>
                <a:cubicBezTo>
                  <a:pt x="332161" y="1435290"/>
                  <a:pt x="337195" y="1436308"/>
                  <a:pt x="342267" y="1436961"/>
                </a:cubicBezTo>
                <a:cubicBezTo>
                  <a:pt x="343986" y="1437182"/>
                  <a:pt x="345898" y="1437557"/>
                  <a:pt x="347463" y="1437057"/>
                </a:cubicBezTo>
                <a:cubicBezTo>
                  <a:pt x="358126" y="1433695"/>
                  <a:pt x="368721" y="1430131"/>
                  <a:pt x="379316" y="1426568"/>
                </a:cubicBezTo>
                <a:cubicBezTo>
                  <a:pt x="380468" y="1426183"/>
                  <a:pt x="381448" y="1425319"/>
                  <a:pt x="383196" y="1424262"/>
                </a:cubicBezTo>
                <a:cubicBezTo>
                  <a:pt x="365618" y="1419219"/>
                  <a:pt x="348750" y="1416943"/>
                  <a:pt x="331066" y="1422524"/>
                </a:cubicBezTo>
                <a:cubicBezTo>
                  <a:pt x="331595" y="1421054"/>
                  <a:pt x="331873" y="1420276"/>
                  <a:pt x="332421" y="1418749"/>
                </a:cubicBezTo>
                <a:cubicBezTo>
                  <a:pt x="326753" y="1420382"/>
                  <a:pt x="321595" y="1421870"/>
                  <a:pt x="316687" y="1423282"/>
                </a:cubicBezTo>
                <a:cubicBezTo>
                  <a:pt x="319789" y="1420151"/>
                  <a:pt x="326571" y="1416924"/>
                  <a:pt x="332305" y="1416270"/>
                </a:cubicBezTo>
                <a:cubicBezTo>
                  <a:pt x="338079" y="1415617"/>
                  <a:pt x="343890" y="1415214"/>
                  <a:pt x="349682" y="1414349"/>
                </a:cubicBezTo>
                <a:cubicBezTo>
                  <a:pt x="343189" y="1410805"/>
                  <a:pt x="335917" y="1411275"/>
                  <a:pt x="329145" y="1410507"/>
                </a:cubicBezTo>
                <a:cubicBezTo>
                  <a:pt x="327954" y="1406876"/>
                  <a:pt x="331047" y="1405541"/>
                  <a:pt x="331960" y="1402592"/>
                </a:cubicBezTo>
                <a:cubicBezTo>
                  <a:pt x="327676" y="1401045"/>
                  <a:pt x="323439" y="1399211"/>
                  <a:pt x="319030" y="1398077"/>
                </a:cubicBezTo>
                <a:cubicBezTo>
                  <a:pt x="317465" y="1397674"/>
                  <a:pt x="315351" y="1398702"/>
                  <a:pt x="313709" y="1399528"/>
                </a:cubicBezTo>
                <a:cubicBezTo>
                  <a:pt x="312057" y="1400354"/>
                  <a:pt x="310683" y="1401737"/>
                  <a:pt x="308320" y="1403533"/>
                </a:cubicBezTo>
                <a:cubicBezTo>
                  <a:pt x="308320" y="1400748"/>
                  <a:pt x="307869" y="1398644"/>
                  <a:pt x="308426" y="1396867"/>
                </a:cubicBezTo>
                <a:cubicBezTo>
                  <a:pt x="309367" y="1393860"/>
                  <a:pt x="310635" y="1390844"/>
                  <a:pt x="312335" y="1388203"/>
                </a:cubicBezTo>
                <a:cubicBezTo>
                  <a:pt x="315611" y="1383083"/>
                  <a:pt x="319338" y="1378261"/>
                  <a:pt x="322738" y="1373227"/>
                </a:cubicBezTo>
                <a:cubicBezTo>
                  <a:pt x="324217" y="1371037"/>
                  <a:pt x="325380" y="1368626"/>
                  <a:pt x="327080" y="1365620"/>
                </a:cubicBezTo>
                <a:cubicBezTo>
                  <a:pt x="321538" y="1365898"/>
                  <a:pt x="317714" y="1368204"/>
                  <a:pt x="313065" y="1369510"/>
                </a:cubicBezTo>
                <a:cubicBezTo>
                  <a:pt x="314256" y="1367887"/>
                  <a:pt x="315188" y="1365966"/>
                  <a:pt x="316677" y="1364697"/>
                </a:cubicBezTo>
                <a:cubicBezTo>
                  <a:pt x="323487" y="1358934"/>
                  <a:pt x="324803" y="1351211"/>
                  <a:pt x="324707" y="1342989"/>
                </a:cubicBezTo>
                <a:cubicBezTo>
                  <a:pt x="324669" y="1339569"/>
                  <a:pt x="323372" y="1338407"/>
                  <a:pt x="320154" y="1339511"/>
                </a:cubicBezTo>
                <a:cubicBezTo>
                  <a:pt x="316312" y="1340837"/>
                  <a:pt x="312729" y="1342941"/>
                  <a:pt x="308973" y="1344737"/>
                </a:cubicBezTo>
                <a:cubicBezTo>
                  <a:pt x="308993" y="1333546"/>
                  <a:pt x="306716" y="1321847"/>
                  <a:pt x="312182" y="1310560"/>
                </a:cubicBezTo>
                <a:cubicBezTo>
                  <a:pt x="314237" y="1311319"/>
                  <a:pt x="316264" y="1312145"/>
                  <a:pt x="318339" y="1312827"/>
                </a:cubicBezTo>
                <a:cubicBezTo>
                  <a:pt x="320279" y="1313461"/>
                  <a:pt x="322008" y="1312923"/>
                  <a:pt x="322671" y="1310944"/>
                </a:cubicBezTo>
                <a:cubicBezTo>
                  <a:pt x="326014" y="1301118"/>
                  <a:pt x="332296" y="1292434"/>
                  <a:pt x="334265" y="1282108"/>
                </a:cubicBezTo>
                <a:cubicBezTo>
                  <a:pt x="335389" y="1276191"/>
                  <a:pt x="335936" y="1270149"/>
                  <a:pt x="336484" y="1264136"/>
                </a:cubicBezTo>
                <a:cubicBezTo>
                  <a:pt x="338251" y="1244531"/>
                  <a:pt x="338088" y="1224858"/>
                  <a:pt x="338319" y="1205205"/>
                </a:cubicBezTo>
                <a:cubicBezTo>
                  <a:pt x="338319" y="1204571"/>
                  <a:pt x="338261" y="1203937"/>
                  <a:pt x="337858" y="1203245"/>
                </a:cubicBezTo>
                <a:cubicBezTo>
                  <a:pt x="334995" y="1215426"/>
                  <a:pt x="333881" y="1227913"/>
                  <a:pt x="331086" y="1240285"/>
                </a:cubicBezTo>
                <a:cubicBezTo>
                  <a:pt x="330346" y="1234493"/>
                  <a:pt x="329510" y="1228710"/>
                  <a:pt x="328905" y="1222899"/>
                </a:cubicBezTo>
                <a:cubicBezTo>
                  <a:pt x="327656" y="1210988"/>
                  <a:pt x="326600" y="1199057"/>
                  <a:pt x="325313" y="1187146"/>
                </a:cubicBezTo>
                <a:cubicBezTo>
                  <a:pt x="323881" y="1173794"/>
                  <a:pt x="321941" y="1160491"/>
                  <a:pt x="320836" y="1147120"/>
                </a:cubicBezTo>
                <a:cubicBezTo>
                  <a:pt x="319415" y="1129743"/>
                  <a:pt x="318329" y="1112337"/>
                  <a:pt x="317609" y="1094913"/>
                </a:cubicBezTo>
                <a:cubicBezTo>
                  <a:pt x="316994" y="1080034"/>
                  <a:pt x="319664" y="1065692"/>
                  <a:pt x="325822" y="1051947"/>
                </a:cubicBezTo>
                <a:cubicBezTo>
                  <a:pt x="329606" y="1043503"/>
                  <a:pt x="332305" y="1034580"/>
                  <a:pt x="335495" y="1025877"/>
                </a:cubicBezTo>
                <a:cubicBezTo>
                  <a:pt x="335984" y="1024542"/>
                  <a:pt x="336465" y="1023197"/>
                  <a:pt x="337281" y="1020949"/>
                </a:cubicBezTo>
                <a:cubicBezTo>
                  <a:pt x="340480" y="1030046"/>
                  <a:pt x="342305" y="1038499"/>
                  <a:pt x="342997" y="1047278"/>
                </a:cubicBezTo>
                <a:cubicBezTo>
                  <a:pt x="345091" y="1040477"/>
                  <a:pt x="344505" y="1033523"/>
                  <a:pt x="344034" y="1026597"/>
                </a:cubicBezTo>
                <a:cubicBezTo>
                  <a:pt x="343333" y="1016396"/>
                  <a:pt x="339558" y="1007050"/>
                  <a:pt x="336100" y="997559"/>
                </a:cubicBezTo>
                <a:cubicBezTo>
                  <a:pt x="332767" y="988415"/>
                  <a:pt x="330106" y="979011"/>
                  <a:pt x="327176" y="969722"/>
                </a:cubicBezTo>
                <a:cubicBezTo>
                  <a:pt x="326946" y="969002"/>
                  <a:pt x="326888" y="968224"/>
                  <a:pt x="326657" y="966956"/>
                </a:cubicBezTo>
                <a:cubicBezTo>
                  <a:pt x="328665" y="967503"/>
                  <a:pt x="330259" y="967935"/>
                  <a:pt x="332536" y="968560"/>
                </a:cubicBezTo>
                <a:cubicBezTo>
                  <a:pt x="330759" y="965544"/>
                  <a:pt x="329318" y="962979"/>
                  <a:pt x="327772" y="960472"/>
                </a:cubicBezTo>
                <a:cubicBezTo>
                  <a:pt x="324006" y="954372"/>
                  <a:pt x="323113" y="948052"/>
                  <a:pt x="325745" y="941232"/>
                </a:cubicBezTo>
                <a:cubicBezTo>
                  <a:pt x="327637" y="936352"/>
                  <a:pt x="329222" y="931357"/>
                  <a:pt x="330432" y="925911"/>
                </a:cubicBezTo>
                <a:cubicBezTo>
                  <a:pt x="328079" y="927985"/>
                  <a:pt x="325735" y="930051"/>
                  <a:pt x="322978" y="932481"/>
                </a:cubicBezTo>
                <a:cubicBezTo>
                  <a:pt x="320077" y="920061"/>
                  <a:pt x="320702" y="908515"/>
                  <a:pt x="325582" y="897622"/>
                </a:cubicBezTo>
                <a:cubicBezTo>
                  <a:pt x="329616" y="888602"/>
                  <a:pt x="334678" y="880034"/>
                  <a:pt x="339414" y="871341"/>
                </a:cubicBezTo>
                <a:cubicBezTo>
                  <a:pt x="345148" y="860823"/>
                  <a:pt x="351046" y="850391"/>
                  <a:pt x="356800" y="839873"/>
                </a:cubicBezTo>
                <a:cubicBezTo>
                  <a:pt x="357616" y="838384"/>
                  <a:pt x="357981" y="836664"/>
                  <a:pt x="358606" y="834906"/>
                </a:cubicBezTo>
                <a:cubicBezTo>
                  <a:pt x="346868" y="827741"/>
                  <a:pt x="336887" y="831545"/>
                  <a:pt x="327186" y="838547"/>
                </a:cubicBezTo>
                <a:cubicBezTo>
                  <a:pt x="333276" y="830075"/>
                  <a:pt x="341037" y="823860"/>
                  <a:pt x="351344" y="820287"/>
                </a:cubicBezTo>
                <a:cubicBezTo>
                  <a:pt x="348808" y="817347"/>
                  <a:pt x="345648" y="816512"/>
                  <a:pt x="342853" y="815273"/>
                </a:cubicBezTo>
                <a:cubicBezTo>
                  <a:pt x="333237" y="811008"/>
                  <a:pt x="332795" y="811171"/>
                  <a:pt x="323853" y="816608"/>
                </a:cubicBezTo>
                <a:cubicBezTo>
                  <a:pt x="317839" y="820258"/>
                  <a:pt x="311797" y="823860"/>
                  <a:pt x="305621" y="827232"/>
                </a:cubicBezTo>
                <a:cubicBezTo>
                  <a:pt x="302643" y="828855"/>
                  <a:pt x="301058" y="831420"/>
                  <a:pt x="300386" y="834340"/>
                </a:cubicBezTo>
                <a:cubicBezTo>
                  <a:pt x="298801" y="841179"/>
                  <a:pt x="297264" y="848066"/>
                  <a:pt x="296419" y="855021"/>
                </a:cubicBezTo>
                <a:cubicBezTo>
                  <a:pt x="293739" y="877066"/>
                  <a:pt x="296092" y="899130"/>
                  <a:pt x="296640" y="921185"/>
                </a:cubicBezTo>
                <a:cubicBezTo>
                  <a:pt x="296985" y="934940"/>
                  <a:pt x="297081" y="948705"/>
                  <a:pt x="296899" y="962451"/>
                </a:cubicBezTo>
                <a:cubicBezTo>
                  <a:pt x="296774" y="972047"/>
                  <a:pt x="296476" y="981681"/>
                  <a:pt x="295381" y="991200"/>
                </a:cubicBezTo>
                <a:cubicBezTo>
                  <a:pt x="294161" y="1001815"/>
                  <a:pt x="292336" y="1012400"/>
                  <a:pt x="289993" y="1022832"/>
                </a:cubicBezTo>
                <a:cubicBezTo>
                  <a:pt x="288936" y="1027558"/>
                  <a:pt x="285949" y="1031832"/>
                  <a:pt x="283941" y="1036357"/>
                </a:cubicBezTo>
                <a:cubicBezTo>
                  <a:pt x="282711" y="1039123"/>
                  <a:pt x="281463" y="1041899"/>
                  <a:pt x="280598" y="1044790"/>
                </a:cubicBezTo>
                <a:cubicBezTo>
                  <a:pt x="278917" y="1050458"/>
                  <a:pt x="277572" y="1056221"/>
                  <a:pt x="275959" y="1061908"/>
                </a:cubicBezTo>
                <a:cubicBezTo>
                  <a:pt x="273596" y="1070245"/>
                  <a:pt x="271876" y="1078641"/>
                  <a:pt x="271934" y="1087392"/>
                </a:cubicBezTo>
                <a:cubicBezTo>
                  <a:pt x="272049" y="1104336"/>
                  <a:pt x="268313" y="1120714"/>
                  <a:pt x="264230" y="1137034"/>
                </a:cubicBezTo>
                <a:cubicBezTo>
                  <a:pt x="261281" y="1148820"/>
                  <a:pt x="258188" y="1160567"/>
                  <a:pt x="255652" y="1172440"/>
                </a:cubicBezTo>
                <a:cubicBezTo>
                  <a:pt x="254845" y="1176225"/>
                  <a:pt x="254922" y="1180499"/>
                  <a:pt x="255787" y="1184274"/>
                </a:cubicBezTo>
                <a:cubicBezTo>
                  <a:pt x="258034" y="1194063"/>
                  <a:pt x="261233" y="1203630"/>
                  <a:pt x="263510" y="1213408"/>
                </a:cubicBezTo>
                <a:cubicBezTo>
                  <a:pt x="266103" y="1224561"/>
                  <a:pt x="270560" y="1235338"/>
                  <a:pt x="270656" y="1247028"/>
                </a:cubicBezTo>
                <a:cubicBezTo>
                  <a:pt x="270733" y="1256768"/>
                  <a:pt x="271156" y="1266528"/>
                  <a:pt x="268639" y="1276114"/>
                </a:cubicBezTo>
                <a:cubicBezTo>
                  <a:pt x="268197" y="1277776"/>
                  <a:pt x="268332" y="1279611"/>
                  <a:pt x="268313" y="1281359"/>
                </a:cubicBezTo>
                <a:cubicBezTo>
                  <a:pt x="268226" y="1288880"/>
                  <a:pt x="268120" y="1296401"/>
                  <a:pt x="268130" y="1303923"/>
                </a:cubicBezTo>
                <a:cubicBezTo>
                  <a:pt x="268140" y="1315593"/>
                  <a:pt x="265143" y="1326678"/>
                  <a:pt x="261992" y="1337783"/>
                </a:cubicBezTo>
                <a:cubicBezTo>
                  <a:pt x="255095" y="1362104"/>
                  <a:pt x="254548" y="1386685"/>
                  <a:pt x="259879" y="1411362"/>
                </a:cubicBezTo>
                <a:cubicBezTo>
                  <a:pt x="260849" y="1415857"/>
                  <a:pt x="262520" y="1420257"/>
                  <a:pt x="264326" y="1424502"/>
                </a:cubicBezTo>
                <a:cubicBezTo>
                  <a:pt x="267525" y="1431995"/>
                  <a:pt x="270964" y="1439391"/>
                  <a:pt x="274527" y="1446711"/>
                </a:cubicBezTo>
                <a:cubicBezTo>
                  <a:pt x="278149" y="1454145"/>
                  <a:pt x="280041" y="1461993"/>
                  <a:pt x="281002" y="1470158"/>
                </a:cubicBezTo>
                <a:cubicBezTo>
                  <a:pt x="281443" y="1473933"/>
                  <a:pt x="282346" y="1477660"/>
                  <a:pt x="283854" y="1481387"/>
                </a:cubicBezTo>
                <a:cubicBezTo>
                  <a:pt x="284191" y="1474865"/>
                  <a:pt x="284527" y="1468343"/>
                  <a:pt x="284921" y="1460725"/>
                </a:cubicBezTo>
                <a:cubicBezTo>
                  <a:pt x="285872" y="1462637"/>
                  <a:pt x="286467" y="1463607"/>
                  <a:pt x="286851" y="1464654"/>
                </a:cubicBezTo>
                <a:cubicBezTo>
                  <a:pt x="288023" y="1467805"/>
                  <a:pt x="289176" y="1470955"/>
                  <a:pt x="290223" y="1474145"/>
                </a:cubicBezTo>
                <a:cubicBezTo>
                  <a:pt x="293162" y="1483174"/>
                  <a:pt x="295064" y="1492328"/>
                  <a:pt x="294517" y="1501943"/>
                </a:cubicBezTo>
                <a:cubicBezTo>
                  <a:pt x="294046" y="1510252"/>
                  <a:pt x="294277" y="1518590"/>
                  <a:pt x="293777" y="1526899"/>
                </a:cubicBezTo>
                <a:cubicBezTo>
                  <a:pt x="293009" y="1539617"/>
                  <a:pt x="295823" y="1551643"/>
                  <a:pt x="299829" y="1563573"/>
                </a:cubicBezTo>
                <a:cubicBezTo>
                  <a:pt x="303488" y="1574476"/>
                  <a:pt x="307446" y="1585340"/>
                  <a:pt x="310020" y="1596511"/>
                </a:cubicBezTo>
                <a:cubicBezTo>
                  <a:pt x="312028" y="1605233"/>
                  <a:pt x="315179" y="1613254"/>
                  <a:pt x="319424" y="1620996"/>
                </a:cubicBezTo>
                <a:cubicBezTo>
                  <a:pt x="323622" y="1628661"/>
                  <a:pt x="323007" y="1636951"/>
                  <a:pt x="322930" y="1645423"/>
                </a:cubicBezTo>
                <a:cubicBezTo>
                  <a:pt x="321595" y="1645586"/>
                  <a:pt x="320683" y="1645779"/>
                  <a:pt x="319760" y="1645798"/>
                </a:cubicBezTo>
                <a:cubicBezTo>
                  <a:pt x="289839" y="1646432"/>
                  <a:pt x="259908" y="1647066"/>
                  <a:pt x="229986" y="1647623"/>
                </a:cubicBezTo>
                <a:cubicBezTo>
                  <a:pt x="227450" y="1647671"/>
                  <a:pt x="224876" y="1647344"/>
                  <a:pt x="222369" y="1646912"/>
                </a:cubicBezTo>
                <a:cubicBezTo>
                  <a:pt x="212821" y="1645289"/>
                  <a:pt x="208171" y="1637057"/>
                  <a:pt x="207874" y="1629093"/>
                </a:cubicBezTo>
                <a:cubicBezTo>
                  <a:pt x="207835" y="1627960"/>
                  <a:pt x="208767" y="1626318"/>
                  <a:pt x="209747" y="1625693"/>
                </a:cubicBezTo>
                <a:cubicBezTo>
                  <a:pt x="214665" y="1622562"/>
                  <a:pt x="219765" y="1621553"/>
                  <a:pt x="225692" y="1623493"/>
                </a:cubicBezTo>
                <a:cubicBezTo>
                  <a:pt x="238333" y="1627634"/>
                  <a:pt x="251359" y="1628613"/>
                  <a:pt x="264557" y="1626682"/>
                </a:cubicBezTo>
                <a:cubicBezTo>
                  <a:pt x="265344" y="1626567"/>
                  <a:pt x="266122" y="1626356"/>
                  <a:pt x="266891" y="1626135"/>
                </a:cubicBezTo>
                <a:cubicBezTo>
                  <a:pt x="267496" y="1625972"/>
                  <a:pt x="268082" y="1625732"/>
                  <a:pt x="268716" y="1625117"/>
                </a:cubicBezTo>
                <a:cubicBezTo>
                  <a:pt x="257660" y="1623061"/>
                  <a:pt x="246219" y="1623292"/>
                  <a:pt x="234789" y="1619401"/>
                </a:cubicBezTo>
                <a:cubicBezTo>
                  <a:pt x="247507" y="1616558"/>
                  <a:pt x="259619" y="1617144"/>
                  <a:pt x="271761" y="1618172"/>
                </a:cubicBezTo>
                <a:lnTo>
                  <a:pt x="272011" y="1617096"/>
                </a:lnTo>
                <a:cubicBezTo>
                  <a:pt x="270483" y="1616520"/>
                  <a:pt x="269004" y="1615665"/>
                  <a:pt x="267429" y="1615415"/>
                </a:cubicBezTo>
                <a:cubicBezTo>
                  <a:pt x="263327" y="1614772"/>
                  <a:pt x="259197" y="1614291"/>
                  <a:pt x="255066" y="1613936"/>
                </a:cubicBezTo>
                <a:cubicBezTo>
                  <a:pt x="251080" y="1613590"/>
                  <a:pt x="247074" y="1613542"/>
                  <a:pt x="243088" y="1613215"/>
                </a:cubicBezTo>
                <a:cubicBezTo>
                  <a:pt x="238631" y="1612850"/>
                  <a:pt x="234760" y="1611083"/>
                  <a:pt x="231561" y="1607903"/>
                </a:cubicBezTo>
                <a:cubicBezTo>
                  <a:pt x="230543" y="1606885"/>
                  <a:pt x="229534" y="1605848"/>
                  <a:pt x="228420" y="1604945"/>
                </a:cubicBezTo>
                <a:cubicBezTo>
                  <a:pt x="223857" y="1601247"/>
                  <a:pt x="218776" y="1600824"/>
                  <a:pt x="213685" y="1603725"/>
                </a:cubicBezTo>
                <a:cubicBezTo>
                  <a:pt x="212311" y="1604503"/>
                  <a:pt x="211024" y="1605435"/>
                  <a:pt x="208565" y="1607039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954" cap="flat">
            <a:noFill/>
            <a:prstDash val="solid"/>
            <a:miter/>
          </a:ln>
        </p:spPr>
        <p:txBody>
          <a:bodyPr rtlCol="0" anchor="ctr"/>
          <a:lstStyle>
            <a:defPPr>
              <a:defRPr lang="ro-RO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60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5BD1DB4A-A4FB-4901-D050-F8D6F571D42A}"/>
              </a:ext>
            </a:extLst>
          </p:cNvPr>
          <p:cNvSpPr/>
          <p:nvPr/>
        </p:nvSpPr>
        <p:spPr>
          <a:xfrm>
            <a:off x="6963185" y="4300056"/>
            <a:ext cx="805631" cy="2042487"/>
          </a:xfrm>
          <a:custGeom>
            <a:avLst/>
            <a:gdLst>
              <a:gd name="connsiteX0" fmla="*/ 169059 w 726922"/>
              <a:gd name="connsiteY0" fmla="*/ 277677 h 1842937"/>
              <a:gd name="connsiteX1" fmla="*/ 169117 w 726922"/>
              <a:gd name="connsiteY1" fmla="*/ 277683 h 1842937"/>
              <a:gd name="connsiteX2" fmla="*/ 173756 w 726922"/>
              <a:gd name="connsiteY2" fmla="*/ 284032 h 1842937"/>
              <a:gd name="connsiteX3" fmla="*/ 274100 w 726922"/>
              <a:gd name="connsiteY3" fmla="*/ 106793 h 1842937"/>
              <a:gd name="connsiteX4" fmla="*/ 283978 w 726922"/>
              <a:gd name="connsiteY4" fmla="*/ 109139 h 1842937"/>
              <a:gd name="connsiteX5" fmla="*/ 291600 w 726922"/>
              <a:gd name="connsiteY5" fmla="*/ 122364 h 1842937"/>
              <a:gd name="connsiteX6" fmla="*/ 301041 w 726922"/>
              <a:gd name="connsiteY6" fmla="*/ 138646 h 1842937"/>
              <a:gd name="connsiteX7" fmla="*/ 315031 w 726922"/>
              <a:gd name="connsiteY7" fmla="*/ 154854 h 1842937"/>
              <a:gd name="connsiteX8" fmla="*/ 308391 w 726922"/>
              <a:gd name="connsiteY8" fmla="*/ 158784 h 1842937"/>
              <a:gd name="connsiteX9" fmla="*/ 309482 w 726922"/>
              <a:gd name="connsiteY9" fmla="*/ 160221 h 1842937"/>
              <a:gd name="connsiteX10" fmla="*/ 323308 w 726922"/>
              <a:gd name="connsiteY10" fmla="*/ 154563 h 1842937"/>
              <a:gd name="connsiteX11" fmla="*/ 318869 w 726922"/>
              <a:gd name="connsiteY11" fmla="*/ 150034 h 1842937"/>
              <a:gd name="connsiteX12" fmla="*/ 316995 w 726922"/>
              <a:gd name="connsiteY12" fmla="*/ 132988 h 1842937"/>
              <a:gd name="connsiteX13" fmla="*/ 317214 w 726922"/>
              <a:gd name="connsiteY13" fmla="*/ 117689 h 1842937"/>
              <a:gd name="connsiteX14" fmla="*/ 318669 w 726922"/>
              <a:gd name="connsiteY14" fmla="*/ 111595 h 1842937"/>
              <a:gd name="connsiteX15" fmla="*/ 324927 w 726922"/>
              <a:gd name="connsiteY15" fmla="*/ 117380 h 1842937"/>
              <a:gd name="connsiteX16" fmla="*/ 330512 w 726922"/>
              <a:gd name="connsiteY16" fmla="*/ 173264 h 1842937"/>
              <a:gd name="connsiteX17" fmla="*/ 326637 w 726922"/>
              <a:gd name="connsiteY17" fmla="*/ 187781 h 1842937"/>
              <a:gd name="connsiteX18" fmla="*/ 334259 w 726922"/>
              <a:gd name="connsiteY18" fmla="*/ 174610 h 1842937"/>
              <a:gd name="connsiteX19" fmla="*/ 334259 w 726922"/>
              <a:gd name="connsiteY19" fmla="*/ 154618 h 1842937"/>
              <a:gd name="connsiteX20" fmla="*/ 334677 w 726922"/>
              <a:gd name="connsiteY20" fmla="*/ 143739 h 1842937"/>
              <a:gd name="connsiteX21" fmla="*/ 337752 w 726922"/>
              <a:gd name="connsiteY21" fmla="*/ 138973 h 1842937"/>
              <a:gd name="connsiteX22" fmla="*/ 343664 w 726922"/>
              <a:gd name="connsiteY22" fmla="*/ 141902 h 1842937"/>
              <a:gd name="connsiteX23" fmla="*/ 346993 w 726922"/>
              <a:gd name="connsiteY23" fmla="*/ 151143 h 1842937"/>
              <a:gd name="connsiteX24" fmla="*/ 346375 w 726922"/>
              <a:gd name="connsiteY24" fmla="*/ 169589 h 1842937"/>
              <a:gd name="connsiteX25" fmla="*/ 350304 w 726922"/>
              <a:gd name="connsiteY25" fmla="*/ 178922 h 1842937"/>
              <a:gd name="connsiteX26" fmla="*/ 350959 w 726922"/>
              <a:gd name="connsiteY26" fmla="*/ 171081 h 1842937"/>
              <a:gd name="connsiteX27" fmla="*/ 352742 w 726922"/>
              <a:gd name="connsiteY27" fmla="*/ 171227 h 1842937"/>
              <a:gd name="connsiteX28" fmla="*/ 373025 w 726922"/>
              <a:gd name="connsiteY28" fmla="*/ 194293 h 1842937"/>
              <a:gd name="connsiteX29" fmla="*/ 377482 w 726922"/>
              <a:gd name="connsiteY29" fmla="*/ 207810 h 1842937"/>
              <a:gd name="connsiteX30" fmla="*/ 374244 w 726922"/>
              <a:gd name="connsiteY30" fmla="*/ 217469 h 1842937"/>
              <a:gd name="connsiteX31" fmla="*/ 371297 w 726922"/>
              <a:gd name="connsiteY31" fmla="*/ 212048 h 1842937"/>
              <a:gd name="connsiteX32" fmla="*/ 359709 w 726922"/>
              <a:gd name="connsiteY32" fmla="*/ 221104 h 1842937"/>
              <a:gd name="connsiteX33" fmla="*/ 346338 w 726922"/>
              <a:gd name="connsiteY33" fmla="*/ 222563 h 1842937"/>
              <a:gd name="connsiteX34" fmla="*/ 356980 w 726922"/>
              <a:gd name="connsiteY34" fmla="*/ 223236 h 1842937"/>
              <a:gd name="connsiteX35" fmla="*/ 359709 w 726922"/>
              <a:gd name="connsiteY35" fmla="*/ 221104 h 1842937"/>
              <a:gd name="connsiteX36" fmla="*/ 379501 w 726922"/>
              <a:gd name="connsiteY36" fmla="*/ 218943 h 1842937"/>
              <a:gd name="connsiteX37" fmla="*/ 385104 w 726922"/>
              <a:gd name="connsiteY37" fmla="*/ 248849 h 1842937"/>
              <a:gd name="connsiteX38" fmla="*/ 398056 w 726922"/>
              <a:gd name="connsiteY38" fmla="*/ 316613 h 1842937"/>
              <a:gd name="connsiteX39" fmla="*/ 411427 w 726922"/>
              <a:gd name="connsiteY39" fmla="*/ 367494 h 1842937"/>
              <a:gd name="connsiteX40" fmla="*/ 417503 w 726922"/>
              <a:gd name="connsiteY40" fmla="*/ 403277 h 1842937"/>
              <a:gd name="connsiteX41" fmla="*/ 411282 w 726922"/>
              <a:gd name="connsiteY41" fmla="*/ 432838 h 1842937"/>
              <a:gd name="connsiteX42" fmla="*/ 407698 w 726922"/>
              <a:gd name="connsiteY42" fmla="*/ 462708 h 1842937"/>
              <a:gd name="connsiteX43" fmla="*/ 406515 w 726922"/>
              <a:gd name="connsiteY43" fmla="*/ 527288 h 1842937"/>
              <a:gd name="connsiteX44" fmla="*/ 402677 w 726922"/>
              <a:gd name="connsiteY44" fmla="*/ 547789 h 1842937"/>
              <a:gd name="connsiteX45" fmla="*/ 409044 w 726922"/>
              <a:gd name="connsiteY45" fmla="*/ 577751 h 1842937"/>
              <a:gd name="connsiteX46" fmla="*/ 419286 w 726922"/>
              <a:gd name="connsiteY46" fmla="*/ 590867 h 1842937"/>
              <a:gd name="connsiteX47" fmla="*/ 406006 w 726922"/>
              <a:gd name="connsiteY47" fmla="*/ 606275 h 1842937"/>
              <a:gd name="connsiteX48" fmla="*/ 396637 w 726922"/>
              <a:gd name="connsiteY48" fmla="*/ 604601 h 1842937"/>
              <a:gd name="connsiteX49" fmla="*/ 389161 w 726922"/>
              <a:gd name="connsiteY49" fmla="*/ 592158 h 1842937"/>
              <a:gd name="connsiteX50" fmla="*/ 375353 w 726922"/>
              <a:gd name="connsiteY50" fmla="*/ 567673 h 1842937"/>
              <a:gd name="connsiteX51" fmla="*/ 363784 w 726922"/>
              <a:gd name="connsiteY51" fmla="*/ 554356 h 1842937"/>
              <a:gd name="connsiteX52" fmla="*/ 361946 w 726922"/>
              <a:gd name="connsiteY52" fmla="*/ 555739 h 1842937"/>
              <a:gd name="connsiteX53" fmla="*/ 365257 w 726922"/>
              <a:gd name="connsiteY53" fmla="*/ 560214 h 1842937"/>
              <a:gd name="connsiteX54" fmla="*/ 403296 w 726922"/>
              <a:gd name="connsiteY54" fmla="*/ 646969 h 1842937"/>
              <a:gd name="connsiteX55" fmla="*/ 425416 w 726922"/>
              <a:gd name="connsiteY55" fmla="*/ 714059 h 1842937"/>
              <a:gd name="connsiteX56" fmla="*/ 443590 w 726922"/>
              <a:gd name="connsiteY56" fmla="*/ 745385 h 1842937"/>
              <a:gd name="connsiteX57" fmla="*/ 455960 w 726922"/>
              <a:gd name="connsiteY57" fmla="*/ 772453 h 1842937"/>
              <a:gd name="connsiteX58" fmla="*/ 474770 w 726922"/>
              <a:gd name="connsiteY58" fmla="*/ 863793 h 1842937"/>
              <a:gd name="connsiteX59" fmla="*/ 474224 w 726922"/>
              <a:gd name="connsiteY59" fmla="*/ 933666 h 1842937"/>
              <a:gd name="connsiteX60" fmla="*/ 473042 w 726922"/>
              <a:gd name="connsiteY60" fmla="*/ 947873 h 1842937"/>
              <a:gd name="connsiteX61" fmla="*/ 486249 w 726922"/>
              <a:gd name="connsiteY61" fmla="*/ 851495 h 1842937"/>
              <a:gd name="connsiteX62" fmla="*/ 489869 w 726922"/>
              <a:gd name="connsiteY62" fmla="*/ 859081 h 1842937"/>
              <a:gd name="connsiteX63" fmla="*/ 518611 w 726922"/>
              <a:gd name="connsiteY63" fmla="*/ 900685 h 1842937"/>
              <a:gd name="connsiteX64" fmla="*/ 545989 w 726922"/>
              <a:gd name="connsiteY64" fmla="*/ 946091 h 1842937"/>
              <a:gd name="connsiteX65" fmla="*/ 543643 w 726922"/>
              <a:gd name="connsiteY65" fmla="*/ 956551 h 1842937"/>
              <a:gd name="connsiteX66" fmla="*/ 523323 w 726922"/>
              <a:gd name="connsiteY66" fmla="*/ 984347 h 1842937"/>
              <a:gd name="connsiteX67" fmla="*/ 514718 w 726922"/>
              <a:gd name="connsiteY67" fmla="*/ 1006122 h 1842937"/>
              <a:gd name="connsiteX68" fmla="*/ 468403 w 726922"/>
              <a:gd name="connsiteY68" fmla="*/ 1079579 h 1842937"/>
              <a:gd name="connsiteX69" fmla="*/ 380338 w 726922"/>
              <a:gd name="connsiteY69" fmla="*/ 1118564 h 1842937"/>
              <a:gd name="connsiteX70" fmla="*/ 317486 w 726922"/>
              <a:gd name="connsiteY70" fmla="*/ 1127732 h 1842937"/>
              <a:gd name="connsiteX71" fmla="*/ 311192 w 726922"/>
              <a:gd name="connsiteY71" fmla="*/ 1129442 h 1842937"/>
              <a:gd name="connsiteX72" fmla="*/ 326564 w 726922"/>
              <a:gd name="connsiteY72" fmla="*/ 1130133 h 1842937"/>
              <a:gd name="connsiteX73" fmla="*/ 431401 w 726922"/>
              <a:gd name="connsiteY73" fmla="*/ 1112360 h 1842937"/>
              <a:gd name="connsiteX74" fmla="*/ 512281 w 726922"/>
              <a:gd name="connsiteY74" fmla="*/ 1047126 h 1842937"/>
              <a:gd name="connsiteX75" fmla="*/ 515955 w 726922"/>
              <a:gd name="connsiteY75" fmla="*/ 1042050 h 1842937"/>
              <a:gd name="connsiteX76" fmla="*/ 522195 w 726922"/>
              <a:gd name="connsiteY76" fmla="*/ 1047053 h 1842937"/>
              <a:gd name="connsiteX77" fmla="*/ 590558 w 726922"/>
              <a:gd name="connsiteY77" fmla="*/ 1106994 h 1842937"/>
              <a:gd name="connsiteX78" fmla="*/ 602692 w 726922"/>
              <a:gd name="connsiteY78" fmla="*/ 1116544 h 1842937"/>
              <a:gd name="connsiteX79" fmla="*/ 627160 w 726922"/>
              <a:gd name="connsiteY79" fmla="*/ 1162787 h 1842937"/>
              <a:gd name="connsiteX80" fmla="*/ 623776 w 726922"/>
              <a:gd name="connsiteY80" fmla="*/ 1195059 h 1842937"/>
              <a:gd name="connsiteX81" fmla="*/ 623740 w 726922"/>
              <a:gd name="connsiteY81" fmla="*/ 1197951 h 1842937"/>
              <a:gd name="connsiteX82" fmla="*/ 633163 w 726922"/>
              <a:gd name="connsiteY82" fmla="*/ 1144050 h 1842937"/>
              <a:gd name="connsiteX83" fmla="*/ 638748 w 726922"/>
              <a:gd name="connsiteY83" fmla="*/ 1151945 h 1842937"/>
              <a:gd name="connsiteX84" fmla="*/ 686846 w 726922"/>
              <a:gd name="connsiteY84" fmla="*/ 1216888 h 1842937"/>
              <a:gd name="connsiteX85" fmla="*/ 697852 w 726922"/>
              <a:gd name="connsiteY85" fmla="*/ 1230241 h 1842937"/>
              <a:gd name="connsiteX86" fmla="*/ 638184 w 726922"/>
              <a:gd name="connsiteY86" fmla="*/ 1257146 h 1842937"/>
              <a:gd name="connsiteX87" fmla="*/ 583773 w 726922"/>
              <a:gd name="connsiteY87" fmla="*/ 1300714 h 1842937"/>
              <a:gd name="connsiteX88" fmla="*/ 593778 w 726922"/>
              <a:gd name="connsiteY88" fmla="*/ 1294839 h 1842937"/>
              <a:gd name="connsiteX89" fmla="*/ 635255 w 726922"/>
              <a:gd name="connsiteY89" fmla="*/ 1265496 h 1842937"/>
              <a:gd name="connsiteX90" fmla="*/ 671874 w 726922"/>
              <a:gd name="connsiteY90" fmla="*/ 1252762 h 1842937"/>
              <a:gd name="connsiteX91" fmla="*/ 678969 w 726922"/>
              <a:gd name="connsiteY91" fmla="*/ 1255436 h 1842937"/>
              <a:gd name="connsiteX92" fmla="*/ 724011 w 726922"/>
              <a:gd name="connsiteY92" fmla="*/ 1338862 h 1842937"/>
              <a:gd name="connsiteX93" fmla="*/ 726903 w 726922"/>
              <a:gd name="connsiteY93" fmla="*/ 1359436 h 1842937"/>
              <a:gd name="connsiteX94" fmla="*/ 718353 w 726922"/>
              <a:gd name="connsiteY94" fmla="*/ 1381739 h 1842937"/>
              <a:gd name="connsiteX95" fmla="*/ 689738 w 726922"/>
              <a:gd name="connsiteY95" fmla="*/ 1406825 h 1842937"/>
              <a:gd name="connsiteX96" fmla="*/ 648735 w 726922"/>
              <a:gd name="connsiteY96" fmla="*/ 1442535 h 1842937"/>
              <a:gd name="connsiteX97" fmla="*/ 581008 w 726922"/>
              <a:gd name="connsiteY97" fmla="*/ 1516137 h 1842937"/>
              <a:gd name="connsiteX98" fmla="*/ 565254 w 726922"/>
              <a:gd name="connsiteY98" fmla="*/ 1532910 h 1842937"/>
              <a:gd name="connsiteX99" fmla="*/ 507423 w 726922"/>
              <a:gd name="connsiteY99" fmla="*/ 1498073 h 1842937"/>
              <a:gd name="connsiteX100" fmla="*/ 509570 w 726922"/>
              <a:gd name="connsiteY100" fmla="*/ 1502967 h 1842937"/>
              <a:gd name="connsiteX101" fmla="*/ 545844 w 726922"/>
              <a:gd name="connsiteY101" fmla="*/ 1533638 h 1842937"/>
              <a:gd name="connsiteX102" fmla="*/ 559433 w 726922"/>
              <a:gd name="connsiteY102" fmla="*/ 1539895 h 1842937"/>
              <a:gd name="connsiteX103" fmla="*/ 554667 w 726922"/>
              <a:gd name="connsiteY103" fmla="*/ 1547026 h 1842937"/>
              <a:gd name="connsiteX104" fmla="*/ 528835 w 726922"/>
              <a:gd name="connsiteY104" fmla="*/ 1552975 h 1842937"/>
              <a:gd name="connsiteX105" fmla="*/ 493762 w 726922"/>
              <a:gd name="connsiteY105" fmla="*/ 1521813 h 1842937"/>
              <a:gd name="connsiteX106" fmla="*/ 509024 w 726922"/>
              <a:gd name="connsiteY106" fmla="*/ 1548918 h 1842937"/>
              <a:gd name="connsiteX107" fmla="*/ 535893 w 726922"/>
              <a:gd name="connsiteY107" fmla="*/ 1566291 h 1842937"/>
              <a:gd name="connsiteX108" fmla="*/ 524451 w 726922"/>
              <a:gd name="connsiteY108" fmla="*/ 1584501 h 1842937"/>
              <a:gd name="connsiteX109" fmla="*/ 515664 w 726922"/>
              <a:gd name="connsiteY109" fmla="*/ 1605894 h 1842937"/>
              <a:gd name="connsiteX110" fmla="*/ 486085 w 726922"/>
              <a:gd name="connsiteY110" fmla="*/ 1605039 h 1842937"/>
              <a:gd name="connsiteX111" fmla="*/ 485612 w 726922"/>
              <a:gd name="connsiteY111" fmla="*/ 1619628 h 1842937"/>
              <a:gd name="connsiteX112" fmla="*/ 487613 w 726922"/>
              <a:gd name="connsiteY112" fmla="*/ 1610915 h 1842937"/>
              <a:gd name="connsiteX113" fmla="*/ 517538 w 726922"/>
              <a:gd name="connsiteY113" fmla="*/ 1610915 h 1842937"/>
              <a:gd name="connsiteX114" fmla="*/ 518411 w 726922"/>
              <a:gd name="connsiteY114" fmla="*/ 1628488 h 1842937"/>
              <a:gd name="connsiteX115" fmla="*/ 499910 w 726922"/>
              <a:gd name="connsiteY115" fmla="*/ 1633854 h 1842937"/>
              <a:gd name="connsiteX116" fmla="*/ 519375 w 726922"/>
              <a:gd name="connsiteY116" fmla="*/ 1637474 h 1842937"/>
              <a:gd name="connsiteX117" fmla="*/ 514464 w 726922"/>
              <a:gd name="connsiteY117" fmla="*/ 1648426 h 1842937"/>
              <a:gd name="connsiteX118" fmla="*/ 524833 w 726922"/>
              <a:gd name="connsiteY118" fmla="*/ 1650845 h 1842937"/>
              <a:gd name="connsiteX119" fmla="*/ 521613 w 726922"/>
              <a:gd name="connsiteY119" fmla="*/ 1657812 h 1842937"/>
              <a:gd name="connsiteX120" fmla="*/ 531545 w 726922"/>
              <a:gd name="connsiteY120" fmla="*/ 1657812 h 1842937"/>
              <a:gd name="connsiteX121" fmla="*/ 529708 w 726922"/>
              <a:gd name="connsiteY121" fmla="*/ 1668527 h 1842937"/>
              <a:gd name="connsiteX122" fmla="*/ 539440 w 726922"/>
              <a:gd name="connsiteY122" fmla="*/ 1670182 h 1842937"/>
              <a:gd name="connsiteX123" fmla="*/ 540641 w 726922"/>
              <a:gd name="connsiteY123" fmla="*/ 1678678 h 1842937"/>
              <a:gd name="connsiteX124" fmla="*/ 546899 w 726922"/>
              <a:gd name="connsiteY124" fmla="*/ 1678078 h 1842937"/>
              <a:gd name="connsiteX125" fmla="*/ 547736 w 726922"/>
              <a:gd name="connsiteY125" fmla="*/ 1687282 h 1842937"/>
              <a:gd name="connsiteX126" fmla="*/ 554994 w 726922"/>
              <a:gd name="connsiteY126" fmla="*/ 1677204 h 1842937"/>
              <a:gd name="connsiteX127" fmla="*/ 590795 w 726922"/>
              <a:gd name="connsiteY127" fmla="*/ 1690138 h 1842937"/>
              <a:gd name="connsiteX128" fmla="*/ 596907 w 726922"/>
              <a:gd name="connsiteY128" fmla="*/ 1717626 h 1842937"/>
              <a:gd name="connsiteX129" fmla="*/ 595834 w 726922"/>
              <a:gd name="connsiteY129" fmla="*/ 1721410 h 1842937"/>
              <a:gd name="connsiteX130" fmla="*/ 604475 w 726922"/>
              <a:gd name="connsiteY130" fmla="*/ 1714770 h 1842937"/>
              <a:gd name="connsiteX131" fmla="*/ 592578 w 726922"/>
              <a:gd name="connsiteY131" fmla="*/ 1732015 h 1842937"/>
              <a:gd name="connsiteX132" fmla="*/ 571985 w 726922"/>
              <a:gd name="connsiteY132" fmla="*/ 1735253 h 1842937"/>
              <a:gd name="connsiteX133" fmla="*/ 521140 w 726922"/>
              <a:gd name="connsiteY133" fmla="*/ 1735690 h 1842937"/>
              <a:gd name="connsiteX134" fmla="*/ 496036 w 726922"/>
              <a:gd name="connsiteY134" fmla="*/ 1724848 h 1842937"/>
              <a:gd name="connsiteX135" fmla="*/ 486831 w 726922"/>
              <a:gd name="connsiteY135" fmla="*/ 1716043 h 1842937"/>
              <a:gd name="connsiteX136" fmla="*/ 456178 w 726922"/>
              <a:gd name="connsiteY136" fmla="*/ 1704382 h 1842937"/>
              <a:gd name="connsiteX137" fmla="*/ 447483 w 726922"/>
              <a:gd name="connsiteY137" fmla="*/ 1706220 h 1842937"/>
              <a:gd name="connsiteX138" fmla="*/ 434676 w 726922"/>
              <a:gd name="connsiteY138" fmla="*/ 1706438 h 1842937"/>
              <a:gd name="connsiteX139" fmla="*/ 387560 w 726922"/>
              <a:gd name="connsiteY139" fmla="*/ 1679642 h 1842937"/>
              <a:gd name="connsiteX140" fmla="*/ 378228 w 726922"/>
              <a:gd name="connsiteY140" fmla="*/ 1668727 h 1842937"/>
              <a:gd name="connsiteX141" fmla="*/ 377955 w 726922"/>
              <a:gd name="connsiteY141" fmla="*/ 1650772 h 1842937"/>
              <a:gd name="connsiteX142" fmla="*/ 402513 w 726922"/>
              <a:gd name="connsiteY142" fmla="*/ 1609368 h 1842937"/>
              <a:gd name="connsiteX143" fmla="*/ 413574 w 726922"/>
              <a:gd name="connsiteY143" fmla="*/ 1596216 h 1842937"/>
              <a:gd name="connsiteX144" fmla="*/ 419850 w 726922"/>
              <a:gd name="connsiteY144" fmla="*/ 1604148 h 1842937"/>
              <a:gd name="connsiteX145" fmla="*/ 426981 w 726922"/>
              <a:gd name="connsiteY145" fmla="*/ 1617828 h 1842937"/>
              <a:gd name="connsiteX146" fmla="*/ 442116 w 726922"/>
              <a:gd name="connsiteY146" fmla="*/ 1629579 h 1842937"/>
              <a:gd name="connsiteX147" fmla="*/ 469331 w 726922"/>
              <a:gd name="connsiteY147" fmla="*/ 1627796 h 1842937"/>
              <a:gd name="connsiteX148" fmla="*/ 447755 w 726922"/>
              <a:gd name="connsiteY148" fmla="*/ 1625122 h 1842937"/>
              <a:gd name="connsiteX149" fmla="*/ 425780 w 726922"/>
              <a:gd name="connsiteY149" fmla="*/ 1605694 h 1842937"/>
              <a:gd name="connsiteX150" fmla="*/ 427945 w 726922"/>
              <a:gd name="connsiteY150" fmla="*/ 1594743 h 1842937"/>
              <a:gd name="connsiteX151" fmla="*/ 441898 w 726922"/>
              <a:gd name="connsiteY151" fmla="*/ 1579189 h 1842937"/>
              <a:gd name="connsiteX152" fmla="*/ 474024 w 726922"/>
              <a:gd name="connsiteY152" fmla="*/ 1534238 h 1842937"/>
              <a:gd name="connsiteX153" fmla="*/ 516774 w 726922"/>
              <a:gd name="connsiteY153" fmla="*/ 1465365 h 1842937"/>
              <a:gd name="connsiteX154" fmla="*/ 545062 w 726922"/>
              <a:gd name="connsiteY154" fmla="*/ 1486485 h 1842937"/>
              <a:gd name="connsiteX155" fmla="*/ 561397 w 726922"/>
              <a:gd name="connsiteY155" fmla="*/ 1490087 h 1842937"/>
              <a:gd name="connsiteX156" fmla="*/ 561870 w 726922"/>
              <a:gd name="connsiteY156" fmla="*/ 1488395 h 1842937"/>
              <a:gd name="connsiteX157" fmla="*/ 548773 w 726922"/>
              <a:gd name="connsiteY157" fmla="*/ 1482665 h 1842937"/>
              <a:gd name="connsiteX158" fmla="*/ 525469 w 726922"/>
              <a:gd name="connsiteY158" fmla="*/ 1465783 h 1842937"/>
              <a:gd name="connsiteX159" fmla="*/ 522777 w 726922"/>
              <a:gd name="connsiteY159" fmla="*/ 1449629 h 1842937"/>
              <a:gd name="connsiteX160" fmla="*/ 572767 w 726922"/>
              <a:gd name="connsiteY160" fmla="*/ 1383103 h 1842937"/>
              <a:gd name="connsiteX161" fmla="*/ 638638 w 726922"/>
              <a:gd name="connsiteY161" fmla="*/ 1369533 h 1842937"/>
              <a:gd name="connsiteX162" fmla="*/ 640894 w 726922"/>
              <a:gd name="connsiteY162" fmla="*/ 1369132 h 1842937"/>
              <a:gd name="connsiteX163" fmla="*/ 613916 w 726922"/>
              <a:gd name="connsiteY163" fmla="*/ 1358945 h 1842937"/>
              <a:gd name="connsiteX164" fmla="*/ 613916 w 726922"/>
              <a:gd name="connsiteY164" fmla="*/ 1345283 h 1842937"/>
              <a:gd name="connsiteX165" fmla="*/ 581317 w 726922"/>
              <a:gd name="connsiteY165" fmla="*/ 1320962 h 1842937"/>
              <a:gd name="connsiteX166" fmla="*/ 565127 w 726922"/>
              <a:gd name="connsiteY166" fmla="*/ 1323108 h 1842937"/>
              <a:gd name="connsiteX167" fmla="*/ 560270 w 726922"/>
              <a:gd name="connsiteY167" fmla="*/ 1318324 h 1842937"/>
              <a:gd name="connsiteX168" fmla="*/ 526324 w 726922"/>
              <a:gd name="connsiteY168" fmla="*/ 1288181 h 1842937"/>
              <a:gd name="connsiteX169" fmla="*/ 522777 w 726922"/>
              <a:gd name="connsiteY169" fmla="*/ 1277611 h 1842937"/>
              <a:gd name="connsiteX170" fmla="*/ 537221 w 726922"/>
              <a:gd name="connsiteY170" fmla="*/ 1245394 h 1842937"/>
              <a:gd name="connsiteX171" fmla="*/ 557850 w 726922"/>
              <a:gd name="connsiteY171" fmla="*/ 1222764 h 1842937"/>
              <a:gd name="connsiteX172" fmla="*/ 590195 w 726922"/>
              <a:gd name="connsiteY172" fmla="*/ 1197787 h 1842937"/>
              <a:gd name="connsiteX173" fmla="*/ 611606 w 726922"/>
              <a:gd name="connsiteY173" fmla="*/ 1168881 h 1842937"/>
              <a:gd name="connsiteX174" fmla="*/ 613243 w 726922"/>
              <a:gd name="connsiteY174" fmla="*/ 1162878 h 1842937"/>
              <a:gd name="connsiteX175" fmla="*/ 598835 w 726922"/>
              <a:gd name="connsiteY175" fmla="*/ 1182470 h 1842937"/>
              <a:gd name="connsiteX176" fmla="*/ 559669 w 726922"/>
              <a:gd name="connsiteY176" fmla="*/ 1214687 h 1842937"/>
              <a:gd name="connsiteX177" fmla="*/ 515901 w 726922"/>
              <a:gd name="connsiteY177" fmla="*/ 1272736 h 1842937"/>
              <a:gd name="connsiteX178" fmla="*/ 501966 w 726922"/>
              <a:gd name="connsiteY178" fmla="*/ 1349322 h 1842937"/>
              <a:gd name="connsiteX179" fmla="*/ 501511 w 726922"/>
              <a:gd name="connsiteY179" fmla="*/ 1400222 h 1842937"/>
              <a:gd name="connsiteX180" fmla="*/ 490833 w 726922"/>
              <a:gd name="connsiteY180" fmla="*/ 1418413 h 1842937"/>
              <a:gd name="connsiteX181" fmla="*/ 455178 w 726922"/>
              <a:gd name="connsiteY181" fmla="*/ 1428109 h 1842937"/>
              <a:gd name="connsiteX182" fmla="*/ 397074 w 726922"/>
              <a:gd name="connsiteY182" fmla="*/ 1429855 h 1842937"/>
              <a:gd name="connsiteX183" fmla="*/ 390343 w 726922"/>
              <a:gd name="connsiteY183" fmla="*/ 1430492 h 1842937"/>
              <a:gd name="connsiteX184" fmla="*/ 486867 w 726922"/>
              <a:gd name="connsiteY184" fmla="*/ 1426235 h 1842937"/>
              <a:gd name="connsiteX185" fmla="*/ 488322 w 726922"/>
              <a:gd name="connsiteY185" fmla="*/ 1430965 h 1842937"/>
              <a:gd name="connsiteX186" fmla="*/ 482246 w 726922"/>
              <a:gd name="connsiteY186" fmla="*/ 1488577 h 1842937"/>
              <a:gd name="connsiteX187" fmla="*/ 453358 w 726922"/>
              <a:gd name="connsiteY187" fmla="*/ 1524851 h 1842937"/>
              <a:gd name="connsiteX188" fmla="*/ 271844 w 726922"/>
              <a:gd name="connsiteY188" fmla="*/ 1624467 h 1842937"/>
              <a:gd name="connsiteX189" fmla="*/ 256127 w 726922"/>
              <a:gd name="connsiteY189" fmla="*/ 1634291 h 1842937"/>
              <a:gd name="connsiteX190" fmla="*/ 212831 w 726922"/>
              <a:gd name="connsiteY190" fmla="*/ 1592396 h 1842937"/>
              <a:gd name="connsiteX191" fmla="*/ 247650 w 726922"/>
              <a:gd name="connsiteY191" fmla="*/ 1638075 h 1842937"/>
              <a:gd name="connsiteX192" fmla="*/ 247031 w 726922"/>
              <a:gd name="connsiteY192" fmla="*/ 1639912 h 1842937"/>
              <a:gd name="connsiteX193" fmla="*/ 208756 w 726922"/>
              <a:gd name="connsiteY193" fmla="*/ 1639239 h 1842937"/>
              <a:gd name="connsiteX194" fmla="*/ 196895 w 726922"/>
              <a:gd name="connsiteY194" fmla="*/ 1625559 h 1842937"/>
              <a:gd name="connsiteX195" fmla="*/ 187345 w 726922"/>
              <a:gd name="connsiteY195" fmla="*/ 1611424 h 1842937"/>
              <a:gd name="connsiteX196" fmla="*/ 219598 w 726922"/>
              <a:gd name="connsiteY196" fmla="*/ 1656193 h 1842937"/>
              <a:gd name="connsiteX197" fmla="*/ 213904 w 726922"/>
              <a:gd name="connsiteY197" fmla="*/ 1660632 h 1842937"/>
              <a:gd name="connsiteX198" fmla="*/ 177540 w 726922"/>
              <a:gd name="connsiteY198" fmla="*/ 1687792 h 1842937"/>
              <a:gd name="connsiteX199" fmla="*/ 170318 w 726922"/>
              <a:gd name="connsiteY199" fmla="*/ 1690193 h 1842937"/>
              <a:gd name="connsiteX200" fmla="*/ 153982 w 726922"/>
              <a:gd name="connsiteY200" fmla="*/ 1690339 h 1842937"/>
              <a:gd name="connsiteX201" fmla="*/ 138974 w 726922"/>
              <a:gd name="connsiteY201" fmla="*/ 1701162 h 1842937"/>
              <a:gd name="connsiteX202" fmla="*/ 139047 w 726922"/>
              <a:gd name="connsiteY202" fmla="*/ 1701162 h 1842937"/>
              <a:gd name="connsiteX203" fmla="*/ 164042 w 726922"/>
              <a:gd name="connsiteY203" fmla="*/ 1695705 h 1842937"/>
              <a:gd name="connsiteX204" fmla="*/ 180960 w 726922"/>
              <a:gd name="connsiteY204" fmla="*/ 1696942 h 1842937"/>
              <a:gd name="connsiteX205" fmla="*/ 147014 w 726922"/>
              <a:gd name="connsiteY205" fmla="*/ 1725994 h 1842937"/>
              <a:gd name="connsiteX206" fmla="*/ 164387 w 726922"/>
              <a:gd name="connsiteY206" fmla="*/ 1729359 h 1842937"/>
              <a:gd name="connsiteX207" fmla="*/ 152017 w 726922"/>
              <a:gd name="connsiteY207" fmla="*/ 1740147 h 1842937"/>
              <a:gd name="connsiteX208" fmla="*/ 166388 w 726922"/>
              <a:gd name="connsiteY208" fmla="*/ 1741293 h 1842937"/>
              <a:gd name="connsiteX209" fmla="*/ 152454 w 726922"/>
              <a:gd name="connsiteY209" fmla="*/ 1752662 h 1842937"/>
              <a:gd name="connsiteX210" fmla="*/ 162805 w 726922"/>
              <a:gd name="connsiteY210" fmla="*/ 1754300 h 1842937"/>
              <a:gd name="connsiteX211" fmla="*/ 153818 w 726922"/>
              <a:gd name="connsiteY211" fmla="*/ 1763850 h 1842937"/>
              <a:gd name="connsiteX212" fmla="*/ 165406 w 726922"/>
              <a:gd name="connsiteY212" fmla="*/ 1765869 h 1842937"/>
              <a:gd name="connsiteX213" fmla="*/ 156638 w 726922"/>
              <a:gd name="connsiteY213" fmla="*/ 1773492 h 1842937"/>
              <a:gd name="connsiteX214" fmla="*/ 165079 w 726922"/>
              <a:gd name="connsiteY214" fmla="*/ 1776912 h 1842937"/>
              <a:gd name="connsiteX215" fmla="*/ 157111 w 726922"/>
              <a:gd name="connsiteY215" fmla="*/ 1782369 h 1842937"/>
              <a:gd name="connsiteX216" fmla="*/ 163041 w 726922"/>
              <a:gd name="connsiteY216" fmla="*/ 1784170 h 1842937"/>
              <a:gd name="connsiteX217" fmla="*/ 156456 w 726922"/>
              <a:gd name="connsiteY217" fmla="*/ 1789737 h 1842937"/>
              <a:gd name="connsiteX218" fmla="*/ 159439 w 726922"/>
              <a:gd name="connsiteY218" fmla="*/ 1789900 h 1842937"/>
              <a:gd name="connsiteX219" fmla="*/ 190292 w 726922"/>
              <a:gd name="connsiteY219" fmla="*/ 1792611 h 1842937"/>
              <a:gd name="connsiteX220" fmla="*/ 203844 w 726922"/>
              <a:gd name="connsiteY220" fmla="*/ 1803216 h 1842937"/>
              <a:gd name="connsiteX221" fmla="*/ 203663 w 726922"/>
              <a:gd name="connsiteY221" fmla="*/ 1818752 h 1842937"/>
              <a:gd name="connsiteX222" fmla="*/ 193675 w 726922"/>
              <a:gd name="connsiteY222" fmla="*/ 1824682 h 1842937"/>
              <a:gd name="connsiteX223" fmla="*/ 182524 w 726922"/>
              <a:gd name="connsiteY223" fmla="*/ 1827575 h 1842937"/>
              <a:gd name="connsiteX224" fmla="*/ 210393 w 726922"/>
              <a:gd name="connsiteY224" fmla="*/ 1818388 h 1842937"/>
              <a:gd name="connsiteX225" fmla="*/ 205118 w 726922"/>
              <a:gd name="connsiteY225" fmla="*/ 1833432 h 1842937"/>
              <a:gd name="connsiteX226" fmla="*/ 196277 w 726922"/>
              <a:gd name="connsiteY226" fmla="*/ 1837871 h 1842937"/>
              <a:gd name="connsiteX227" fmla="*/ 130096 w 726922"/>
              <a:gd name="connsiteY227" fmla="*/ 1838053 h 1842937"/>
              <a:gd name="connsiteX228" fmla="*/ 95205 w 726922"/>
              <a:gd name="connsiteY228" fmla="*/ 1815768 h 1842937"/>
              <a:gd name="connsiteX229" fmla="*/ 83253 w 726922"/>
              <a:gd name="connsiteY229" fmla="*/ 1786026 h 1842937"/>
              <a:gd name="connsiteX230" fmla="*/ 68464 w 726922"/>
              <a:gd name="connsiteY230" fmla="*/ 1746568 h 1842937"/>
              <a:gd name="connsiteX231" fmla="*/ 57658 w 726922"/>
              <a:gd name="connsiteY231" fmla="*/ 1738946 h 1842937"/>
              <a:gd name="connsiteX232" fmla="*/ 54238 w 726922"/>
              <a:gd name="connsiteY232" fmla="*/ 1737855 h 1842937"/>
              <a:gd name="connsiteX233" fmla="*/ 27715 w 726922"/>
              <a:gd name="connsiteY233" fmla="*/ 1704291 h 1842937"/>
              <a:gd name="connsiteX234" fmla="*/ 39339 w 726922"/>
              <a:gd name="connsiteY234" fmla="*/ 1675403 h 1842937"/>
              <a:gd name="connsiteX235" fmla="*/ 77941 w 726922"/>
              <a:gd name="connsiteY235" fmla="*/ 1653301 h 1842937"/>
              <a:gd name="connsiteX236" fmla="*/ 100772 w 726922"/>
              <a:gd name="connsiteY236" fmla="*/ 1646916 h 1842937"/>
              <a:gd name="connsiteX237" fmla="*/ 92622 w 726922"/>
              <a:gd name="connsiteY237" fmla="*/ 1663506 h 1842937"/>
              <a:gd name="connsiteX238" fmla="*/ 97807 w 726922"/>
              <a:gd name="connsiteY238" fmla="*/ 1687664 h 1842937"/>
              <a:gd name="connsiteX239" fmla="*/ 117963 w 726922"/>
              <a:gd name="connsiteY239" fmla="*/ 1699216 h 1842937"/>
              <a:gd name="connsiteX240" fmla="*/ 102373 w 726922"/>
              <a:gd name="connsiteY240" fmla="*/ 1686355 h 1842937"/>
              <a:gd name="connsiteX241" fmla="*/ 97479 w 726922"/>
              <a:gd name="connsiteY241" fmla="*/ 1666217 h 1842937"/>
              <a:gd name="connsiteX242" fmla="*/ 116689 w 726922"/>
              <a:gd name="connsiteY242" fmla="*/ 1640876 h 1842937"/>
              <a:gd name="connsiteX243" fmla="*/ 215469 w 726922"/>
              <a:gd name="connsiteY243" fmla="*/ 1562198 h 1842937"/>
              <a:gd name="connsiteX244" fmla="*/ 248905 w 726922"/>
              <a:gd name="connsiteY244" fmla="*/ 1526325 h 1842937"/>
              <a:gd name="connsiteX245" fmla="*/ 335714 w 726922"/>
              <a:gd name="connsiteY245" fmla="*/ 1481210 h 1842937"/>
              <a:gd name="connsiteX246" fmla="*/ 388142 w 726922"/>
              <a:gd name="connsiteY246" fmla="*/ 1480919 h 1842937"/>
              <a:gd name="connsiteX247" fmla="*/ 392308 w 726922"/>
              <a:gd name="connsiteY247" fmla="*/ 1480555 h 1842937"/>
              <a:gd name="connsiteX248" fmla="*/ 352541 w 726922"/>
              <a:gd name="connsiteY248" fmla="*/ 1469185 h 1842937"/>
              <a:gd name="connsiteX249" fmla="*/ 368514 w 726922"/>
              <a:gd name="connsiteY249" fmla="*/ 1464401 h 1842937"/>
              <a:gd name="connsiteX250" fmla="*/ 377464 w 726922"/>
              <a:gd name="connsiteY250" fmla="*/ 1449448 h 1842937"/>
              <a:gd name="connsiteX251" fmla="*/ 373916 w 726922"/>
              <a:gd name="connsiteY251" fmla="*/ 1431638 h 1842937"/>
              <a:gd name="connsiteX252" fmla="*/ 372406 w 726922"/>
              <a:gd name="connsiteY252" fmla="*/ 1428709 h 1842937"/>
              <a:gd name="connsiteX253" fmla="*/ 361965 w 726922"/>
              <a:gd name="connsiteY253" fmla="*/ 1427527 h 1842937"/>
              <a:gd name="connsiteX254" fmla="*/ 358108 w 726922"/>
              <a:gd name="connsiteY254" fmla="*/ 1407698 h 1842937"/>
              <a:gd name="connsiteX255" fmla="*/ 344064 w 726922"/>
              <a:gd name="connsiteY255" fmla="*/ 1318015 h 1842937"/>
              <a:gd name="connsiteX256" fmla="*/ 340317 w 726922"/>
              <a:gd name="connsiteY256" fmla="*/ 1280031 h 1842937"/>
              <a:gd name="connsiteX257" fmla="*/ 329602 w 726922"/>
              <a:gd name="connsiteY257" fmla="*/ 1244776 h 1842937"/>
              <a:gd name="connsiteX258" fmla="*/ 305517 w 726922"/>
              <a:gd name="connsiteY258" fmla="*/ 1201062 h 1842937"/>
              <a:gd name="connsiteX259" fmla="*/ 290982 w 726922"/>
              <a:gd name="connsiteY259" fmla="*/ 1154419 h 1842937"/>
              <a:gd name="connsiteX260" fmla="*/ 290509 w 726922"/>
              <a:gd name="connsiteY260" fmla="*/ 1148125 h 1842937"/>
              <a:gd name="connsiteX261" fmla="*/ 281686 w 726922"/>
              <a:gd name="connsiteY261" fmla="*/ 1132225 h 1842937"/>
              <a:gd name="connsiteX262" fmla="*/ 296203 w 726922"/>
              <a:gd name="connsiteY262" fmla="*/ 1057531 h 1842937"/>
              <a:gd name="connsiteX263" fmla="*/ 396838 w 726922"/>
              <a:gd name="connsiteY263" fmla="*/ 1048636 h 1842937"/>
              <a:gd name="connsiteX264" fmla="*/ 453650 w 726922"/>
              <a:gd name="connsiteY264" fmla="*/ 990332 h 1842937"/>
              <a:gd name="connsiteX265" fmla="*/ 450375 w 726922"/>
              <a:gd name="connsiteY265" fmla="*/ 993297 h 1842937"/>
              <a:gd name="connsiteX266" fmla="*/ 446846 w 726922"/>
              <a:gd name="connsiteY266" fmla="*/ 997463 h 1842937"/>
              <a:gd name="connsiteX267" fmla="*/ 383612 w 726922"/>
              <a:gd name="connsiteY267" fmla="*/ 1045289 h 1842937"/>
              <a:gd name="connsiteX268" fmla="*/ 300387 w 726922"/>
              <a:gd name="connsiteY268" fmla="*/ 1041796 h 1842937"/>
              <a:gd name="connsiteX269" fmla="*/ 282559 w 726922"/>
              <a:gd name="connsiteY269" fmla="*/ 1015600 h 1842937"/>
              <a:gd name="connsiteX270" fmla="*/ 287325 w 726922"/>
              <a:gd name="connsiteY270" fmla="*/ 1009688 h 1842937"/>
              <a:gd name="connsiteX271" fmla="*/ 306426 w 726922"/>
              <a:gd name="connsiteY271" fmla="*/ 1009761 h 1842937"/>
              <a:gd name="connsiteX272" fmla="*/ 355561 w 726922"/>
              <a:gd name="connsiteY272" fmla="*/ 1002302 h 1842937"/>
              <a:gd name="connsiteX273" fmla="*/ 397329 w 726922"/>
              <a:gd name="connsiteY273" fmla="*/ 971613 h 1842937"/>
              <a:gd name="connsiteX274" fmla="*/ 376718 w 726922"/>
              <a:gd name="connsiteY274" fmla="*/ 984529 h 1842937"/>
              <a:gd name="connsiteX275" fmla="*/ 302933 w 726922"/>
              <a:gd name="connsiteY275" fmla="*/ 1002411 h 1842937"/>
              <a:gd name="connsiteX276" fmla="*/ 280958 w 726922"/>
              <a:gd name="connsiteY276" fmla="*/ 997300 h 1842937"/>
              <a:gd name="connsiteX277" fmla="*/ 274664 w 726922"/>
              <a:gd name="connsiteY277" fmla="*/ 991642 h 1842937"/>
              <a:gd name="connsiteX278" fmla="*/ 217088 w 726922"/>
              <a:gd name="connsiteY278" fmla="*/ 933593 h 1842937"/>
              <a:gd name="connsiteX279" fmla="*/ 206664 w 726922"/>
              <a:gd name="connsiteY279" fmla="*/ 928518 h 1842937"/>
              <a:gd name="connsiteX280" fmla="*/ 187108 w 726922"/>
              <a:gd name="connsiteY280" fmla="*/ 867049 h 1842937"/>
              <a:gd name="connsiteX281" fmla="*/ 189637 w 726922"/>
              <a:gd name="connsiteY281" fmla="*/ 871851 h 1842937"/>
              <a:gd name="connsiteX282" fmla="*/ 201607 w 726922"/>
              <a:gd name="connsiteY282" fmla="*/ 895136 h 1842937"/>
              <a:gd name="connsiteX283" fmla="*/ 199333 w 726922"/>
              <a:gd name="connsiteY283" fmla="*/ 906652 h 1842937"/>
              <a:gd name="connsiteX284" fmla="*/ 186690 w 726922"/>
              <a:gd name="connsiteY284" fmla="*/ 907361 h 1842937"/>
              <a:gd name="connsiteX285" fmla="*/ 146032 w 726922"/>
              <a:gd name="connsiteY285" fmla="*/ 892408 h 1842937"/>
              <a:gd name="connsiteX286" fmla="*/ 141539 w 726922"/>
              <a:gd name="connsiteY286" fmla="*/ 892662 h 1842937"/>
              <a:gd name="connsiteX287" fmla="*/ 163805 w 726922"/>
              <a:gd name="connsiteY287" fmla="*/ 902140 h 1842937"/>
              <a:gd name="connsiteX288" fmla="*/ 188182 w 726922"/>
              <a:gd name="connsiteY288" fmla="*/ 916075 h 1842937"/>
              <a:gd name="connsiteX289" fmla="*/ 197750 w 726922"/>
              <a:gd name="connsiteY289" fmla="*/ 926717 h 1842937"/>
              <a:gd name="connsiteX290" fmla="*/ 193803 w 726922"/>
              <a:gd name="connsiteY290" fmla="*/ 936231 h 1842937"/>
              <a:gd name="connsiteX291" fmla="*/ 176903 w 726922"/>
              <a:gd name="connsiteY291" fmla="*/ 935612 h 1842937"/>
              <a:gd name="connsiteX292" fmla="*/ 155255 w 726922"/>
              <a:gd name="connsiteY292" fmla="*/ 926644 h 1842937"/>
              <a:gd name="connsiteX293" fmla="*/ 176448 w 726922"/>
              <a:gd name="connsiteY293" fmla="*/ 945290 h 1842937"/>
              <a:gd name="connsiteX294" fmla="*/ 160840 w 726922"/>
              <a:gd name="connsiteY294" fmla="*/ 967011 h 1842937"/>
              <a:gd name="connsiteX295" fmla="*/ 107030 w 726922"/>
              <a:gd name="connsiteY295" fmla="*/ 920932 h 1842937"/>
              <a:gd name="connsiteX296" fmla="*/ 153636 w 726922"/>
              <a:gd name="connsiteY296" fmla="*/ 965083 h 1842937"/>
              <a:gd name="connsiteX297" fmla="*/ 130624 w 726922"/>
              <a:gd name="connsiteY297" fmla="*/ 992715 h 1842937"/>
              <a:gd name="connsiteX298" fmla="*/ 102900 w 726922"/>
              <a:gd name="connsiteY298" fmla="*/ 1029808 h 1842937"/>
              <a:gd name="connsiteX299" fmla="*/ 88274 w 726922"/>
              <a:gd name="connsiteY299" fmla="*/ 1041632 h 1842937"/>
              <a:gd name="connsiteX300" fmla="*/ 67445 w 726922"/>
              <a:gd name="connsiteY300" fmla="*/ 1047726 h 1842937"/>
              <a:gd name="connsiteX301" fmla="*/ 50818 w 726922"/>
              <a:gd name="connsiteY301" fmla="*/ 1041086 h 1842937"/>
              <a:gd name="connsiteX302" fmla="*/ 39812 w 726922"/>
              <a:gd name="connsiteY302" fmla="*/ 1013508 h 1842937"/>
              <a:gd name="connsiteX303" fmla="*/ 33791 w 726922"/>
              <a:gd name="connsiteY303" fmla="*/ 989877 h 1842937"/>
              <a:gd name="connsiteX304" fmla="*/ 26405 w 726922"/>
              <a:gd name="connsiteY304" fmla="*/ 928263 h 1842937"/>
              <a:gd name="connsiteX305" fmla="*/ 28770 w 726922"/>
              <a:gd name="connsiteY305" fmla="*/ 906597 h 1842937"/>
              <a:gd name="connsiteX306" fmla="*/ 30680 w 726922"/>
              <a:gd name="connsiteY306" fmla="*/ 897447 h 1842937"/>
              <a:gd name="connsiteX307" fmla="*/ 44819 w 726922"/>
              <a:gd name="connsiteY307" fmla="*/ 896783 h 1842937"/>
              <a:gd name="connsiteX308" fmla="*/ 45106 w 726922"/>
              <a:gd name="connsiteY308" fmla="*/ 896919 h 1842937"/>
              <a:gd name="connsiteX309" fmla="*/ 62370 w 726922"/>
              <a:gd name="connsiteY309" fmla="*/ 896846 h 1842937"/>
              <a:gd name="connsiteX310" fmla="*/ 72520 w 726922"/>
              <a:gd name="connsiteY310" fmla="*/ 895482 h 1842937"/>
              <a:gd name="connsiteX311" fmla="*/ 44819 w 726922"/>
              <a:gd name="connsiteY311" fmla="*/ 896783 h 1842937"/>
              <a:gd name="connsiteX312" fmla="*/ 30483 w 726922"/>
              <a:gd name="connsiteY312" fmla="*/ 889998 h 1842937"/>
              <a:gd name="connsiteX313" fmla="*/ 25314 w 726922"/>
              <a:gd name="connsiteY313" fmla="*/ 875053 h 1842937"/>
              <a:gd name="connsiteX314" fmla="*/ 35574 w 726922"/>
              <a:gd name="connsiteY314" fmla="*/ 862210 h 1842937"/>
              <a:gd name="connsiteX315" fmla="*/ 46416 w 726922"/>
              <a:gd name="connsiteY315" fmla="*/ 861955 h 1842937"/>
              <a:gd name="connsiteX316" fmla="*/ 73576 w 726922"/>
              <a:gd name="connsiteY316" fmla="*/ 855388 h 1842937"/>
              <a:gd name="connsiteX317" fmla="*/ 67136 w 726922"/>
              <a:gd name="connsiteY317" fmla="*/ 856061 h 1842937"/>
              <a:gd name="connsiteX318" fmla="*/ 41995 w 726922"/>
              <a:gd name="connsiteY318" fmla="*/ 858535 h 1842937"/>
              <a:gd name="connsiteX319" fmla="*/ 29279 w 726922"/>
              <a:gd name="connsiteY319" fmla="*/ 854460 h 1842937"/>
              <a:gd name="connsiteX320" fmla="*/ 27115 w 726922"/>
              <a:gd name="connsiteY320" fmla="*/ 847457 h 1842937"/>
              <a:gd name="connsiteX321" fmla="*/ 31917 w 726922"/>
              <a:gd name="connsiteY321" fmla="*/ 844510 h 1842937"/>
              <a:gd name="connsiteX322" fmla="*/ 42777 w 726922"/>
              <a:gd name="connsiteY322" fmla="*/ 845219 h 1842937"/>
              <a:gd name="connsiteX323" fmla="*/ 74230 w 726922"/>
              <a:gd name="connsiteY323" fmla="*/ 839271 h 1842937"/>
              <a:gd name="connsiteX324" fmla="*/ 58950 w 726922"/>
              <a:gd name="connsiteY324" fmla="*/ 841581 h 1842937"/>
              <a:gd name="connsiteX325" fmla="*/ 33754 w 726922"/>
              <a:gd name="connsiteY325" fmla="*/ 840544 h 1842937"/>
              <a:gd name="connsiteX326" fmla="*/ 22148 w 726922"/>
              <a:gd name="connsiteY326" fmla="*/ 832685 h 1842937"/>
              <a:gd name="connsiteX327" fmla="*/ 20638 w 726922"/>
              <a:gd name="connsiteY327" fmla="*/ 824463 h 1842937"/>
              <a:gd name="connsiteX328" fmla="*/ 28897 w 726922"/>
              <a:gd name="connsiteY328" fmla="*/ 820588 h 1842937"/>
              <a:gd name="connsiteX329" fmla="*/ 51455 w 726922"/>
              <a:gd name="connsiteY329" fmla="*/ 820624 h 1842937"/>
              <a:gd name="connsiteX330" fmla="*/ 75577 w 726922"/>
              <a:gd name="connsiteY330" fmla="*/ 811729 h 1842937"/>
              <a:gd name="connsiteX331" fmla="*/ 51437 w 726922"/>
              <a:gd name="connsiteY331" fmla="*/ 817332 h 1842937"/>
              <a:gd name="connsiteX332" fmla="*/ 446 w 726922"/>
              <a:gd name="connsiteY332" fmla="*/ 785260 h 1842937"/>
              <a:gd name="connsiteX333" fmla="*/ 319 w 726922"/>
              <a:gd name="connsiteY333" fmla="*/ 776401 h 1842937"/>
              <a:gd name="connsiteX334" fmla="*/ 1392 w 726922"/>
              <a:gd name="connsiteY334" fmla="*/ 772108 h 1842937"/>
              <a:gd name="connsiteX335" fmla="*/ 13999 w 726922"/>
              <a:gd name="connsiteY335" fmla="*/ 756427 h 1842937"/>
              <a:gd name="connsiteX336" fmla="*/ 34307 w 726922"/>
              <a:gd name="connsiteY336" fmla="*/ 757752 h 1842937"/>
              <a:gd name="connsiteX337" fmla="*/ 43887 w 726922"/>
              <a:gd name="connsiteY337" fmla="*/ 761502 h 1842937"/>
              <a:gd name="connsiteX338" fmla="*/ 36028 w 726922"/>
              <a:gd name="connsiteY338" fmla="*/ 757864 h 1842937"/>
              <a:gd name="connsiteX339" fmla="*/ 34307 w 726922"/>
              <a:gd name="connsiteY339" fmla="*/ 757752 h 1842937"/>
              <a:gd name="connsiteX340" fmla="*/ 14890 w 726922"/>
              <a:gd name="connsiteY340" fmla="*/ 750151 h 1842937"/>
              <a:gd name="connsiteX341" fmla="*/ 42759 w 726922"/>
              <a:gd name="connsiteY341" fmla="*/ 735288 h 1842937"/>
              <a:gd name="connsiteX342" fmla="*/ 32317 w 726922"/>
              <a:gd name="connsiteY342" fmla="*/ 728903 h 1842937"/>
              <a:gd name="connsiteX343" fmla="*/ 22494 w 726922"/>
              <a:gd name="connsiteY343" fmla="*/ 713368 h 1842937"/>
              <a:gd name="connsiteX344" fmla="*/ 26078 w 726922"/>
              <a:gd name="connsiteY344" fmla="*/ 707656 h 1842937"/>
              <a:gd name="connsiteX345" fmla="*/ 54129 w 726922"/>
              <a:gd name="connsiteY345" fmla="*/ 721972 h 1842937"/>
              <a:gd name="connsiteX346" fmla="*/ 51364 w 726922"/>
              <a:gd name="connsiteY346" fmla="*/ 729394 h 1842937"/>
              <a:gd name="connsiteX347" fmla="*/ 57749 w 726922"/>
              <a:gd name="connsiteY347" fmla="*/ 722991 h 1842937"/>
              <a:gd name="connsiteX348" fmla="*/ 51273 w 726922"/>
              <a:gd name="connsiteY348" fmla="*/ 703926 h 1842937"/>
              <a:gd name="connsiteX349" fmla="*/ 44487 w 726922"/>
              <a:gd name="connsiteY349" fmla="*/ 697596 h 1842937"/>
              <a:gd name="connsiteX350" fmla="*/ 58731 w 726922"/>
              <a:gd name="connsiteY350" fmla="*/ 650334 h 1842937"/>
              <a:gd name="connsiteX351" fmla="*/ 70028 w 726922"/>
              <a:gd name="connsiteY351" fmla="*/ 601963 h 1842937"/>
              <a:gd name="connsiteX352" fmla="*/ 73867 w 726922"/>
              <a:gd name="connsiteY352" fmla="*/ 530271 h 1842937"/>
              <a:gd name="connsiteX353" fmla="*/ 72830 w 726922"/>
              <a:gd name="connsiteY353" fmla="*/ 509405 h 1842937"/>
              <a:gd name="connsiteX354" fmla="*/ 89202 w 726922"/>
              <a:gd name="connsiteY354" fmla="*/ 356324 h 1842937"/>
              <a:gd name="connsiteX355" fmla="*/ 125076 w 726922"/>
              <a:gd name="connsiteY355" fmla="*/ 278629 h 1842937"/>
              <a:gd name="connsiteX356" fmla="*/ 138555 w 726922"/>
              <a:gd name="connsiteY356" fmla="*/ 266914 h 1842937"/>
              <a:gd name="connsiteX357" fmla="*/ 159969 w 726922"/>
              <a:gd name="connsiteY357" fmla="*/ 265377 h 1842937"/>
              <a:gd name="connsiteX358" fmla="*/ 169059 w 726922"/>
              <a:gd name="connsiteY358" fmla="*/ 277677 h 1842937"/>
              <a:gd name="connsiteX359" fmla="*/ 159142 w 726922"/>
              <a:gd name="connsiteY359" fmla="*/ 276544 h 1842937"/>
              <a:gd name="connsiteX360" fmla="*/ 158857 w 726922"/>
              <a:gd name="connsiteY360" fmla="*/ 276246 h 1842937"/>
              <a:gd name="connsiteX361" fmla="*/ 158942 w 726922"/>
              <a:gd name="connsiteY361" fmla="*/ 276521 h 1842937"/>
              <a:gd name="connsiteX362" fmla="*/ 145541 w 726922"/>
              <a:gd name="connsiteY362" fmla="*/ 274991 h 1842937"/>
              <a:gd name="connsiteX363" fmla="*/ 136936 w 726922"/>
              <a:gd name="connsiteY363" fmla="*/ 284232 h 1842937"/>
              <a:gd name="connsiteX364" fmla="*/ 116271 w 726922"/>
              <a:gd name="connsiteY364" fmla="*/ 322470 h 1842937"/>
              <a:gd name="connsiteX365" fmla="*/ 92440 w 726922"/>
              <a:gd name="connsiteY365" fmla="*/ 421741 h 1842937"/>
              <a:gd name="connsiteX366" fmla="*/ 90093 w 726922"/>
              <a:gd name="connsiteY366" fmla="*/ 505294 h 1842937"/>
              <a:gd name="connsiteX367" fmla="*/ 87292 w 726922"/>
              <a:gd name="connsiteY367" fmla="*/ 567945 h 1842937"/>
              <a:gd name="connsiteX368" fmla="*/ 87292 w 726922"/>
              <a:gd name="connsiteY368" fmla="*/ 572566 h 1842937"/>
              <a:gd name="connsiteX369" fmla="*/ 105374 w 726922"/>
              <a:gd name="connsiteY369" fmla="*/ 528670 h 1842937"/>
              <a:gd name="connsiteX370" fmla="*/ 94005 w 726922"/>
              <a:gd name="connsiteY370" fmla="*/ 520502 h 1842937"/>
              <a:gd name="connsiteX371" fmla="*/ 91931 w 726922"/>
              <a:gd name="connsiteY371" fmla="*/ 502511 h 1842937"/>
              <a:gd name="connsiteX372" fmla="*/ 97461 w 726922"/>
              <a:gd name="connsiteY372" fmla="*/ 509151 h 1842937"/>
              <a:gd name="connsiteX373" fmla="*/ 111377 w 726922"/>
              <a:gd name="connsiteY373" fmla="*/ 509751 h 1842937"/>
              <a:gd name="connsiteX374" fmla="*/ 121583 w 726922"/>
              <a:gd name="connsiteY374" fmla="*/ 494907 h 1842937"/>
              <a:gd name="connsiteX375" fmla="*/ 146960 w 726922"/>
              <a:gd name="connsiteY375" fmla="*/ 428945 h 1842937"/>
              <a:gd name="connsiteX376" fmla="*/ 153109 w 726922"/>
              <a:gd name="connsiteY376" fmla="*/ 408425 h 1842937"/>
              <a:gd name="connsiteX377" fmla="*/ 151308 w 726922"/>
              <a:gd name="connsiteY377" fmla="*/ 407351 h 1842937"/>
              <a:gd name="connsiteX378" fmla="*/ 110631 w 726922"/>
              <a:gd name="connsiteY378" fmla="*/ 443953 h 1842937"/>
              <a:gd name="connsiteX379" fmla="*/ 109558 w 726922"/>
              <a:gd name="connsiteY379" fmla="*/ 442952 h 1842937"/>
              <a:gd name="connsiteX380" fmla="*/ 147251 w 726922"/>
              <a:gd name="connsiteY380" fmla="*/ 396364 h 1842937"/>
              <a:gd name="connsiteX381" fmla="*/ 123147 w 726922"/>
              <a:gd name="connsiteY381" fmla="*/ 413373 h 1842937"/>
              <a:gd name="connsiteX382" fmla="*/ 155619 w 726922"/>
              <a:gd name="connsiteY382" fmla="*/ 368058 h 1842937"/>
              <a:gd name="connsiteX383" fmla="*/ 154764 w 726922"/>
              <a:gd name="connsiteY383" fmla="*/ 367076 h 1842937"/>
              <a:gd name="connsiteX384" fmla="*/ 138846 w 726922"/>
              <a:gd name="connsiteY384" fmla="*/ 381865 h 1842937"/>
              <a:gd name="connsiteX385" fmla="*/ 137810 w 726922"/>
              <a:gd name="connsiteY385" fmla="*/ 381028 h 1842937"/>
              <a:gd name="connsiteX386" fmla="*/ 140284 w 726922"/>
              <a:gd name="connsiteY386" fmla="*/ 376735 h 1842937"/>
              <a:gd name="connsiteX387" fmla="*/ 153800 w 726922"/>
              <a:gd name="connsiteY387" fmla="*/ 357361 h 1842937"/>
              <a:gd name="connsiteX388" fmla="*/ 164587 w 726922"/>
              <a:gd name="connsiteY388" fmla="*/ 328310 h 1842937"/>
              <a:gd name="connsiteX389" fmla="*/ 163441 w 726922"/>
              <a:gd name="connsiteY389" fmla="*/ 291181 h 1842937"/>
              <a:gd name="connsiteX390" fmla="*/ 158942 w 726922"/>
              <a:gd name="connsiteY390" fmla="*/ 276521 h 1842937"/>
              <a:gd name="connsiteX391" fmla="*/ 159142 w 726922"/>
              <a:gd name="connsiteY391" fmla="*/ 276544 h 1842937"/>
              <a:gd name="connsiteX392" fmla="*/ 168935 w 726922"/>
              <a:gd name="connsiteY392" fmla="*/ 286779 h 1842937"/>
              <a:gd name="connsiteX393" fmla="*/ 176012 w 726922"/>
              <a:gd name="connsiteY393" fmla="*/ 315648 h 1842937"/>
              <a:gd name="connsiteX394" fmla="*/ 160312 w 726922"/>
              <a:gd name="connsiteY394" fmla="*/ 428435 h 1842937"/>
              <a:gd name="connsiteX395" fmla="*/ 120000 w 726922"/>
              <a:gd name="connsiteY395" fmla="*/ 528470 h 1842937"/>
              <a:gd name="connsiteX396" fmla="*/ 82071 w 726922"/>
              <a:gd name="connsiteY396" fmla="*/ 640784 h 1842937"/>
              <a:gd name="connsiteX397" fmla="*/ 76050 w 726922"/>
              <a:gd name="connsiteY397" fmla="*/ 691283 h 1842937"/>
              <a:gd name="connsiteX398" fmla="*/ 72029 w 726922"/>
              <a:gd name="connsiteY398" fmla="*/ 716387 h 1842937"/>
              <a:gd name="connsiteX399" fmla="*/ 65935 w 726922"/>
              <a:gd name="connsiteY399" fmla="*/ 728230 h 1842937"/>
              <a:gd name="connsiteX400" fmla="*/ 57203 w 726922"/>
              <a:gd name="connsiteY400" fmla="*/ 742911 h 1842937"/>
              <a:gd name="connsiteX401" fmla="*/ 58713 w 726922"/>
              <a:gd name="connsiteY401" fmla="*/ 751060 h 1842937"/>
              <a:gd name="connsiteX402" fmla="*/ 64880 w 726922"/>
              <a:gd name="connsiteY402" fmla="*/ 758901 h 1842937"/>
              <a:gd name="connsiteX403" fmla="*/ 64080 w 726922"/>
              <a:gd name="connsiteY403" fmla="*/ 772217 h 1842937"/>
              <a:gd name="connsiteX404" fmla="*/ 69410 w 726922"/>
              <a:gd name="connsiteY404" fmla="*/ 780403 h 1842937"/>
              <a:gd name="connsiteX405" fmla="*/ 61060 w 726922"/>
              <a:gd name="connsiteY405" fmla="*/ 785515 h 1842937"/>
              <a:gd name="connsiteX406" fmla="*/ 53419 w 726922"/>
              <a:gd name="connsiteY406" fmla="*/ 790063 h 1842937"/>
              <a:gd name="connsiteX407" fmla="*/ 46852 w 726922"/>
              <a:gd name="connsiteY407" fmla="*/ 790736 h 1842937"/>
              <a:gd name="connsiteX408" fmla="*/ 33900 w 726922"/>
              <a:gd name="connsiteY408" fmla="*/ 786552 h 1842937"/>
              <a:gd name="connsiteX409" fmla="*/ 21930 w 726922"/>
              <a:gd name="connsiteY409" fmla="*/ 786970 h 1842937"/>
              <a:gd name="connsiteX410" fmla="*/ 38612 w 726922"/>
              <a:gd name="connsiteY410" fmla="*/ 799577 h 1842937"/>
              <a:gd name="connsiteX411" fmla="*/ 44924 w 726922"/>
              <a:gd name="connsiteY411" fmla="*/ 798758 h 1842937"/>
              <a:gd name="connsiteX412" fmla="*/ 68373 w 726922"/>
              <a:gd name="connsiteY412" fmla="*/ 803361 h 1842937"/>
              <a:gd name="connsiteX413" fmla="*/ 70137 w 726922"/>
              <a:gd name="connsiteY413" fmla="*/ 782077 h 1842937"/>
              <a:gd name="connsiteX414" fmla="*/ 64789 w 726922"/>
              <a:gd name="connsiteY414" fmla="*/ 752115 h 1842937"/>
              <a:gd name="connsiteX415" fmla="*/ 59477 w 726922"/>
              <a:gd name="connsiteY415" fmla="*/ 745494 h 1842937"/>
              <a:gd name="connsiteX416" fmla="*/ 70483 w 726922"/>
              <a:gd name="connsiteY416" fmla="*/ 728430 h 1842937"/>
              <a:gd name="connsiteX417" fmla="*/ 81307 w 726922"/>
              <a:gd name="connsiteY417" fmla="*/ 726556 h 1842937"/>
              <a:gd name="connsiteX418" fmla="*/ 80961 w 726922"/>
              <a:gd name="connsiteY418" fmla="*/ 738072 h 1842937"/>
              <a:gd name="connsiteX419" fmla="*/ 81416 w 726922"/>
              <a:gd name="connsiteY419" fmla="*/ 758501 h 1842937"/>
              <a:gd name="connsiteX420" fmla="*/ 85345 w 726922"/>
              <a:gd name="connsiteY420" fmla="*/ 769252 h 1842937"/>
              <a:gd name="connsiteX421" fmla="*/ 85127 w 726922"/>
              <a:gd name="connsiteY421" fmla="*/ 781968 h 1842937"/>
              <a:gd name="connsiteX422" fmla="*/ 83181 w 726922"/>
              <a:gd name="connsiteY422" fmla="*/ 863593 h 1842937"/>
              <a:gd name="connsiteX423" fmla="*/ 84854 w 726922"/>
              <a:gd name="connsiteY423" fmla="*/ 883421 h 1842937"/>
              <a:gd name="connsiteX424" fmla="*/ 84781 w 726922"/>
              <a:gd name="connsiteY424" fmla="*/ 887824 h 1842937"/>
              <a:gd name="connsiteX425" fmla="*/ 83635 w 726922"/>
              <a:gd name="connsiteY425" fmla="*/ 903359 h 1842937"/>
              <a:gd name="connsiteX426" fmla="*/ 96751 w 726922"/>
              <a:gd name="connsiteY426" fmla="*/ 945618 h 1842937"/>
              <a:gd name="connsiteX427" fmla="*/ 104792 w 726922"/>
              <a:gd name="connsiteY427" fmla="*/ 970467 h 1842937"/>
              <a:gd name="connsiteX428" fmla="*/ 95078 w 726922"/>
              <a:gd name="connsiteY428" fmla="*/ 994480 h 1842937"/>
              <a:gd name="connsiteX429" fmla="*/ 115034 w 726922"/>
              <a:gd name="connsiteY429" fmla="*/ 970867 h 1842937"/>
              <a:gd name="connsiteX430" fmla="*/ 122565 w 726922"/>
              <a:gd name="connsiteY430" fmla="*/ 968375 h 1842937"/>
              <a:gd name="connsiteX431" fmla="*/ 120928 w 726922"/>
              <a:gd name="connsiteY431" fmla="*/ 966229 h 1842937"/>
              <a:gd name="connsiteX432" fmla="*/ 92567 w 726922"/>
              <a:gd name="connsiteY432" fmla="*/ 928663 h 1842937"/>
              <a:gd name="connsiteX433" fmla="*/ 93841 w 726922"/>
              <a:gd name="connsiteY433" fmla="*/ 915693 h 1842937"/>
              <a:gd name="connsiteX434" fmla="*/ 111341 w 726922"/>
              <a:gd name="connsiteY434" fmla="*/ 895755 h 1842937"/>
              <a:gd name="connsiteX435" fmla="*/ 102536 w 726922"/>
              <a:gd name="connsiteY435" fmla="*/ 894700 h 1842937"/>
              <a:gd name="connsiteX436" fmla="*/ 101809 w 726922"/>
              <a:gd name="connsiteY436" fmla="*/ 893154 h 1842937"/>
              <a:gd name="connsiteX437" fmla="*/ 111032 w 726922"/>
              <a:gd name="connsiteY437" fmla="*/ 850713 h 1842937"/>
              <a:gd name="connsiteX438" fmla="*/ 170991 w 726922"/>
              <a:gd name="connsiteY438" fmla="*/ 831958 h 1842937"/>
              <a:gd name="connsiteX439" fmla="*/ 126695 w 726922"/>
              <a:gd name="connsiteY439" fmla="*/ 818369 h 1842937"/>
              <a:gd name="connsiteX440" fmla="*/ 150525 w 726922"/>
              <a:gd name="connsiteY440" fmla="*/ 789517 h 1842937"/>
              <a:gd name="connsiteX441" fmla="*/ 157056 w 726922"/>
              <a:gd name="connsiteY441" fmla="*/ 786370 h 1842937"/>
              <a:gd name="connsiteX442" fmla="*/ 204299 w 726922"/>
              <a:gd name="connsiteY442" fmla="*/ 747695 h 1842937"/>
              <a:gd name="connsiteX443" fmla="*/ 217470 w 726922"/>
              <a:gd name="connsiteY443" fmla="*/ 748732 h 1842937"/>
              <a:gd name="connsiteX444" fmla="*/ 273045 w 726922"/>
              <a:gd name="connsiteY444" fmla="*/ 743202 h 1842937"/>
              <a:gd name="connsiteX445" fmla="*/ 300742 w 726922"/>
              <a:gd name="connsiteY445" fmla="*/ 723039 h 1842937"/>
              <a:gd name="connsiteX446" fmla="*/ 306865 w 726922"/>
              <a:gd name="connsiteY446" fmla="*/ 699494 h 1842937"/>
              <a:gd name="connsiteX447" fmla="*/ 306972 w 726922"/>
              <a:gd name="connsiteY447" fmla="*/ 699306 h 1842937"/>
              <a:gd name="connsiteX448" fmla="*/ 309828 w 726922"/>
              <a:gd name="connsiteY448" fmla="*/ 688100 h 1842937"/>
              <a:gd name="connsiteX449" fmla="*/ 306865 w 726922"/>
              <a:gd name="connsiteY449" fmla="*/ 699494 h 1842937"/>
              <a:gd name="connsiteX450" fmla="*/ 290659 w 726922"/>
              <a:gd name="connsiteY450" fmla="*/ 727851 h 1842937"/>
              <a:gd name="connsiteX451" fmla="*/ 260129 w 726922"/>
              <a:gd name="connsiteY451" fmla="*/ 740800 h 1842937"/>
              <a:gd name="connsiteX452" fmla="*/ 214305 w 726922"/>
              <a:gd name="connsiteY452" fmla="*/ 736507 h 1842937"/>
              <a:gd name="connsiteX453" fmla="*/ 207010 w 726922"/>
              <a:gd name="connsiteY453" fmla="*/ 727048 h 1842937"/>
              <a:gd name="connsiteX454" fmla="*/ 210666 w 726922"/>
              <a:gd name="connsiteY454" fmla="*/ 711348 h 1842937"/>
              <a:gd name="connsiteX455" fmla="*/ 210775 w 726922"/>
              <a:gd name="connsiteY455" fmla="*/ 670090 h 1842937"/>
              <a:gd name="connsiteX456" fmla="*/ 206737 w 726922"/>
              <a:gd name="connsiteY456" fmla="*/ 666725 h 1842937"/>
              <a:gd name="connsiteX457" fmla="*/ 210157 w 726922"/>
              <a:gd name="connsiteY457" fmla="*/ 676585 h 1842937"/>
              <a:gd name="connsiteX458" fmla="*/ 205464 w 726922"/>
              <a:gd name="connsiteY458" fmla="*/ 707164 h 1842937"/>
              <a:gd name="connsiteX459" fmla="*/ 196622 w 726922"/>
              <a:gd name="connsiteY459" fmla="*/ 731213 h 1842937"/>
              <a:gd name="connsiteX460" fmla="*/ 193930 w 726922"/>
              <a:gd name="connsiteY460" fmla="*/ 724373 h 1842937"/>
              <a:gd name="connsiteX461" fmla="*/ 187745 w 726922"/>
              <a:gd name="connsiteY461" fmla="*/ 711257 h 1842937"/>
              <a:gd name="connsiteX462" fmla="*/ 167280 w 726922"/>
              <a:gd name="connsiteY462" fmla="*/ 694394 h 1842937"/>
              <a:gd name="connsiteX463" fmla="*/ 108176 w 726922"/>
              <a:gd name="connsiteY463" fmla="*/ 640347 h 1842937"/>
              <a:gd name="connsiteX464" fmla="*/ 123875 w 726922"/>
              <a:gd name="connsiteY464" fmla="*/ 557376 h 1842937"/>
              <a:gd name="connsiteX465" fmla="*/ 137828 w 726922"/>
              <a:gd name="connsiteY465" fmla="*/ 541841 h 1842937"/>
              <a:gd name="connsiteX466" fmla="*/ 142485 w 726922"/>
              <a:gd name="connsiteY466" fmla="*/ 516555 h 1842937"/>
              <a:gd name="connsiteX467" fmla="*/ 141448 w 726922"/>
              <a:gd name="connsiteY467" fmla="*/ 512298 h 1842937"/>
              <a:gd name="connsiteX468" fmla="*/ 164114 w 726922"/>
              <a:gd name="connsiteY468" fmla="*/ 531053 h 1842937"/>
              <a:gd name="connsiteX469" fmla="*/ 163769 w 726922"/>
              <a:gd name="connsiteY469" fmla="*/ 512134 h 1842937"/>
              <a:gd name="connsiteX470" fmla="*/ 173410 w 726922"/>
              <a:gd name="connsiteY470" fmla="*/ 529325 h 1842937"/>
              <a:gd name="connsiteX471" fmla="*/ 180287 w 726922"/>
              <a:gd name="connsiteY471" fmla="*/ 529725 h 1842937"/>
              <a:gd name="connsiteX472" fmla="*/ 212904 w 726922"/>
              <a:gd name="connsiteY472" fmla="*/ 531617 h 1842937"/>
              <a:gd name="connsiteX473" fmla="*/ 229876 w 726922"/>
              <a:gd name="connsiteY473" fmla="*/ 537384 h 1842937"/>
              <a:gd name="connsiteX474" fmla="*/ 237863 w 726922"/>
              <a:gd name="connsiteY474" fmla="*/ 546680 h 1842937"/>
              <a:gd name="connsiteX475" fmla="*/ 249778 w 726922"/>
              <a:gd name="connsiteY475" fmla="*/ 555120 h 1842937"/>
              <a:gd name="connsiteX476" fmla="*/ 267787 w 726922"/>
              <a:gd name="connsiteY476" fmla="*/ 553047 h 1842937"/>
              <a:gd name="connsiteX477" fmla="*/ 273118 w 726922"/>
              <a:gd name="connsiteY477" fmla="*/ 552119 h 1842937"/>
              <a:gd name="connsiteX478" fmla="*/ 279230 w 726922"/>
              <a:gd name="connsiteY478" fmla="*/ 563125 h 1842937"/>
              <a:gd name="connsiteX479" fmla="*/ 269698 w 726922"/>
              <a:gd name="connsiteY479" fmla="*/ 580789 h 1842937"/>
              <a:gd name="connsiteX480" fmla="*/ 271408 w 726922"/>
              <a:gd name="connsiteY480" fmla="*/ 582371 h 1842937"/>
              <a:gd name="connsiteX481" fmla="*/ 280139 w 726922"/>
              <a:gd name="connsiteY481" fmla="*/ 576041 h 1842937"/>
              <a:gd name="connsiteX482" fmla="*/ 284123 w 726922"/>
              <a:gd name="connsiteY482" fmla="*/ 591376 h 1842937"/>
              <a:gd name="connsiteX483" fmla="*/ 282359 w 726922"/>
              <a:gd name="connsiteY483" fmla="*/ 604328 h 1842937"/>
              <a:gd name="connsiteX484" fmla="*/ 290108 w 726922"/>
              <a:gd name="connsiteY484" fmla="*/ 588556 h 1842937"/>
              <a:gd name="connsiteX485" fmla="*/ 309027 w 726922"/>
              <a:gd name="connsiteY485" fmla="*/ 601763 h 1842937"/>
              <a:gd name="connsiteX486" fmla="*/ 310701 w 726922"/>
              <a:gd name="connsiteY486" fmla="*/ 615352 h 1842937"/>
              <a:gd name="connsiteX487" fmla="*/ 299659 w 726922"/>
              <a:gd name="connsiteY487" fmla="*/ 627304 h 1842937"/>
              <a:gd name="connsiteX488" fmla="*/ 275701 w 726922"/>
              <a:gd name="connsiteY488" fmla="*/ 645295 h 1842937"/>
              <a:gd name="connsiteX489" fmla="*/ 239809 w 726922"/>
              <a:gd name="connsiteY489" fmla="*/ 650425 h 1842937"/>
              <a:gd name="connsiteX490" fmla="*/ 274264 w 726922"/>
              <a:gd name="connsiteY490" fmla="*/ 692229 h 1842937"/>
              <a:gd name="connsiteX491" fmla="*/ 275464 w 726922"/>
              <a:gd name="connsiteY491" fmla="*/ 691483 h 1842937"/>
              <a:gd name="connsiteX492" fmla="*/ 272281 w 726922"/>
              <a:gd name="connsiteY492" fmla="*/ 685899 h 1842937"/>
              <a:gd name="connsiteX493" fmla="*/ 266678 w 726922"/>
              <a:gd name="connsiteY493" fmla="*/ 675548 h 1842937"/>
              <a:gd name="connsiteX494" fmla="*/ 272444 w 726922"/>
              <a:gd name="connsiteY494" fmla="*/ 653099 h 1842937"/>
              <a:gd name="connsiteX495" fmla="*/ 297221 w 726922"/>
              <a:gd name="connsiteY495" fmla="*/ 636582 h 1842937"/>
              <a:gd name="connsiteX496" fmla="*/ 288817 w 726922"/>
              <a:gd name="connsiteY496" fmla="*/ 651098 h 1842937"/>
              <a:gd name="connsiteX497" fmla="*/ 291527 w 726922"/>
              <a:gd name="connsiteY497" fmla="*/ 664105 h 1842937"/>
              <a:gd name="connsiteX498" fmla="*/ 299513 w 726922"/>
              <a:gd name="connsiteY498" fmla="*/ 683989 h 1842937"/>
              <a:gd name="connsiteX499" fmla="*/ 301442 w 726922"/>
              <a:gd name="connsiteY499" fmla="*/ 692375 h 1842937"/>
              <a:gd name="connsiteX500" fmla="*/ 303097 w 726922"/>
              <a:gd name="connsiteY500" fmla="*/ 686117 h 1842937"/>
              <a:gd name="connsiteX501" fmla="*/ 300841 w 726922"/>
              <a:gd name="connsiteY501" fmla="*/ 657229 h 1842937"/>
              <a:gd name="connsiteX502" fmla="*/ 305134 w 726922"/>
              <a:gd name="connsiteY502" fmla="*/ 633107 h 1842937"/>
              <a:gd name="connsiteX503" fmla="*/ 311411 w 726922"/>
              <a:gd name="connsiteY503" fmla="*/ 624230 h 1842937"/>
              <a:gd name="connsiteX504" fmla="*/ 314321 w 726922"/>
              <a:gd name="connsiteY504" fmla="*/ 602291 h 1842937"/>
              <a:gd name="connsiteX505" fmla="*/ 312702 w 726922"/>
              <a:gd name="connsiteY505" fmla="*/ 591139 h 1842937"/>
              <a:gd name="connsiteX506" fmla="*/ 320706 w 726922"/>
              <a:gd name="connsiteY506" fmla="*/ 576150 h 1842937"/>
              <a:gd name="connsiteX507" fmla="*/ 328838 w 726922"/>
              <a:gd name="connsiteY507" fmla="*/ 574694 h 1842937"/>
              <a:gd name="connsiteX508" fmla="*/ 340863 w 726922"/>
              <a:gd name="connsiteY508" fmla="*/ 580825 h 1842937"/>
              <a:gd name="connsiteX509" fmla="*/ 370806 w 726922"/>
              <a:gd name="connsiteY509" fmla="*/ 609822 h 1842937"/>
              <a:gd name="connsiteX510" fmla="*/ 375790 w 726922"/>
              <a:gd name="connsiteY510" fmla="*/ 614097 h 1842937"/>
              <a:gd name="connsiteX511" fmla="*/ 322544 w 726922"/>
              <a:gd name="connsiteY511" fmla="*/ 568109 h 1842937"/>
              <a:gd name="connsiteX512" fmla="*/ 335096 w 726922"/>
              <a:gd name="connsiteY512" fmla="*/ 559232 h 1842937"/>
              <a:gd name="connsiteX513" fmla="*/ 356798 w 726922"/>
              <a:gd name="connsiteY513" fmla="*/ 574549 h 1842937"/>
              <a:gd name="connsiteX514" fmla="*/ 330148 w 726922"/>
              <a:gd name="connsiteY514" fmla="*/ 552010 h 1842937"/>
              <a:gd name="connsiteX515" fmla="*/ 338461 w 726922"/>
              <a:gd name="connsiteY515" fmla="*/ 530307 h 1842937"/>
              <a:gd name="connsiteX516" fmla="*/ 345610 w 726922"/>
              <a:gd name="connsiteY516" fmla="*/ 528143 h 1842937"/>
              <a:gd name="connsiteX517" fmla="*/ 389197 w 726922"/>
              <a:gd name="connsiteY517" fmla="*/ 562251 h 1842937"/>
              <a:gd name="connsiteX518" fmla="*/ 410281 w 726922"/>
              <a:gd name="connsiteY518" fmla="*/ 585118 h 1842937"/>
              <a:gd name="connsiteX519" fmla="*/ 404351 w 726922"/>
              <a:gd name="connsiteY519" fmla="*/ 576950 h 1842937"/>
              <a:gd name="connsiteX520" fmla="*/ 391271 w 726922"/>
              <a:gd name="connsiteY520" fmla="*/ 551227 h 1842937"/>
              <a:gd name="connsiteX521" fmla="*/ 380356 w 726922"/>
              <a:gd name="connsiteY521" fmla="*/ 536110 h 1842937"/>
              <a:gd name="connsiteX522" fmla="*/ 351905 w 726922"/>
              <a:gd name="connsiteY522" fmla="*/ 520320 h 1842937"/>
              <a:gd name="connsiteX523" fmla="*/ 343318 w 726922"/>
              <a:gd name="connsiteY523" fmla="*/ 508205 h 1842937"/>
              <a:gd name="connsiteX524" fmla="*/ 343591 w 726922"/>
              <a:gd name="connsiteY524" fmla="*/ 459324 h 1842937"/>
              <a:gd name="connsiteX525" fmla="*/ 348485 w 726922"/>
              <a:gd name="connsiteY525" fmla="*/ 443843 h 1842937"/>
              <a:gd name="connsiteX526" fmla="*/ 371515 w 726922"/>
              <a:gd name="connsiteY526" fmla="*/ 432237 h 1842937"/>
              <a:gd name="connsiteX527" fmla="*/ 389579 w 726922"/>
              <a:gd name="connsiteY527" fmla="*/ 438641 h 1842937"/>
              <a:gd name="connsiteX528" fmla="*/ 375081 w 726922"/>
              <a:gd name="connsiteY528" fmla="*/ 403986 h 1842937"/>
              <a:gd name="connsiteX529" fmla="*/ 371024 w 726922"/>
              <a:gd name="connsiteY529" fmla="*/ 415774 h 1842937"/>
              <a:gd name="connsiteX530" fmla="*/ 364566 w 726922"/>
              <a:gd name="connsiteY530" fmla="*/ 425470 h 1842937"/>
              <a:gd name="connsiteX531" fmla="*/ 344337 w 726922"/>
              <a:gd name="connsiteY531" fmla="*/ 421159 h 1842937"/>
              <a:gd name="connsiteX532" fmla="*/ 340135 w 726922"/>
              <a:gd name="connsiteY532" fmla="*/ 400857 h 1842937"/>
              <a:gd name="connsiteX533" fmla="*/ 340972 w 726922"/>
              <a:gd name="connsiteY533" fmla="*/ 324526 h 1842937"/>
              <a:gd name="connsiteX534" fmla="*/ 343009 w 726922"/>
              <a:gd name="connsiteY534" fmla="*/ 255489 h 1842937"/>
              <a:gd name="connsiteX535" fmla="*/ 336060 w 726922"/>
              <a:gd name="connsiteY535" fmla="*/ 222854 h 1842937"/>
              <a:gd name="connsiteX536" fmla="*/ 326237 w 726922"/>
              <a:gd name="connsiteY536" fmla="*/ 210229 h 1842937"/>
              <a:gd name="connsiteX537" fmla="*/ 287034 w 726922"/>
              <a:gd name="connsiteY537" fmla="*/ 177794 h 1842937"/>
              <a:gd name="connsiteX538" fmla="*/ 265095 w 726922"/>
              <a:gd name="connsiteY538" fmla="*/ 154927 h 1842937"/>
              <a:gd name="connsiteX539" fmla="*/ 253962 w 726922"/>
              <a:gd name="connsiteY539" fmla="*/ 142957 h 1842937"/>
              <a:gd name="connsiteX540" fmla="*/ 250269 w 726922"/>
              <a:gd name="connsiteY540" fmla="*/ 139010 h 1842937"/>
              <a:gd name="connsiteX541" fmla="*/ 249378 w 726922"/>
              <a:gd name="connsiteY541" fmla="*/ 131715 h 1842937"/>
              <a:gd name="connsiteX542" fmla="*/ 256363 w 726922"/>
              <a:gd name="connsiteY542" fmla="*/ 129423 h 1842937"/>
              <a:gd name="connsiteX543" fmla="*/ 261875 w 726922"/>
              <a:gd name="connsiteY543" fmla="*/ 132188 h 1842937"/>
              <a:gd name="connsiteX544" fmla="*/ 269024 w 726922"/>
              <a:gd name="connsiteY544" fmla="*/ 140301 h 1842937"/>
              <a:gd name="connsiteX545" fmla="*/ 290418 w 726922"/>
              <a:gd name="connsiteY545" fmla="*/ 155418 h 1842937"/>
              <a:gd name="connsiteX546" fmla="*/ 283196 w 726922"/>
              <a:gd name="connsiteY546" fmla="*/ 150015 h 1842937"/>
              <a:gd name="connsiteX547" fmla="*/ 271207 w 726922"/>
              <a:gd name="connsiteY547" fmla="*/ 137154 h 1842937"/>
              <a:gd name="connsiteX548" fmla="*/ 260420 w 726922"/>
              <a:gd name="connsiteY548" fmla="*/ 117198 h 1842937"/>
              <a:gd name="connsiteX549" fmla="*/ 260020 w 726922"/>
              <a:gd name="connsiteY549" fmla="*/ 110795 h 1842937"/>
              <a:gd name="connsiteX550" fmla="*/ 266478 w 726922"/>
              <a:gd name="connsiteY550" fmla="*/ 109449 h 1842937"/>
              <a:gd name="connsiteX551" fmla="*/ 275246 w 726922"/>
              <a:gd name="connsiteY551" fmla="*/ 114742 h 1842937"/>
              <a:gd name="connsiteX552" fmla="*/ 274100 w 726922"/>
              <a:gd name="connsiteY552" fmla="*/ 106793 h 1842937"/>
              <a:gd name="connsiteX553" fmla="*/ 306299 w 726922"/>
              <a:gd name="connsiteY553" fmla="*/ 573 h 1842937"/>
              <a:gd name="connsiteX554" fmla="*/ 345939 w 726922"/>
              <a:gd name="connsiteY554" fmla="*/ 27278 h 1842937"/>
              <a:gd name="connsiteX555" fmla="*/ 345975 w 726922"/>
              <a:gd name="connsiteY555" fmla="*/ 27315 h 1842937"/>
              <a:gd name="connsiteX556" fmla="*/ 331949 w 726922"/>
              <a:gd name="connsiteY556" fmla="*/ 29807 h 1842937"/>
              <a:gd name="connsiteX557" fmla="*/ 323636 w 726922"/>
              <a:gd name="connsiteY557" fmla="*/ 38139 h 1842937"/>
              <a:gd name="connsiteX558" fmla="*/ 315559 w 726922"/>
              <a:gd name="connsiteY558" fmla="*/ 46688 h 1842937"/>
              <a:gd name="connsiteX559" fmla="*/ 297859 w 726922"/>
              <a:gd name="connsiteY559" fmla="*/ 50145 h 1842937"/>
              <a:gd name="connsiteX560" fmla="*/ 287253 w 726922"/>
              <a:gd name="connsiteY560" fmla="*/ 34391 h 1842937"/>
              <a:gd name="connsiteX561" fmla="*/ 294966 w 726922"/>
              <a:gd name="connsiteY561" fmla="*/ 11834 h 1842937"/>
              <a:gd name="connsiteX562" fmla="*/ 292055 w 726922"/>
              <a:gd name="connsiteY562" fmla="*/ 53474 h 1842937"/>
              <a:gd name="connsiteX563" fmla="*/ 320325 w 726922"/>
              <a:gd name="connsiteY563" fmla="*/ 50636 h 1842937"/>
              <a:gd name="connsiteX564" fmla="*/ 330458 w 726922"/>
              <a:gd name="connsiteY564" fmla="*/ 38993 h 1842937"/>
              <a:gd name="connsiteX565" fmla="*/ 336115 w 726922"/>
              <a:gd name="connsiteY565" fmla="*/ 33118 h 1842937"/>
              <a:gd name="connsiteX566" fmla="*/ 345102 w 726922"/>
              <a:gd name="connsiteY566" fmla="*/ 31972 h 1842937"/>
              <a:gd name="connsiteX567" fmla="*/ 346302 w 726922"/>
              <a:gd name="connsiteY567" fmla="*/ 40194 h 1842937"/>
              <a:gd name="connsiteX568" fmla="*/ 319725 w 726922"/>
              <a:gd name="connsiteY568" fmla="*/ 64898 h 1842937"/>
              <a:gd name="connsiteX569" fmla="*/ 287253 w 726922"/>
              <a:gd name="connsiteY569" fmla="*/ 55511 h 1842937"/>
              <a:gd name="connsiteX570" fmla="*/ 280704 w 726922"/>
              <a:gd name="connsiteY570" fmla="*/ 23513 h 1842937"/>
              <a:gd name="connsiteX571" fmla="*/ 306299 w 726922"/>
              <a:gd name="connsiteY571" fmla="*/ 573 h 1842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</a:cxnLst>
            <a:rect l="l" t="t" r="r" b="b"/>
            <a:pathLst>
              <a:path w="726922" h="1842937">
                <a:moveTo>
                  <a:pt x="169059" y="277677"/>
                </a:moveTo>
                <a:lnTo>
                  <a:pt x="169117" y="277683"/>
                </a:lnTo>
                <a:cubicBezTo>
                  <a:pt x="170500" y="279447"/>
                  <a:pt x="171755" y="281303"/>
                  <a:pt x="173756" y="284032"/>
                </a:cubicBezTo>
                <a:close/>
                <a:moveTo>
                  <a:pt x="274100" y="106793"/>
                </a:moveTo>
                <a:cubicBezTo>
                  <a:pt x="278557" y="104300"/>
                  <a:pt x="281777" y="106010"/>
                  <a:pt x="283978" y="109139"/>
                </a:cubicBezTo>
                <a:cubicBezTo>
                  <a:pt x="286925" y="113305"/>
                  <a:pt x="290290" y="117616"/>
                  <a:pt x="291600" y="122364"/>
                </a:cubicBezTo>
                <a:cubicBezTo>
                  <a:pt x="293383" y="128822"/>
                  <a:pt x="296839" y="133825"/>
                  <a:pt x="301041" y="138646"/>
                </a:cubicBezTo>
                <a:cubicBezTo>
                  <a:pt x="305407" y="143667"/>
                  <a:pt x="309737" y="148724"/>
                  <a:pt x="315031" y="154854"/>
                </a:cubicBezTo>
                <a:cubicBezTo>
                  <a:pt x="312920" y="156110"/>
                  <a:pt x="310665" y="157456"/>
                  <a:pt x="308391" y="158784"/>
                </a:cubicBezTo>
                <a:cubicBezTo>
                  <a:pt x="308755" y="159257"/>
                  <a:pt x="309118" y="159748"/>
                  <a:pt x="309482" y="160221"/>
                </a:cubicBezTo>
                <a:cubicBezTo>
                  <a:pt x="314066" y="158347"/>
                  <a:pt x="318633" y="156473"/>
                  <a:pt x="323308" y="154563"/>
                </a:cubicBezTo>
                <a:cubicBezTo>
                  <a:pt x="321671" y="152962"/>
                  <a:pt x="319196" y="151707"/>
                  <a:pt x="318869" y="150034"/>
                </a:cubicBezTo>
                <a:cubicBezTo>
                  <a:pt x="317814" y="144431"/>
                  <a:pt x="317286" y="138682"/>
                  <a:pt x="316995" y="132988"/>
                </a:cubicBezTo>
                <a:cubicBezTo>
                  <a:pt x="316741" y="127895"/>
                  <a:pt x="316959" y="122783"/>
                  <a:pt x="317214" y="117689"/>
                </a:cubicBezTo>
                <a:cubicBezTo>
                  <a:pt x="317323" y="115688"/>
                  <a:pt x="318141" y="113742"/>
                  <a:pt x="318669" y="111595"/>
                </a:cubicBezTo>
                <a:cubicBezTo>
                  <a:pt x="322980" y="111722"/>
                  <a:pt x="324345" y="114287"/>
                  <a:pt x="324927" y="117380"/>
                </a:cubicBezTo>
                <a:cubicBezTo>
                  <a:pt x="328438" y="135844"/>
                  <a:pt x="331694" y="154381"/>
                  <a:pt x="330512" y="173264"/>
                </a:cubicBezTo>
                <a:cubicBezTo>
                  <a:pt x="330221" y="177976"/>
                  <a:pt x="328074" y="182560"/>
                  <a:pt x="326637" y="187781"/>
                </a:cubicBezTo>
                <a:cubicBezTo>
                  <a:pt x="332713" y="185216"/>
                  <a:pt x="333968" y="179959"/>
                  <a:pt x="334259" y="174610"/>
                </a:cubicBezTo>
                <a:cubicBezTo>
                  <a:pt x="334623" y="167970"/>
                  <a:pt x="334259" y="161276"/>
                  <a:pt x="334259" y="154618"/>
                </a:cubicBezTo>
                <a:cubicBezTo>
                  <a:pt x="334259" y="150980"/>
                  <a:pt x="334113" y="147287"/>
                  <a:pt x="334677" y="143739"/>
                </a:cubicBezTo>
                <a:cubicBezTo>
                  <a:pt x="334968" y="141938"/>
                  <a:pt x="336697" y="138973"/>
                  <a:pt x="337752" y="138973"/>
                </a:cubicBezTo>
                <a:cubicBezTo>
                  <a:pt x="339789" y="138973"/>
                  <a:pt x="342591" y="140247"/>
                  <a:pt x="343664" y="141902"/>
                </a:cubicBezTo>
                <a:cubicBezTo>
                  <a:pt x="345410" y="144594"/>
                  <a:pt x="346793" y="147960"/>
                  <a:pt x="346993" y="151143"/>
                </a:cubicBezTo>
                <a:cubicBezTo>
                  <a:pt x="347339" y="156692"/>
                  <a:pt x="346684" y="162313"/>
                  <a:pt x="346375" y="169589"/>
                </a:cubicBezTo>
                <a:cubicBezTo>
                  <a:pt x="347066" y="171227"/>
                  <a:pt x="348521" y="174701"/>
                  <a:pt x="350304" y="178922"/>
                </a:cubicBezTo>
                <a:cubicBezTo>
                  <a:pt x="350559" y="175847"/>
                  <a:pt x="350759" y="173482"/>
                  <a:pt x="350959" y="171081"/>
                </a:cubicBezTo>
                <a:cubicBezTo>
                  <a:pt x="351741" y="171136"/>
                  <a:pt x="352487" y="170954"/>
                  <a:pt x="352742" y="171227"/>
                </a:cubicBezTo>
                <a:cubicBezTo>
                  <a:pt x="359600" y="178831"/>
                  <a:pt x="366876" y="186144"/>
                  <a:pt x="373025" y="194293"/>
                </a:cubicBezTo>
                <a:cubicBezTo>
                  <a:pt x="375754" y="197913"/>
                  <a:pt x="376900" y="203153"/>
                  <a:pt x="377482" y="207810"/>
                </a:cubicBezTo>
                <a:cubicBezTo>
                  <a:pt x="377828" y="210538"/>
                  <a:pt x="375645" y="213576"/>
                  <a:pt x="374244" y="217469"/>
                </a:cubicBezTo>
                <a:cubicBezTo>
                  <a:pt x="372788" y="214795"/>
                  <a:pt x="372097" y="213522"/>
                  <a:pt x="371297" y="212048"/>
                </a:cubicBezTo>
                <a:lnTo>
                  <a:pt x="359709" y="221104"/>
                </a:lnTo>
                <a:lnTo>
                  <a:pt x="346338" y="222563"/>
                </a:lnTo>
                <a:cubicBezTo>
                  <a:pt x="349885" y="222326"/>
                  <a:pt x="353415" y="222999"/>
                  <a:pt x="356980" y="223236"/>
                </a:cubicBezTo>
                <a:lnTo>
                  <a:pt x="359709" y="221104"/>
                </a:lnTo>
                <a:lnTo>
                  <a:pt x="379501" y="218943"/>
                </a:lnTo>
                <a:cubicBezTo>
                  <a:pt x="381466" y="229439"/>
                  <a:pt x="383285" y="239135"/>
                  <a:pt x="385104" y="248849"/>
                </a:cubicBezTo>
                <a:cubicBezTo>
                  <a:pt x="389361" y="271443"/>
                  <a:pt x="393127" y="294146"/>
                  <a:pt x="398056" y="316613"/>
                </a:cubicBezTo>
                <a:cubicBezTo>
                  <a:pt x="401804" y="333731"/>
                  <a:pt x="407425" y="350430"/>
                  <a:pt x="411427" y="367494"/>
                </a:cubicBezTo>
                <a:cubicBezTo>
                  <a:pt x="414192" y="379246"/>
                  <a:pt x="416048" y="391270"/>
                  <a:pt x="417503" y="403277"/>
                </a:cubicBezTo>
                <a:cubicBezTo>
                  <a:pt x="418758" y="413646"/>
                  <a:pt x="417430" y="423669"/>
                  <a:pt x="411282" y="432838"/>
                </a:cubicBezTo>
                <a:cubicBezTo>
                  <a:pt x="405151" y="441988"/>
                  <a:pt x="404569" y="453012"/>
                  <a:pt x="407698" y="462708"/>
                </a:cubicBezTo>
                <a:cubicBezTo>
                  <a:pt x="414793" y="484647"/>
                  <a:pt x="410336" y="505840"/>
                  <a:pt x="406515" y="527288"/>
                </a:cubicBezTo>
                <a:cubicBezTo>
                  <a:pt x="405297" y="534128"/>
                  <a:pt x="404423" y="541077"/>
                  <a:pt x="402677" y="547789"/>
                </a:cubicBezTo>
                <a:cubicBezTo>
                  <a:pt x="399785" y="558977"/>
                  <a:pt x="402441" y="568764"/>
                  <a:pt x="409044" y="577751"/>
                </a:cubicBezTo>
                <a:cubicBezTo>
                  <a:pt x="412264" y="582135"/>
                  <a:pt x="415739" y="586337"/>
                  <a:pt x="419286" y="590867"/>
                </a:cubicBezTo>
                <a:cubicBezTo>
                  <a:pt x="416284" y="597070"/>
                  <a:pt x="412209" y="602509"/>
                  <a:pt x="406006" y="606275"/>
                </a:cubicBezTo>
                <a:cubicBezTo>
                  <a:pt x="402222" y="608567"/>
                  <a:pt x="399075" y="608367"/>
                  <a:pt x="396637" y="604601"/>
                </a:cubicBezTo>
                <a:cubicBezTo>
                  <a:pt x="394000" y="600544"/>
                  <a:pt x="391544" y="596379"/>
                  <a:pt x="389161" y="592158"/>
                </a:cubicBezTo>
                <a:cubicBezTo>
                  <a:pt x="384540" y="584008"/>
                  <a:pt x="380429" y="575531"/>
                  <a:pt x="375353" y="567673"/>
                </a:cubicBezTo>
                <a:cubicBezTo>
                  <a:pt x="372206" y="562779"/>
                  <a:pt x="367695" y="558759"/>
                  <a:pt x="363784" y="554356"/>
                </a:cubicBezTo>
                <a:cubicBezTo>
                  <a:pt x="363165" y="554811"/>
                  <a:pt x="362547" y="555284"/>
                  <a:pt x="361946" y="555739"/>
                </a:cubicBezTo>
                <a:cubicBezTo>
                  <a:pt x="363056" y="557231"/>
                  <a:pt x="364148" y="558722"/>
                  <a:pt x="365257" y="560214"/>
                </a:cubicBezTo>
                <a:cubicBezTo>
                  <a:pt x="384467" y="586264"/>
                  <a:pt x="395510" y="615934"/>
                  <a:pt x="403296" y="646969"/>
                </a:cubicBezTo>
                <a:cubicBezTo>
                  <a:pt x="409026" y="669890"/>
                  <a:pt x="415138" y="692720"/>
                  <a:pt x="425416" y="714059"/>
                </a:cubicBezTo>
                <a:cubicBezTo>
                  <a:pt x="430637" y="724901"/>
                  <a:pt x="437896" y="734743"/>
                  <a:pt x="443590" y="745385"/>
                </a:cubicBezTo>
                <a:cubicBezTo>
                  <a:pt x="448265" y="754116"/>
                  <a:pt x="452885" y="763085"/>
                  <a:pt x="455960" y="772453"/>
                </a:cubicBezTo>
                <a:cubicBezTo>
                  <a:pt x="465710" y="802142"/>
                  <a:pt x="471823" y="832631"/>
                  <a:pt x="474770" y="863793"/>
                </a:cubicBezTo>
                <a:cubicBezTo>
                  <a:pt x="476971" y="887150"/>
                  <a:pt x="476589" y="910399"/>
                  <a:pt x="474224" y="933666"/>
                </a:cubicBezTo>
                <a:cubicBezTo>
                  <a:pt x="473751" y="938396"/>
                  <a:pt x="472969" y="943089"/>
                  <a:pt x="473042" y="947873"/>
                </a:cubicBezTo>
                <a:cubicBezTo>
                  <a:pt x="483593" y="916675"/>
                  <a:pt x="488086" y="884676"/>
                  <a:pt x="486249" y="851495"/>
                </a:cubicBezTo>
                <a:cubicBezTo>
                  <a:pt x="487449" y="854024"/>
                  <a:pt x="488704" y="856534"/>
                  <a:pt x="489869" y="859081"/>
                </a:cubicBezTo>
                <a:cubicBezTo>
                  <a:pt x="497018" y="874635"/>
                  <a:pt x="506259" y="888660"/>
                  <a:pt x="518611" y="900685"/>
                </a:cubicBezTo>
                <a:cubicBezTo>
                  <a:pt x="531654" y="913382"/>
                  <a:pt x="540368" y="928772"/>
                  <a:pt x="545989" y="946091"/>
                </a:cubicBezTo>
                <a:cubicBezTo>
                  <a:pt x="547445" y="950584"/>
                  <a:pt x="546353" y="953131"/>
                  <a:pt x="543643" y="956551"/>
                </a:cubicBezTo>
                <a:cubicBezTo>
                  <a:pt x="536493" y="965519"/>
                  <a:pt x="529290" y="974578"/>
                  <a:pt x="523323" y="984347"/>
                </a:cubicBezTo>
                <a:cubicBezTo>
                  <a:pt x="519302" y="990933"/>
                  <a:pt x="515955" y="998573"/>
                  <a:pt x="514718" y="1006122"/>
                </a:cubicBezTo>
                <a:cubicBezTo>
                  <a:pt x="509588" y="1037303"/>
                  <a:pt x="492470" y="1060606"/>
                  <a:pt x="468403" y="1079579"/>
                </a:cubicBezTo>
                <a:cubicBezTo>
                  <a:pt x="442407" y="1100063"/>
                  <a:pt x="412355" y="1111960"/>
                  <a:pt x="380338" y="1118564"/>
                </a:cubicBezTo>
                <a:cubicBezTo>
                  <a:pt x="359636" y="1122839"/>
                  <a:pt x="338461" y="1124767"/>
                  <a:pt x="317486" y="1127732"/>
                </a:cubicBezTo>
                <a:cubicBezTo>
                  <a:pt x="315413" y="1128023"/>
                  <a:pt x="313302" y="1128132"/>
                  <a:pt x="311192" y="1129442"/>
                </a:cubicBezTo>
                <a:cubicBezTo>
                  <a:pt x="316322" y="1129679"/>
                  <a:pt x="321434" y="1129988"/>
                  <a:pt x="326564" y="1130133"/>
                </a:cubicBezTo>
                <a:cubicBezTo>
                  <a:pt x="362692" y="1131207"/>
                  <a:pt x="397802" y="1126404"/>
                  <a:pt x="431401" y="1112360"/>
                </a:cubicBezTo>
                <a:cubicBezTo>
                  <a:pt x="464710" y="1098444"/>
                  <a:pt x="491852" y="1076996"/>
                  <a:pt x="512281" y="1047126"/>
                </a:cubicBezTo>
                <a:cubicBezTo>
                  <a:pt x="513299" y="1045634"/>
                  <a:pt x="514409" y="1044197"/>
                  <a:pt x="515955" y="1042050"/>
                </a:cubicBezTo>
                <a:cubicBezTo>
                  <a:pt x="518156" y="1043797"/>
                  <a:pt x="520248" y="1045343"/>
                  <a:pt x="522195" y="1047053"/>
                </a:cubicBezTo>
                <a:cubicBezTo>
                  <a:pt x="544989" y="1067027"/>
                  <a:pt x="567746" y="1087056"/>
                  <a:pt x="590558" y="1106994"/>
                </a:cubicBezTo>
                <a:cubicBezTo>
                  <a:pt x="594433" y="1110377"/>
                  <a:pt x="598344" y="1113852"/>
                  <a:pt x="602692" y="1116544"/>
                </a:cubicBezTo>
                <a:cubicBezTo>
                  <a:pt x="619956" y="1127223"/>
                  <a:pt x="625613" y="1143977"/>
                  <a:pt x="627160" y="1162787"/>
                </a:cubicBezTo>
                <a:cubicBezTo>
                  <a:pt x="628051" y="1173684"/>
                  <a:pt x="627760" y="1184599"/>
                  <a:pt x="623776" y="1195059"/>
                </a:cubicBezTo>
                <a:cubicBezTo>
                  <a:pt x="623485" y="1195823"/>
                  <a:pt x="623740" y="1196787"/>
                  <a:pt x="623740" y="1197951"/>
                </a:cubicBezTo>
                <a:cubicBezTo>
                  <a:pt x="631471" y="1187164"/>
                  <a:pt x="634109" y="1172538"/>
                  <a:pt x="633163" y="1144050"/>
                </a:cubicBezTo>
                <a:cubicBezTo>
                  <a:pt x="635637" y="1147543"/>
                  <a:pt x="637238" y="1149707"/>
                  <a:pt x="638748" y="1151945"/>
                </a:cubicBezTo>
                <a:cubicBezTo>
                  <a:pt x="653810" y="1174302"/>
                  <a:pt x="668745" y="1196769"/>
                  <a:pt x="686846" y="1216888"/>
                </a:cubicBezTo>
                <a:cubicBezTo>
                  <a:pt x="690702" y="1221163"/>
                  <a:pt x="694177" y="1225766"/>
                  <a:pt x="697852" y="1230241"/>
                </a:cubicBezTo>
                <a:cubicBezTo>
                  <a:pt x="678405" y="1237081"/>
                  <a:pt x="657630" y="1245704"/>
                  <a:pt x="638184" y="1257146"/>
                </a:cubicBezTo>
                <a:cubicBezTo>
                  <a:pt x="618519" y="1268716"/>
                  <a:pt x="600364" y="1282141"/>
                  <a:pt x="583773" y="1300714"/>
                </a:cubicBezTo>
                <a:cubicBezTo>
                  <a:pt x="589194" y="1299768"/>
                  <a:pt x="591341" y="1296931"/>
                  <a:pt x="593778" y="1294839"/>
                </a:cubicBezTo>
                <a:cubicBezTo>
                  <a:pt x="606694" y="1283760"/>
                  <a:pt x="620338" y="1273755"/>
                  <a:pt x="635255" y="1265496"/>
                </a:cubicBezTo>
                <a:cubicBezTo>
                  <a:pt x="646734" y="1259147"/>
                  <a:pt x="658722" y="1254345"/>
                  <a:pt x="671874" y="1252762"/>
                </a:cubicBezTo>
                <a:cubicBezTo>
                  <a:pt x="674967" y="1252398"/>
                  <a:pt x="677168" y="1252944"/>
                  <a:pt x="678969" y="1255436"/>
                </a:cubicBezTo>
                <a:cubicBezTo>
                  <a:pt x="697688" y="1281250"/>
                  <a:pt x="715552" y="1307573"/>
                  <a:pt x="724011" y="1338862"/>
                </a:cubicBezTo>
                <a:cubicBezTo>
                  <a:pt x="725812" y="1345502"/>
                  <a:pt x="726685" y="1352542"/>
                  <a:pt x="726903" y="1359436"/>
                </a:cubicBezTo>
                <a:cubicBezTo>
                  <a:pt x="727176" y="1367841"/>
                  <a:pt x="724557" y="1375845"/>
                  <a:pt x="718353" y="1381739"/>
                </a:cubicBezTo>
                <a:cubicBezTo>
                  <a:pt x="709167" y="1390489"/>
                  <a:pt x="700125" y="1399676"/>
                  <a:pt x="689738" y="1406825"/>
                </a:cubicBezTo>
                <a:cubicBezTo>
                  <a:pt x="674621" y="1417212"/>
                  <a:pt x="661068" y="1429091"/>
                  <a:pt x="648735" y="1442535"/>
                </a:cubicBezTo>
                <a:cubicBezTo>
                  <a:pt x="626214" y="1467111"/>
                  <a:pt x="603602" y="1491615"/>
                  <a:pt x="581008" y="1516137"/>
                </a:cubicBezTo>
                <a:cubicBezTo>
                  <a:pt x="575914" y="1521668"/>
                  <a:pt x="570712" y="1527107"/>
                  <a:pt x="565254" y="1532910"/>
                </a:cubicBezTo>
                <a:cubicBezTo>
                  <a:pt x="543352" y="1525833"/>
                  <a:pt x="523414" y="1515719"/>
                  <a:pt x="507423" y="1498073"/>
                </a:cubicBezTo>
                <a:cubicBezTo>
                  <a:pt x="508133" y="1499711"/>
                  <a:pt x="508606" y="1501511"/>
                  <a:pt x="509570" y="1502967"/>
                </a:cubicBezTo>
                <a:cubicBezTo>
                  <a:pt x="518684" y="1516683"/>
                  <a:pt x="530963" y="1526707"/>
                  <a:pt x="545844" y="1533638"/>
                </a:cubicBezTo>
                <a:cubicBezTo>
                  <a:pt x="550210" y="1535675"/>
                  <a:pt x="554594" y="1537676"/>
                  <a:pt x="559433" y="1539895"/>
                </a:cubicBezTo>
                <a:cubicBezTo>
                  <a:pt x="557650" y="1542570"/>
                  <a:pt x="556286" y="1544898"/>
                  <a:pt x="554667" y="1547026"/>
                </a:cubicBezTo>
                <a:cubicBezTo>
                  <a:pt x="544316" y="1560688"/>
                  <a:pt x="544516" y="1561016"/>
                  <a:pt x="528835" y="1552975"/>
                </a:cubicBezTo>
                <a:cubicBezTo>
                  <a:pt x="514700" y="1545735"/>
                  <a:pt x="501820" y="1536712"/>
                  <a:pt x="493762" y="1521813"/>
                </a:cubicBezTo>
                <a:cubicBezTo>
                  <a:pt x="493525" y="1529399"/>
                  <a:pt x="498801" y="1540368"/>
                  <a:pt x="509024" y="1548918"/>
                </a:cubicBezTo>
                <a:cubicBezTo>
                  <a:pt x="517010" y="1555595"/>
                  <a:pt x="526579" y="1560379"/>
                  <a:pt x="535893" y="1566291"/>
                </a:cubicBezTo>
                <a:cubicBezTo>
                  <a:pt x="532328" y="1571876"/>
                  <a:pt x="527834" y="1577897"/>
                  <a:pt x="524451" y="1584501"/>
                </a:cubicBezTo>
                <a:cubicBezTo>
                  <a:pt x="521049" y="1591104"/>
                  <a:pt x="518720" y="1598290"/>
                  <a:pt x="515664" y="1605894"/>
                </a:cubicBezTo>
                <a:cubicBezTo>
                  <a:pt x="506368" y="1607440"/>
                  <a:pt x="496290" y="1609714"/>
                  <a:pt x="486085" y="1605039"/>
                </a:cubicBezTo>
                <a:cubicBezTo>
                  <a:pt x="482556" y="1608932"/>
                  <a:pt x="483083" y="1613061"/>
                  <a:pt x="485612" y="1619628"/>
                </a:cubicBezTo>
                <a:cubicBezTo>
                  <a:pt x="486594" y="1615354"/>
                  <a:pt x="487104" y="1613061"/>
                  <a:pt x="487613" y="1610915"/>
                </a:cubicBezTo>
                <a:lnTo>
                  <a:pt x="517538" y="1610915"/>
                </a:lnTo>
                <a:cubicBezTo>
                  <a:pt x="521249" y="1616299"/>
                  <a:pt x="520994" y="1622485"/>
                  <a:pt x="518411" y="1628488"/>
                </a:cubicBezTo>
                <a:cubicBezTo>
                  <a:pt x="514846" y="1636801"/>
                  <a:pt x="507078" y="1633236"/>
                  <a:pt x="499910" y="1633854"/>
                </a:cubicBezTo>
                <a:cubicBezTo>
                  <a:pt x="506132" y="1639093"/>
                  <a:pt x="512317" y="1639657"/>
                  <a:pt x="519375" y="1637474"/>
                </a:cubicBezTo>
                <a:cubicBezTo>
                  <a:pt x="520376" y="1642404"/>
                  <a:pt x="516046" y="1644423"/>
                  <a:pt x="514464" y="1648426"/>
                </a:cubicBezTo>
                <a:cubicBezTo>
                  <a:pt x="517920" y="1649244"/>
                  <a:pt x="521067" y="1649972"/>
                  <a:pt x="524833" y="1650845"/>
                </a:cubicBezTo>
                <a:cubicBezTo>
                  <a:pt x="523887" y="1652901"/>
                  <a:pt x="522868" y="1655102"/>
                  <a:pt x="521613" y="1657812"/>
                </a:cubicBezTo>
                <a:lnTo>
                  <a:pt x="531545" y="1657812"/>
                </a:lnTo>
                <a:cubicBezTo>
                  <a:pt x="530927" y="1661432"/>
                  <a:pt x="530399" y="1664470"/>
                  <a:pt x="529708" y="1668527"/>
                </a:cubicBezTo>
                <a:cubicBezTo>
                  <a:pt x="532473" y="1669000"/>
                  <a:pt x="535547" y="1669528"/>
                  <a:pt x="539440" y="1670182"/>
                </a:cubicBezTo>
                <a:cubicBezTo>
                  <a:pt x="539750" y="1672311"/>
                  <a:pt x="540150" y="1675167"/>
                  <a:pt x="540641" y="1678678"/>
                </a:cubicBezTo>
                <a:cubicBezTo>
                  <a:pt x="542533" y="1678496"/>
                  <a:pt x="544479" y="1678314"/>
                  <a:pt x="546899" y="1678078"/>
                </a:cubicBezTo>
                <a:cubicBezTo>
                  <a:pt x="547099" y="1680370"/>
                  <a:pt x="547317" y="1682662"/>
                  <a:pt x="547736" y="1687282"/>
                </a:cubicBezTo>
                <a:cubicBezTo>
                  <a:pt x="550683" y="1683189"/>
                  <a:pt x="552447" y="1680734"/>
                  <a:pt x="554994" y="1677204"/>
                </a:cubicBezTo>
                <a:cubicBezTo>
                  <a:pt x="566509" y="1681316"/>
                  <a:pt x="578879" y="1685136"/>
                  <a:pt x="590795" y="1690138"/>
                </a:cubicBezTo>
                <a:cubicBezTo>
                  <a:pt x="604184" y="1695741"/>
                  <a:pt x="606203" y="1706256"/>
                  <a:pt x="596907" y="1717626"/>
                </a:cubicBezTo>
                <a:cubicBezTo>
                  <a:pt x="596216" y="1718463"/>
                  <a:pt x="595525" y="1719317"/>
                  <a:pt x="595834" y="1721410"/>
                </a:cubicBezTo>
                <a:cubicBezTo>
                  <a:pt x="598708" y="1719190"/>
                  <a:pt x="601601" y="1716971"/>
                  <a:pt x="604475" y="1714770"/>
                </a:cubicBezTo>
                <a:cubicBezTo>
                  <a:pt x="604802" y="1723974"/>
                  <a:pt x="601346" y="1729650"/>
                  <a:pt x="592578" y="1732015"/>
                </a:cubicBezTo>
                <a:cubicBezTo>
                  <a:pt x="585901" y="1733816"/>
                  <a:pt x="578898" y="1735035"/>
                  <a:pt x="571985" y="1735253"/>
                </a:cubicBezTo>
                <a:cubicBezTo>
                  <a:pt x="555049" y="1735799"/>
                  <a:pt x="538094" y="1735708"/>
                  <a:pt x="521140" y="1735690"/>
                </a:cubicBezTo>
                <a:cubicBezTo>
                  <a:pt x="511280" y="1735690"/>
                  <a:pt x="502930" y="1731888"/>
                  <a:pt x="496036" y="1724848"/>
                </a:cubicBezTo>
                <a:cubicBezTo>
                  <a:pt x="493070" y="1721810"/>
                  <a:pt x="489960" y="1718917"/>
                  <a:pt x="486831" y="1716043"/>
                </a:cubicBezTo>
                <a:cubicBezTo>
                  <a:pt x="478172" y="1708075"/>
                  <a:pt x="467857" y="1704310"/>
                  <a:pt x="456178" y="1704382"/>
                </a:cubicBezTo>
                <a:cubicBezTo>
                  <a:pt x="453249" y="1704400"/>
                  <a:pt x="449829" y="1704710"/>
                  <a:pt x="447483" y="1706220"/>
                </a:cubicBezTo>
                <a:cubicBezTo>
                  <a:pt x="442989" y="1709094"/>
                  <a:pt x="439096" y="1708330"/>
                  <a:pt x="434676" y="1706438"/>
                </a:cubicBezTo>
                <a:cubicBezTo>
                  <a:pt x="417958" y="1699252"/>
                  <a:pt x="401240" y="1692067"/>
                  <a:pt x="387560" y="1679642"/>
                </a:cubicBezTo>
                <a:cubicBezTo>
                  <a:pt x="384031" y="1676440"/>
                  <a:pt x="380793" y="1672729"/>
                  <a:pt x="378228" y="1668727"/>
                </a:cubicBezTo>
                <a:cubicBezTo>
                  <a:pt x="374571" y="1663015"/>
                  <a:pt x="374298" y="1656884"/>
                  <a:pt x="377955" y="1650772"/>
                </a:cubicBezTo>
                <a:cubicBezTo>
                  <a:pt x="386177" y="1637001"/>
                  <a:pt x="394073" y="1623012"/>
                  <a:pt x="402513" y="1609368"/>
                </a:cubicBezTo>
                <a:cubicBezTo>
                  <a:pt x="405278" y="1604893"/>
                  <a:pt x="409317" y="1601201"/>
                  <a:pt x="413574" y="1596216"/>
                </a:cubicBezTo>
                <a:cubicBezTo>
                  <a:pt x="416302" y="1599618"/>
                  <a:pt x="418413" y="1601692"/>
                  <a:pt x="419850" y="1604148"/>
                </a:cubicBezTo>
                <a:cubicBezTo>
                  <a:pt x="422451" y="1608586"/>
                  <a:pt x="424798" y="1613189"/>
                  <a:pt x="426981" y="1617828"/>
                </a:cubicBezTo>
                <a:cubicBezTo>
                  <a:pt x="430073" y="1624358"/>
                  <a:pt x="435167" y="1627996"/>
                  <a:pt x="442116" y="1629579"/>
                </a:cubicBezTo>
                <a:cubicBezTo>
                  <a:pt x="447919" y="1630907"/>
                  <a:pt x="461908" y="1630416"/>
                  <a:pt x="469331" y="1627796"/>
                </a:cubicBezTo>
                <a:cubicBezTo>
                  <a:pt x="461108" y="1626759"/>
                  <a:pt x="454450" y="1625795"/>
                  <a:pt x="447755" y="1625122"/>
                </a:cubicBezTo>
                <a:cubicBezTo>
                  <a:pt x="435731" y="1623922"/>
                  <a:pt x="430874" y="1614498"/>
                  <a:pt x="425780" y="1605694"/>
                </a:cubicBezTo>
                <a:cubicBezTo>
                  <a:pt x="423706" y="1602110"/>
                  <a:pt x="425107" y="1597963"/>
                  <a:pt x="427945" y="1594743"/>
                </a:cubicBezTo>
                <a:cubicBezTo>
                  <a:pt x="432566" y="1589522"/>
                  <a:pt x="437150" y="1584283"/>
                  <a:pt x="441898" y="1579189"/>
                </a:cubicBezTo>
                <a:cubicBezTo>
                  <a:pt x="454577" y="1565600"/>
                  <a:pt x="464728" y="1550355"/>
                  <a:pt x="474024" y="1534238"/>
                </a:cubicBezTo>
                <a:cubicBezTo>
                  <a:pt x="487322" y="1511189"/>
                  <a:pt x="502039" y="1488959"/>
                  <a:pt x="516774" y="1465365"/>
                </a:cubicBezTo>
                <a:cubicBezTo>
                  <a:pt x="525142" y="1475443"/>
                  <a:pt x="533783" y="1482974"/>
                  <a:pt x="545062" y="1486485"/>
                </a:cubicBezTo>
                <a:cubicBezTo>
                  <a:pt x="550373" y="1488141"/>
                  <a:pt x="555940" y="1488905"/>
                  <a:pt x="561397" y="1490087"/>
                </a:cubicBezTo>
                <a:cubicBezTo>
                  <a:pt x="561561" y="1489523"/>
                  <a:pt x="561725" y="1488959"/>
                  <a:pt x="561870" y="1488395"/>
                </a:cubicBezTo>
                <a:cubicBezTo>
                  <a:pt x="557505" y="1486504"/>
                  <a:pt x="553048" y="1484757"/>
                  <a:pt x="548773" y="1482665"/>
                </a:cubicBezTo>
                <a:cubicBezTo>
                  <a:pt x="540022" y="1478408"/>
                  <a:pt x="531582" y="1473733"/>
                  <a:pt x="525469" y="1465783"/>
                </a:cubicBezTo>
                <a:cubicBezTo>
                  <a:pt x="521649" y="1460817"/>
                  <a:pt x="520321" y="1455414"/>
                  <a:pt x="522777" y="1449629"/>
                </a:cubicBezTo>
                <a:cubicBezTo>
                  <a:pt x="533947" y="1423361"/>
                  <a:pt x="548063" y="1399239"/>
                  <a:pt x="572767" y="1383103"/>
                </a:cubicBezTo>
                <a:cubicBezTo>
                  <a:pt x="592941" y="1369933"/>
                  <a:pt x="614862" y="1365239"/>
                  <a:pt x="638638" y="1369533"/>
                </a:cubicBezTo>
                <a:cubicBezTo>
                  <a:pt x="639184" y="1369624"/>
                  <a:pt x="639803" y="1369332"/>
                  <a:pt x="640894" y="1369132"/>
                </a:cubicBezTo>
                <a:cubicBezTo>
                  <a:pt x="632817" y="1362802"/>
                  <a:pt x="623157" y="1361583"/>
                  <a:pt x="613916" y="1358945"/>
                </a:cubicBezTo>
                <a:cubicBezTo>
                  <a:pt x="619519" y="1352105"/>
                  <a:pt x="619647" y="1350959"/>
                  <a:pt x="613916" y="1345283"/>
                </a:cubicBezTo>
                <a:cubicBezTo>
                  <a:pt x="604202" y="1335660"/>
                  <a:pt x="593942" y="1326655"/>
                  <a:pt x="581317" y="1320962"/>
                </a:cubicBezTo>
                <a:cubicBezTo>
                  <a:pt x="573713" y="1317542"/>
                  <a:pt x="572567" y="1317814"/>
                  <a:pt x="565127" y="1323108"/>
                </a:cubicBezTo>
                <a:cubicBezTo>
                  <a:pt x="563580" y="1321562"/>
                  <a:pt x="561998" y="1319870"/>
                  <a:pt x="560270" y="1318324"/>
                </a:cubicBezTo>
                <a:cubicBezTo>
                  <a:pt x="549009" y="1308209"/>
                  <a:pt x="537876" y="1297949"/>
                  <a:pt x="526324" y="1288181"/>
                </a:cubicBezTo>
                <a:cubicBezTo>
                  <a:pt x="522613" y="1285052"/>
                  <a:pt x="520485" y="1282541"/>
                  <a:pt x="522777" y="1277611"/>
                </a:cubicBezTo>
                <a:cubicBezTo>
                  <a:pt x="527707" y="1266933"/>
                  <a:pt x="531836" y="1255854"/>
                  <a:pt x="537221" y="1245394"/>
                </a:cubicBezTo>
                <a:cubicBezTo>
                  <a:pt x="541969" y="1236153"/>
                  <a:pt x="549318" y="1228931"/>
                  <a:pt x="557850" y="1222764"/>
                </a:cubicBezTo>
                <a:cubicBezTo>
                  <a:pt x="568874" y="1214778"/>
                  <a:pt x="579716" y="1206483"/>
                  <a:pt x="590195" y="1197787"/>
                </a:cubicBezTo>
                <a:cubicBezTo>
                  <a:pt x="599599" y="1189965"/>
                  <a:pt x="607094" y="1180451"/>
                  <a:pt x="611606" y="1168881"/>
                </a:cubicBezTo>
                <a:cubicBezTo>
                  <a:pt x="612133" y="1167535"/>
                  <a:pt x="612388" y="1166080"/>
                  <a:pt x="613243" y="1162878"/>
                </a:cubicBezTo>
                <a:cubicBezTo>
                  <a:pt x="607731" y="1170427"/>
                  <a:pt x="603693" y="1176794"/>
                  <a:pt x="598835" y="1182470"/>
                </a:cubicBezTo>
                <a:cubicBezTo>
                  <a:pt x="587702" y="1195459"/>
                  <a:pt x="574368" y="1206174"/>
                  <a:pt x="559669" y="1214687"/>
                </a:cubicBezTo>
                <a:cubicBezTo>
                  <a:pt x="536712" y="1228003"/>
                  <a:pt x="524105" y="1248541"/>
                  <a:pt x="515901" y="1272736"/>
                </a:cubicBezTo>
                <a:cubicBezTo>
                  <a:pt x="507478" y="1297586"/>
                  <a:pt x="503549" y="1323308"/>
                  <a:pt x="501966" y="1349322"/>
                </a:cubicBezTo>
                <a:cubicBezTo>
                  <a:pt x="500947" y="1366240"/>
                  <a:pt x="500874" y="1383267"/>
                  <a:pt x="501511" y="1400222"/>
                </a:cubicBezTo>
                <a:cubicBezTo>
                  <a:pt x="501857" y="1409281"/>
                  <a:pt x="498000" y="1414520"/>
                  <a:pt x="490833" y="1418413"/>
                </a:cubicBezTo>
                <a:cubicBezTo>
                  <a:pt x="479718" y="1424453"/>
                  <a:pt x="467602" y="1427400"/>
                  <a:pt x="455178" y="1428109"/>
                </a:cubicBezTo>
                <a:cubicBezTo>
                  <a:pt x="435840" y="1429201"/>
                  <a:pt x="416448" y="1429310"/>
                  <a:pt x="397074" y="1429855"/>
                </a:cubicBezTo>
                <a:cubicBezTo>
                  <a:pt x="394818" y="1429910"/>
                  <a:pt x="392563" y="1430074"/>
                  <a:pt x="390343" y="1430492"/>
                </a:cubicBezTo>
                <a:cubicBezTo>
                  <a:pt x="418413" y="1436768"/>
                  <a:pt x="454777" y="1436586"/>
                  <a:pt x="486867" y="1426235"/>
                </a:cubicBezTo>
                <a:cubicBezTo>
                  <a:pt x="487376" y="1427818"/>
                  <a:pt x="488286" y="1429382"/>
                  <a:pt x="488322" y="1430965"/>
                </a:cubicBezTo>
                <a:cubicBezTo>
                  <a:pt x="488650" y="1450412"/>
                  <a:pt x="487376" y="1469695"/>
                  <a:pt x="482246" y="1488577"/>
                </a:cubicBezTo>
                <a:cubicBezTo>
                  <a:pt x="477826" y="1504859"/>
                  <a:pt x="468876" y="1516538"/>
                  <a:pt x="453358" y="1524851"/>
                </a:cubicBezTo>
                <a:cubicBezTo>
                  <a:pt x="392544" y="1557468"/>
                  <a:pt x="332276" y="1591123"/>
                  <a:pt x="271844" y="1624467"/>
                </a:cubicBezTo>
                <a:cubicBezTo>
                  <a:pt x="266587" y="1627378"/>
                  <a:pt x="261621" y="1630834"/>
                  <a:pt x="256127" y="1634291"/>
                </a:cubicBezTo>
                <a:cubicBezTo>
                  <a:pt x="239100" y="1622885"/>
                  <a:pt x="225165" y="1608532"/>
                  <a:pt x="212831" y="1592396"/>
                </a:cubicBezTo>
                <a:cubicBezTo>
                  <a:pt x="219234" y="1611642"/>
                  <a:pt x="231950" y="1626068"/>
                  <a:pt x="247650" y="1638075"/>
                </a:cubicBezTo>
                <a:cubicBezTo>
                  <a:pt x="247413" y="1638839"/>
                  <a:pt x="247413" y="1639603"/>
                  <a:pt x="247031" y="1639912"/>
                </a:cubicBezTo>
                <a:cubicBezTo>
                  <a:pt x="226111" y="1656939"/>
                  <a:pt x="227548" y="1655120"/>
                  <a:pt x="208756" y="1639239"/>
                </a:cubicBezTo>
                <a:cubicBezTo>
                  <a:pt x="204190" y="1635382"/>
                  <a:pt x="200497" y="1630398"/>
                  <a:pt x="196895" y="1625559"/>
                </a:cubicBezTo>
                <a:cubicBezTo>
                  <a:pt x="193512" y="1620993"/>
                  <a:pt x="190801" y="1615954"/>
                  <a:pt x="187345" y="1611424"/>
                </a:cubicBezTo>
                <a:cubicBezTo>
                  <a:pt x="192730" y="1629798"/>
                  <a:pt x="202626" y="1645042"/>
                  <a:pt x="219598" y="1656193"/>
                </a:cubicBezTo>
                <a:cubicBezTo>
                  <a:pt x="217415" y="1657903"/>
                  <a:pt x="215669" y="1659304"/>
                  <a:pt x="213904" y="1660632"/>
                </a:cubicBezTo>
                <a:cubicBezTo>
                  <a:pt x="201807" y="1669728"/>
                  <a:pt x="189764" y="1678878"/>
                  <a:pt x="177540" y="1687792"/>
                </a:cubicBezTo>
                <a:cubicBezTo>
                  <a:pt x="175575" y="1689229"/>
                  <a:pt x="172792" y="1690029"/>
                  <a:pt x="170318" y="1690193"/>
                </a:cubicBezTo>
                <a:cubicBezTo>
                  <a:pt x="164878" y="1690521"/>
                  <a:pt x="159366" y="1689775"/>
                  <a:pt x="153982" y="1690339"/>
                </a:cubicBezTo>
                <a:cubicBezTo>
                  <a:pt x="147287" y="1691048"/>
                  <a:pt x="141048" y="1693122"/>
                  <a:pt x="138974" y="1701162"/>
                </a:cubicBezTo>
                <a:lnTo>
                  <a:pt x="139047" y="1701162"/>
                </a:lnTo>
                <a:cubicBezTo>
                  <a:pt x="146250" y="1693522"/>
                  <a:pt x="154746" y="1693649"/>
                  <a:pt x="164042" y="1695705"/>
                </a:cubicBezTo>
                <a:cubicBezTo>
                  <a:pt x="169481" y="1696924"/>
                  <a:pt x="175284" y="1696578"/>
                  <a:pt x="180960" y="1696942"/>
                </a:cubicBezTo>
                <a:cubicBezTo>
                  <a:pt x="181487" y="1707693"/>
                  <a:pt x="176048" y="1712496"/>
                  <a:pt x="147014" y="1725994"/>
                </a:cubicBezTo>
                <a:cubicBezTo>
                  <a:pt x="153527" y="1727267"/>
                  <a:pt x="158675" y="1728268"/>
                  <a:pt x="164387" y="1729359"/>
                </a:cubicBezTo>
                <a:cubicBezTo>
                  <a:pt x="162095" y="1734544"/>
                  <a:pt x="157020" y="1736599"/>
                  <a:pt x="152017" y="1740147"/>
                </a:cubicBezTo>
                <a:cubicBezTo>
                  <a:pt x="156274" y="1740492"/>
                  <a:pt x="160549" y="1740820"/>
                  <a:pt x="166388" y="1741293"/>
                </a:cubicBezTo>
                <a:cubicBezTo>
                  <a:pt x="161513" y="1745277"/>
                  <a:pt x="157456" y="1748569"/>
                  <a:pt x="152454" y="1752662"/>
                </a:cubicBezTo>
                <a:cubicBezTo>
                  <a:pt x="156201" y="1753263"/>
                  <a:pt x="159275" y="1753754"/>
                  <a:pt x="162805" y="1754300"/>
                </a:cubicBezTo>
                <a:cubicBezTo>
                  <a:pt x="161659" y="1758775"/>
                  <a:pt x="157002" y="1759884"/>
                  <a:pt x="153818" y="1763850"/>
                </a:cubicBezTo>
                <a:cubicBezTo>
                  <a:pt x="157602" y="1764505"/>
                  <a:pt x="160858" y="1765087"/>
                  <a:pt x="165406" y="1765869"/>
                </a:cubicBezTo>
                <a:cubicBezTo>
                  <a:pt x="162150" y="1768707"/>
                  <a:pt x="159530" y="1770981"/>
                  <a:pt x="156638" y="1773492"/>
                </a:cubicBezTo>
                <a:cubicBezTo>
                  <a:pt x="159184" y="1774529"/>
                  <a:pt x="161822" y="1775584"/>
                  <a:pt x="165079" y="1776912"/>
                </a:cubicBezTo>
                <a:cubicBezTo>
                  <a:pt x="162259" y="1778858"/>
                  <a:pt x="159821" y="1780513"/>
                  <a:pt x="157111" y="1782369"/>
                </a:cubicBezTo>
                <a:cubicBezTo>
                  <a:pt x="158984" y="1782933"/>
                  <a:pt x="160658" y="1783442"/>
                  <a:pt x="163041" y="1784170"/>
                </a:cubicBezTo>
                <a:cubicBezTo>
                  <a:pt x="160749" y="1786098"/>
                  <a:pt x="158784" y="1787772"/>
                  <a:pt x="156456" y="1789737"/>
                </a:cubicBezTo>
                <a:cubicBezTo>
                  <a:pt x="157747" y="1789827"/>
                  <a:pt x="158784" y="1790246"/>
                  <a:pt x="159439" y="1789900"/>
                </a:cubicBezTo>
                <a:cubicBezTo>
                  <a:pt x="170318" y="1784297"/>
                  <a:pt x="180578" y="1785953"/>
                  <a:pt x="190292" y="1792611"/>
                </a:cubicBezTo>
                <a:cubicBezTo>
                  <a:pt x="195022" y="1795849"/>
                  <a:pt x="199715" y="1799269"/>
                  <a:pt x="203844" y="1803216"/>
                </a:cubicBezTo>
                <a:cubicBezTo>
                  <a:pt x="209611" y="1808692"/>
                  <a:pt x="209557" y="1813331"/>
                  <a:pt x="203663" y="1818752"/>
                </a:cubicBezTo>
                <a:cubicBezTo>
                  <a:pt x="200861" y="1821317"/>
                  <a:pt x="197223" y="1823172"/>
                  <a:pt x="193675" y="1824682"/>
                </a:cubicBezTo>
                <a:cubicBezTo>
                  <a:pt x="190474" y="1826047"/>
                  <a:pt x="186890" y="1826483"/>
                  <a:pt x="182524" y="1827575"/>
                </a:cubicBezTo>
                <a:cubicBezTo>
                  <a:pt x="194967" y="1828957"/>
                  <a:pt x="200170" y="1827211"/>
                  <a:pt x="210393" y="1818388"/>
                </a:cubicBezTo>
                <a:cubicBezTo>
                  <a:pt x="212103" y="1824973"/>
                  <a:pt x="209866" y="1829794"/>
                  <a:pt x="205118" y="1833432"/>
                </a:cubicBezTo>
                <a:cubicBezTo>
                  <a:pt x="202535" y="1835415"/>
                  <a:pt x="199406" y="1837089"/>
                  <a:pt x="196277" y="1837871"/>
                </a:cubicBezTo>
                <a:cubicBezTo>
                  <a:pt x="174265" y="1843383"/>
                  <a:pt x="152199" y="1845693"/>
                  <a:pt x="130096" y="1838053"/>
                </a:cubicBezTo>
                <a:cubicBezTo>
                  <a:pt x="116653" y="1833396"/>
                  <a:pt x="104901" y="1826047"/>
                  <a:pt x="95205" y="1815768"/>
                </a:cubicBezTo>
                <a:cubicBezTo>
                  <a:pt x="87474" y="1807564"/>
                  <a:pt x="84345" y="1797177"/>
                  <a:pt x="83253" y="1786026"/>
                </a:cubicBezTo>
                <a:cubicBezTo>
                  <a:pt x="81834" y="1771600"/>
                  <a:pt x="76795" y="1758429"/>
                  <a:pt x="68464" y="1746568"/>
                </a:cubicBezTo>
                <a:cubicBezTo>
                  <a:pt x="65826" y="1742803"/>
                  <a:pt x="62642" y="1739565"/>
                  <a:pt x="57658" y="1738946"/>
                </a:cubicBezTo>
                <a:cubicBezTo>
                  <a:pt x="56476" y="1738801"/>
                  <a:pt x="55093" y="1738564"/>
                  <a:pt x="54238" y="1737855"/>
                </a:cubicBezTo>
                <a:cubicBezTo>
                  <a:pt x="43105" y="1728486"/>
                  <a:pt x="31590" y="1719299"/>
                  <a:pt x="27715" y="1704291"/>
                </a:cubicBezTo>
                <a:cubicBezTo>
                  <a:pt x="24568" y="1692085"/>
                  <a:pt x="28624" y="1681880"/>
                  <a:pt x="39339" y="1675403"/>
                </a:cubicBezTo>
                <a:cubicBezTo>
                  <a:pt x="52037" y="1667745"/>
                  <a:pt x="64880" y="1660286"/>
                  <a:pt x="77941" y="1653301"/>
                </a:cubicBezTo>
                <a:cubicBezTo>
                  <a:pt x="84763" y="1649644"/>
                  <a:pt x="92003" y="1646370"/>
                  <a:pt x="100772" y="1646916"/>
                </a:cubicBezTo>
                <a:cubicBezTo>
                  <a:pt x="97879" y="1652755"/>
                  <a:pt x="94914" y="1657994"/>
                  <a:pt x="92622" y="1663506"/>
                </a:cubicBezTo>
                <a:cubicBezTo>
                  <a:pt x="87838" y="1674949"/>
                  <a:pt x="88856" y="1679005"/>
                  <a:pt x="97807" y="1687664"/>
                </a:cubicBezTo>
                <a:cubicBezTo>
                  <a:pt x="104028" y="1693668"/>
                  <a:pt x="109595" y="1696960"/>
                  <a:pt x="117963" y="1699216"/>
                </a:cubicBezTo>
                <a:cubicBezTo>
                  <a:pt x="112214" y="1694486"/>
                  <a:pt x="107266" y="1690448"/>
                  <a:pt x="102373" y="1686355"/>
                </a:cubicBezTo>
                <a:cubicBezTo>
                  <a:pt x="95805" y="1680861"/>
                  <a:pt x="94132" y="1674694"/>
                  <a:pt x="97479" y="1666217"/>
                </a:cubicBezTo>
                <a:cubicBezTo>
                  <a:pt x="101609" y="1655775"/>
                  <a:pt x="107157" y="1647643"/>
                  <a:pt x="116689" y="1640876"/>
                </a:cubicBezTo>
                <a:cubicBezTo>
                  <a:pt x="151071" y="1616518"/>
                  <a:pt x="184325" y="1590595"/>
                  <a:pt x="215469" y="1562198"/>
                </a:cubicBezTo>
                <a:cubicBezTo>
                  <a:pt x="227512" y="1551229"/>
                  <a:pt x="238154" y="1538640"/>
                  <a:pt x="248905" y="1526325"/>
                </a:cubicBezTo>
                <a:cubicBezTo>
                  <a:pt x="271990" y="1499874"/>
                  <a:pt x="301933" y="1486813"/>
                  <a:pt x="335714" y="1481210"/>
                </a:cubicBezTo>
                <a:cubicBezTo>
                  <a:pt x="353142" y="1478317"/>
                  <a:pt x="370642" y="1477608"/>
                  <a:pt x="388142" y="1480919"/>
                </a:cubicBezTo>
                <a:cubicBezTo>
                  <a:pt x="388979" y="1481083"/>
                  <a:pt x="389907" y="1480773"/>
                  <a:pt x="392308" y="1480555"/>
                </a:cubicBezTo>
                <a:cubicBezTo>
                  <a:pt x="379465" y="1474224"/>
                  <a:pt x="367040" y="1471587"/>
                  <a:pt x="352541" y="1469185"/>
                </a:cubicBezTo>
                <a:cubicBezTo>
                  <a:pt x="358999" y="1467275"/>
                  <a:pt x="363838" y="1466075"/>
                  <a:pt x="368514" y="1464401"/>
                </a:cubicBezTo>
                <a:cubicBezTo>
                  <a:pt x="377445" y="1461199"/>
                  <a:pt x="379028" y="1458489"/>
                  <a:pt x="377464" y="1449448"/>
                </a:cubicBezTo>
                <a:cubicBezTo>
                  <a:pt x="376427" y="1443481"/>
                  <a:pt x="375172" y="1437569"/>
                  <a:pt x="373916" y="1431638"/>
                </a:cubicBezTo>
                <a:cubicBezTo>
                  <a:pt x="373734" y="1430783"/>
                  <a:pt x="373098" y="1430037"/>
                  <a:pt x="372406" y="1428709"/>
                </a:cubicBezTo>
                <a:cubicBezTo>
                  <a:pt x="369441" y="1428382"/>
                  <a:pt x="366203" y="1428018"/>
                  <a:pt x="361965" y="1427527"/>
                </a:cubicBezTo>
                <a:cubicBezTo>
                  <a:pt x="360709" y="1421124"/>
                  <a:pt x="359181" y="1414447"/>
                  <a:pt x="358108" y="1407698"/>
                </a:cubicBezTo>
                <a:cubicBezTo>
                  <a:pt x="353324" y="1377828"/>
                  <a:pt x="348467" y="1347958"/>
                  <a:pt x="344064" y="1318015"/>
                </a:cubicBezTo>
                <a:cubicBezTo>
                  <a:pt x="342227" y="1305444"/>
                  <a:pt x="340972" y="1292728"/>
                  <a:pt x="340317" y="1280031"/>
                </a:cubicBezTo>
                <a:cubicBezTo>
                  <a:pt x="339662" y="1267260"/>
                  <a:pt x="335696" y="1255763"/>
                  <a:pt x="329602" y="1244776"/>
                </a:cubicBezTo>
                <a:cubicBezTo>
                  <a:pt x="321525" y="1230223"/>
                  <a:pt x="313121" y="1215851"/>
                  <a:pt x="305517" y="1201062"/>
                </a:cubicBezTo>
                <a:cubicBezTo>
                  <a:pt x="298003" y="1186436"/>
                  <a:pt x="293965" y="1170555"/>
                  <a:pt x="290982" y="1154419"/>
                </a:cubicBezTo>
                <a:cubicBezTo>
                  <a:pt x="290600" y="1152345"/>
                  <a:pt x="289945" y="1149998"/>
                  <a:pt x="290509" y="1148125"/>
                </a:cubicBezTo>
                <a:cubicBezTo>
                  <a:pt x="292910" y="1140102"/>
                  <a:pt x="289126" y="1135500"/>
                  <a:pt x="281686" y="1132225"/>
                </a:cubicBezTo>
                <a:cubicBezTo>
                  <a:pt x="293437" y="1108686"/>
                  <a:pt x="300769" y="1084473"/>
                  <a:pt x="296203" y="1057531"/>
                </a:cubicBezTo>
                <a:cubicBezTo>
                  <a:pt x="331458" y="1066372"/>
                  <a:pt x="364893" y="1065081"/>
                  <a:pt x="396838" y="1048636"/>
                </a:cubicBezTo>
                <a:cubicBezTo>
                  <a:pt x="422106" y="1035647"/>
                  <a:pt x="440388" y="1015600"/>
                  <a:pt x="453650" y="990332"/>
                </a:cubicBezTo>
                <a:cubicBezTo>
                  <a:pt x="452558" y="991315"/>
                  <a:pt x="451376" y="992224"/>
                  <a:pt x="450375" y="993297"/>
                </a:cubicBezTo>
                <a:cubicBezTo>
                  <a:pt x="449138" y="994625"/>
                  <a:pt x="448065" y="996099"/>
                  <a:pt x="446846" y="997463"/>
                </a:cubicBezTo>
                <a:cubicBezTo>
                  <a:pt x="428982" y="1017674"/>
                  <a:pt x="408753" y="1034792"/>
                  <a:pt x="383612" y="1045289"/>
                </a:cubicBezTo>
                <a:cubicBezTo>
                  <a:pt x="355416" y="1057058"/>
                  <a:pt x="327583" y="1056112"/>
                  <a:pt x="300387" y="1041796"/>
                </a:cubicBezTo>
                <a:cubicBezTo>
                  <a:pt x="289799" y="1036229"/>
                  <a:pt x="285852" y="1026060"/>
                  <a:pt x="282559" y="1015600"/>
                </a:cubicBezTo>
                <a:cubicBezTo>
                  <a:pt x="281467" y="1012126"/>
                  <a:pt x="283414" y="1009706"/>
                  <a:pt x="287325" y="1009688"/>
                </a:cubicBezTo>
                <a:cubicBezTo>
                  <a:pt x="293692" y="1009652"/>
                  <a:pt x="300059" y="1009706"/>
                  <a:pt x="306426" y="1009761"/>
                </a:cubicBezTo>
                <a:cubicBezTo>
                  <a:pt x="323199" y="1009888"/>
                  <a:pt x="339680" y="1007923"/>
                  <a:pt x="355561" y="1002302"/>
                </a:cubicBezTo>
                <a:cubicBezTo>
                  <a:pt x="372843" y="996190"/>
                  <a:pt x="387633" y="985421"/>
                  <a:pt x="397329" y="971613"/>
                </a:cubicBezTo>
                <a:cubicBezTo>
                  <a:pt x="389798" y="976361"/>
                  <a:pt x="383412" y="980709"/>
                  <a:pt x="376718" y="984529"/>
                </a:cubicBezTo>
                <a:cubicBezTo>
                  <a:pt x="353869" y="997554"/>
                  <a:pt x="329547" y="1005158"/>
                  <a:pt x="302933" y="1002411"/>
                </a:cubicBezTo>
                <a:cubicBezTo>
                  <a:pt x="295493" y="1001647"/>
                  <a:pt x="288144" y="999501"/>
                  <a:pt x="280958" y="997300"/>
                </a:cubicBezTo>
                <a:cubicBezTo>
                  <a:pt x="278466" y="996535"/>
                  <a:pt x="275646" y="994043"/>
                  <a:pt x="274664" y="991642"/>
                </a:cubicBezTo>
                <a:cubicBezTo>
                  <a:pt x="263476" y="964282"/>
                  <a:pt x="242574" y="946709"/>
                  <a:pt x="217088" y="933593"/>
                </a:cubicBezTo>
                <a:cubicBezTo>
                  <a:pt x="213886" y="931938"/>
                  <a:pt x="210612" y="930428"/>
                  <a:pt x="206664" y="928518"/>
                </a:cubicBezTo>
                <a:cubicBezTo>
                  <a:pt x="213104" y="904050"/>
                  <a:pt x="204736" y="884003"/>
                  <a:pt x="187108" y="867049"/>
                </a:cubicBezTo>
                <a:cubicBezTo>
                  <a:pt x="187945" y="868650"/>
                  <a:pt x="188800" y="870251"/>
                  <a:pt x="189637" y="871851"/>
                </a:cubicBezTo>
                <a:cubicBezTo>
                  <a:pt x="193657" y="879601"/>
                  <a:pt x="197860" y="887260"/>
                  <a:pt x="201607" y="895136"/>
                </a:cubicBezTo>
                <a:cubicBezTo>
                  <a:pt x="203553" y="899248"/>
                  <a:pt x="203226" y="903596"/>
                  <a:pt x="199333" y="906652"/>
                </a:cubicBezTo>
                <a:cubicBezTo>
                  <a:pt x="195404" y="909744"/>
                  <a:pt x="191092" y="910108"/>
                  <a:pt x="186690" y="907361"/>
                </a:cubicBezTo>
                <a:cubicBezTo>
                  <a:pt x="174192" y="899539"/>
                  <a:pt x="160276" y="895482"/>
                  <a:pt x="146032" y="892408"/>
                </a:cubicBezTo>
                <a:cubicBezTo>
                  <a:pt x="144613" y="892099"/>
                  <a:pt x="143140" y="892062"/>
                  <a:pt x="141539" y="892662"/>
                </a:cubicBezTo>
                <a:cubicBezTo>
                  <a:pt x="148979" y="895791"/>
                  <a:pt x="156619" y="898538"/>
                  <a:pt x="163805" y="902140"/>
                </a:cubicBezTo>
                <a:cubicBezTo>
                  <a:pt x="172173" y="906324"/>
                  <a:pt x="180414" y="910872"/>
                  <a:pt x="188182" y="916075"/>
                </a:cubicBezTo>
                <a:cubicBezTo>
                  <a:pt x="192038" y="918658"/>
                  <a:pt x="195240" y="922715"/>
                  <a:pt x="197750" y="926717"/>
                </a:cubicBezTo>
                <a:cubicBezTo>
                  <a:pt x="200679" y="931410"/>
                  <a:pt x="199187" y="935376"/>
                  <a:pt x="193803" y="936231"/>
                </a:cubicBezTo>
                <a:cubicBezTo>
                  <a:pt x="188291" y="937086"/>
                  <a:pt x="182142" y="937231"/>
                  <a:pt x="176903" y="935612"/>
                </a:cubicBezTo>
                <a:cubicBezTo>
                  <a:pt x="169645" y="933357"/>
                  <a:pt x="162987" y="929173"/>
                  <a:pt x="155255" y="926644"/>
                </a:cubicBezTo>
                <a:cubicBezTo>
                  <a:pt x="162150" y="932720"/>
                  <a:pt x="169062" y="938778"/>
                  <a:pt x="176448" y="945290"/>
                </a:cubicBezTo>
                <a:cubicBezTo>
                  <a:pt x="173246" y="953313"/>
                  <a:pt x="168917" y="960953"/>
                  <a:pt x="160840" y="967011"/>
                </a:cubicBezTo>
                <a:cubicBezTo>
                  <a:pt x="150198" y="942489"/>
                  <a:pt x="134553" y="924461"/>
                  <a:pt x="107030" y="920932"/>
                </a:cubicBezTo>
                <a:cubicBezTo>
                  <a:pt x="136209" y="934739"/>
                  <a:pt x="145941" y="943708"/>
                  <a:pt x="153636" y="965083"/>
                </a:cubicBezTo>
                <a:cubicBezTo>
                  <a:pt x="146068" y="974124"/>
                  <a:pt x="138064" y="983201"/>
                  <a:pt x="130624" y="992715"/>
                </a:cubicBezTo>
                <a:cubicBezTo>
                  <a:pt x="121128" y="1004885"/>
                  <a:pt x="111923" y="1017274"/>
                  <a:pt x="102900" y="1029808"/>
                </a:cubicBezTo>
                <a:cubicBezTo>
                  <a:pt x="99025" y="1035192"/>
                  <a:pt x="94241" y="1039322"/>
                  <a:pt x="88274" y="1041632"/>
                </a:cubicBezTo>
                <a:cubicBezTo>
                  <a:pt x="81543" y="1044233"/>
                  <a:pt x="74485" y="1046089"/>
                  <a:pt x="67445" y="1047726"/>
                </a:cubicBezTo>
                <a:cubicBezTo>
                  <a:pt x="60587" y="1049327"/>
                  <a:pt x="55148" y="1046762"/>
                  <a:pt x="50818" y="1041086"/>
                </a:cubicBezTo>
                <a:cubicBezTo>
                  <a:pt x="44542" y="1032864"/>
                  <a:pt x="42013" y="1023313"/>
                  <a:pt x="39812" y="1013508"/>
                </a:cubicBezTo>
                <a:cubicBezTo>
                  <a:pt x="38029" y="1005577"/>
                  <a:pt x="36501" y="997500"/>
                  <a:pt x="33791" y="989877"/>
                </a:cubicBezTo>
                <a:cubicBezTo>
                  <a:pt x="26642" y="969830"/>
                  <a:pt x="23804" y="949420"/>
                  <a:pt x="26405" y="928263"/>
                </a:cubicBezTo>
                <a:cubicBezTo>
                  <a:pt x="27296" y="921059"/>
                  <a:pt x="27879" y="913819"/>
                  <a:pt x="28770" y="906597"/>
                </a:cubicBezTo>
                <a:cubicBezTo>
                  <a:pt x="29134" y="903668"/>
                  <a:pt x="29971" y="900812"/>
                  <a:pt x="30680" y="897447"/>
                </a:cubicBezTo>
                <a:lnTo>
                  <a:pt x="44819" y="896783"/>
                </a:lnTo>
                <a:lnTo>
                  <a:pt x="45106" y="896919"/>
                </a:lnTo>
                <a:cubicBezTo>
                  <a:pt x="50836" y="897356"/>
                  <a:pt x="56621" y="897101"/>
                  <a:pt x="62370" y="896846"/>
                </a:cubicBezTo>
                <a:cubicBezTo>
                  <a:pt x="65771" y="896701"/>
                  <a:pt x="69137" y="895955"/>
                  <a:pt x="72520" y="895482"/>
                </a:cubicBezTo>
                <a:lnTo>
                  <a:pt x="44819" y="896783"/>
                </a:lnTo>
                <a:lnTo>
                  <a:pt x="30483" y="889998"/>
                </a:lnTo>
                <a:cubicBezTo>
                  <a:pt x="27324" y="886118"/>
                  <a:pt x="25742" y="880902"/>
                  <a:pt x="25314" y="875053"/>
                </a:cubicBezTo>
                <a:cubicBezTo>
                  <a:pt x="24804" y="868231"/>
                  <a:pt x="28861" y="863356"/>
                  <a:pt x="35574" y="862210"/>
                </a:cubicBezTo>
                <a:cubicBezTo>
                  <a:pt x="39103" y="861610"/>
                  <a:pt x="42796" y="861974"/>
                  <a:pt x="46416" y="861955"/>
                </a:cubicBezTo>
                <a:cubicBezTo>
                  <a:pt x="55202" y="861901"/>
                  <a:pt x="63934" y="861555"/>
                  <a:pt x="73576" y="855388"/>
                </a:cubicBezTo>
                <a:cubicBezTo>
                  <a:pt x="70046" y="855752"/>
                  <a:pt x="68591" y="855898"/>
                  <a:pt x="67136" y="856061"/>
                </a:cubicBezTo>
                <a:cubicBezTo>
                  <a:pt x="58749" y="856971"/>
                  <a:pt x="50381" y="858463"/>
                  <a:pt x="41995" y="858535"/>
                </a:cubicBezTo>
                <a:cubicBezTo>
                  <a:pt x="37720" y="858572"/>
                  <a:pt x="33118" y="856607"/>
                  <a:pt x="29279" y="854460"/>
                </a:cubicBezTo>
                <a:cubicBezTo>
                  <a:pt x="27660" y="853569"/>
                  <a:pt x="26969" y="849822"/>
                  <a:pt x="27115" y="847457"/>
                </a:cubicBezTo>
                <a:cubicBezTo>
                  <a:pt x="27187" y="846329"/>
                  <a:pt x="30171" y="844619"/>
                  <a:pt x="31917" y="844510"/>
                </a:cubicBezTo>
                <a:cubicBezTo>
                  <a:pt x="35501" y="844273"/>
                  <a:pt x="39139" y="844983"/>
                  <a:pt x="42777" y="845219"/>
                </a:cubicBezTo>
                <a:cubicBezTo>
                  <a:pt x="53692" y="845892"/>
                  <a:pt x="64425" y="845510"/>
                  <a:pt x="74230" y="839271"/>
                </a:cubicBezTo>
                <a:cubicBezTo>
                  <a:pt x="69137" y="840089"/>
                  <a:pt x="64061" y="841454"/>
                  <a:pt x="58950" y="841581"/>
                </a:cubicBezTo>
                <a:cubicBezTo>
                  <a:pt x="50545" y="841781"/>
                  <a:pt x="41977" y="841981"/>
                  <a:pt x="33754" y="840544"/>
                </a:cubicBezTo>
                <a:cubicBezTo>
                  <a:pt x="29498" y="839798"/>
                  <a:pt x="25386" y="836014"/>
                  <a:pt x="22148" y="832685"/>
                </a:cubicBezTo>
                <a:cubicBezTo>
                  <a:pt x="20493" y="830975"/>
                  <a:pt x="19929" y="826937"/>
                  <a:pt x="20638" y="824463"/>
                </a:cubicBezTo>
                <a:cubicBezTo>
                  <a:pt x="21639" y="820897"/>
                  <a:pt x="25223" y="820442"/>
                  <a:pt x="28897" y="820588"/>
                </a:cubicBezTo>
                <a:cubicBezTo>
                  <a:pt x="36410" y="820897"/>
                  <a:pt x="43960" y="821079"/>
                  <a:pt x="51455" y="820624"/>
                </a:cubicBezTo>
                <a:cubicBezTo>
                  <a:pt x="60805" y="820060"/>
                  <a:pt x="68009" y="817150"/>
                  <a:pt x="75577" y="811729"/>
                </a:cubicBezTo>
                <a:cubicBezTo>
                  <a:pt x="66990" y="813748"/>
                  <a:pt x="59295" y="816040"/>
                  <a:pt x="51437" y="817332"/>
                </a:cubicBezTo>
                <a:cubicBezTo>
                  <a:pt x="30334" y="820806"/>
                  <a:pt x="6576" y="805798"/>
                  <a:pt x="446" y="785260"/>
                </a:cubicBezTo>
                <a:cubicBezTo>
                  <a:pt x="-373" y="782532"/>
                  <a:pt x="155" y="779366"/>
                  <a:pt x="319" y="776401"/>
                </a:cubicBezTo>
                <a:cubicBezTo>
                  <a:pt x="391" y="774946"/>
                  <a:pt x="1592" y="773454"/>
                  <a:pt x="1392" y="772108"/>
                </a:cubicBezTo>
                <a:cubicBezTo>
                  <a:pt x="-45" y="762248"/>
                  <a:pt x="5940" y="758773"/>
                  <a:pt x="13999" y="756427"/>
                </a:cubicBezTo>
                <a:lnTo>
                  <a:pt x="34307" y="757752"/>
                </a:lnTo>
                <a:lnTo>
                  <a:pt x="43887" y="761502"/>
                </a:lnTo>
                <a:cubicBezTo>
                  <a:pt x="40158" y="759792"/>
                  <a:pt x="38066" y="758901"/>
                  <a:pt x="36028" y="757864"/>
                </a:cubicBezTo>
                <a:lnTo>
                  <a:pt x="34307" y="757752"/>
                </a:lnTo>
                <a:lnTo>
                  <a:pt x="14890" y="750151"/>
                </a:lnTo>
                <a:cubicBezTo>
                  <a:pt x="19129" y="734142"/>
                  <a:pt x="25314" y="730959"/>
                  <a:pt x="42759" y="735288"/>
                </a:cubicBezTo>
                <a:cubicBezTo>
                  <a:pt x="39285" y="733142"/>
                  <a:pt x="35956" y="730704"/>
                  <a:pt x="32317" y="728903"/>
                </a:cubicBezTo>
                <a:cubicBezTo>
                  <a:pt x="26551" y="726047"/>
                  <a:pt x="21748" y="719353"/>
                  <a:pt x="22494" y="713368"/>
                </a:cubicBezTo>
                <a:cubicBezTo>
                  <a:pt x="22749" y="711312"/>
                  <a:pt x="24331" y="708656"/>
                  <a:pt x="26078" y="707656"/>
                </a:cubicBezTo>
                <a:cubicBezTo>
                  <a:pt x="39794" y="699870"/>
                  <a:pt x="52510" y="708274"/>
                  <a:pt x="54129" y="721972"/>
                </a:cubicBezTo>
                <a:cubicBezTo>
                  <a:pt x="54402" y="724283"/>
                  <a:pt x="52364" y="726866"/>
                  <a:pt x="51364" y="729394"/>
                </a:cubicBezTo>
                <a:cubicBezTo>
                  <a:pt x="56094" y="730358"/>
                  <a:pt x="57094" y="726447"/>
                  <a:pt x="57749" y="722991"/>
                </a:cubicBezTo>
                <a:cubicBezTo>
                  <a:pt x="59150" y="715551"/>
                  <a:pt x="56039" y="709347"/>
                  <a:pt x="51273" y="703926"/>
                </a:cubicBezTo>
                <a:cubicBezTo>
                  <a:pt x="49508" y="701907"/>
                  <a:pt x="47343" y="700233"/>
                  <a:pt x="44487" y="697596"/>
                </a:cubicBezTo>
                <a:cubicBezTo>
                  <a:pt x="49053" y="681987"/>
                  <a:pt x="52473" y="665579"/>
                  <a:pt x="58731" y="650334"/>
                </a:cubicBezTo>
                <a:cubicBezTo>
                  <a:pt x="65171" y="634617"/>
                  <a:pt x="68664" y="618518"/>
                  <a:pt x="70028" y="601963"/>
                </a:cubicBezTo>
                <a:cubicBezTo>
                  <a:pt x="71993" y="578114"/>
                  <a:pt x="72884" y="554193"/>
                  <a:pt x="73867" y="530271"/>
                </a:cubicBezTo>
                <a:cubicBezTo>
                  <a:pt x="74158" y="523340"/>
                  <a:pt x="72957" y="516354"/>
                  <a:pt x="72830" y="509405"/>
                </a:cubicBezTo>
                <a:cubicBezTo>
                  <a:pt x="71920" y="457705"/>
                  <a:pt x="76250" y="406478"/>
                  <a:pt x="89202" y="356324"/>
                </a:cubicBezTo>
                <a:cubicBezTo>
                  <a:pt x="96424" y="328382"/>
                  <a:pt x="106575" y="301441"/>
                  <a:pt x="125076" y="278629"/>
                </a:cubicBezTo>
                <a:cubicBezTo>
                  <a:pt x="128787" y="274045"/>
                  <a:pt x="133371" y="269515"/>
                  <a:pt x="138555" y="266914"/>
                </a:cubicBezTo>
                <a:cubicBezTo>
                  <a:pt x="146623" y="262876"/>
                  <a:pt x="153932" y="262443"/>
                  <a:pt x="159969" y="265377"/>
                </a:cubicBezTo>
                <a:lnTo>
                  <a:pt x="169059" y="277677"/>
                </a:lnTo>
                <a:lnTo>
                  <a:pt x="159142" y="276544"/>
                </a:lnTo>
                <a:lnTo>
                  <a:pt x="158857" y="276246"/>
                </a:lnTo>
                <a:lnTo>
                  <a:pt x="158942" y="276521"/>
                </a:lnTo>
                <a:lnTo>
                  <a:pt x="145541" y="274991"/>
                </a:lnTo>
                <a:cubicBezTo>
                  <a:pt x="142303" y="277647"/>
                  <a:pt x="138992" y="280666"/>
                  <a:pt x="136936" y="284232"/>
                </a:cubicBezTo>
                <a:cubicBezTo>
                  <a:pt x="129696" y="296784"/>
                  <a:pt x="121928" y="309190"/>
                  <a:pt x="116271" y="322470"/>
                </a:cubicBezTo>
                <a:cubicBezTo>
                  <a:pt x="102773" y="354141"/>
                  <a:pt x="94841" y="387486"/>
                  <a:pt x="92440" y="421741"/>
                </a:cubicBezTo>
                <a:cubicBezTo>
                  <a:pt x="90494" y="449519"/>
                  <a:pt x="90985" y="477443"/>
                  <a:pt x="90093" y="505294"/>
                </a:cubicBezTo>
                <a:cubicBezTo>
                  <a:pt x="89420" y="526178"/>
                  <a:pt x="88238" y="547062"/>
                  <a:pt x="87292" y="567945"/>
                </a:cubicBezTo>
                <a:cubicBezTo>
                  <a:pt x="87237" y="569146"/>
                  <a:pt x="87292" y="570347"/>
                  <a:pt x="87292" y="572566"/>
                </a:cubicBezTo>
                <a:cubicBezTo>
                  <a:pt x="93604" y="557231"/>
                  <a:pt x="99535" y="542859"/>
                  <a:pt x="105374" y="528670"/>
                </a:cubicBezTo>
                <a:cubicBezTo>
                  <a:pt x="101881" y="526323"/>
                  <a:pt x="96115" y="524395"/>
                  <a:pt x="94005" y="520502"/>
                </a:cubicBezTo>
                <a:cubicBezTo>
                  <a:pt x="91640" y="516154"/>
                  <a:pt x="92604" y="510006"/>
                  <a:pt x="91931" y="502511"/>
                </a:cubicBezTo>
                <a:cubicBezTo>
                  <a:pt x="94678" y="505822"/>
                  <a:pt x="95987" y="507568"/>
                  <a:pt x="97461" y="509151"/>
                </a:cubicBezTo>
                <a:cubicBezTo>
                  <a:pt x="102282" y="514317"/>
                  <a:pt x="106666" y="514899"/>
                  <a:pt x="111377" y="509751"/>
                </a:cubicBezTo>
                <a:cubicBezTo>
                  <a:pt x="115398" y="505367"/>
                  <a:pt x="118872" y="500219"/>
                  <a:pt x="121583" y="494907"/>
                </a:cubicBezTo>
                <a:cubicBezTo>
                  <a:pt x="132352" y="473823"/>
                  <a:pt x="139993" y="451502"/>
                  <a:pt x="146960" y="428945"/>
                </a:cubicBezTo>
                <a:cubicBezTo>
                  <a:pt x="149070" y="422123"/>
                  <a:pt x="151053" y="415265"/>
                  <a:pt x="153109" y="408425"/>
                </a:cubicBezTo>
                <a:cubicBezTo>
                  <a:pt x="152508" y="408061"/>
                  <a:pt x="151908" y="407715"/>
                  <a:pt x="151308" y="407351"/>
                </a:cubicBezTo>
                <a:cubicBezTo>
                  <a:pt x="137755" y="419558"/>
                  <a:pt x="124184" y="431764"/>
                  <a:pt x="110631" y="443953"/>
                </a:cubicBezTo>
                <a:lnTo>
                  <a:pt x="109558" y="442952"/>
                </a:lnTo>
                <a:cubicBezTo>
                  <a:pt x="122129" y="427417"/>
                  <a:pt x="134681" y="411899"/>
                  <a:pt x="147251" y="396364"/>
                </a:cubicBezTo>
                <a:cubicBezTo>
                  <a:pt x="138319" y="400839"/>
                  <a:pt x="131697" y="408152"/>
                  <a:pt x="123147" y="413373"/>
                </a:cubicBezTo>
                <a:cubicBezTo>
                  <a:pt x="133971" y="398274"/>
                  <a:pt x="144795" y="383175"/>
                  <a:pt x="155619" y="368058"/>
                </a:cubicBezTo>
                <a:cubicBezTo>
                  <a:pt x="155328" y="367730"/>
                  <a:pt x="155037" y="367403"/>
                  <a:pt x="154764" y="367076"/>
                </a:cubicBezTo>
                <a:lnTo>
                  <a:pt x="138846" y="381865"/>
                </a:lnTo>
                <a:cubicBezTo>
                  <a:pt x="138501" y="381592"/>
                  <a:pt x="138155" y="381301"/>
                  <a:pt x="137810" y="381028"/>
                </a:cubicBezTo>
                <a:cubicBezTo>
                  <a:pt x="138628" y="379591"/>
                  <a:pt x="139356" y="378100"/>
                  <a:pt x="140284" y="376735"/>
                </a:cubicBezTo>
                <a:cubicBezTo>
                  <a:pt x="144740" y="370241"/>
                  <a:pt x="148961" y="363546"/>
                  <a:pt x="153800" y="357361"/>
                </a:cubicBezTo>
                <a:cubicBezTo>
                  <a:pt x="160531" y="348757"/>
                  <a:pt x="164806" y="339388"/>
                  <a:pt x="164587" y="328310"/>
                </a:cubicBezTo>
                <a:cubicBezTo>
                  <a:pt x="164351" y="315921"/>
                  <a:pt x="164333" y="303515"/>
                  <a:pt x="163441" y="291181"/>
                </a:cubicBezTo>
                <a:lnTo>
                  <a:pt x="158942" y="276521"/>
                </a:lnTo>
                <a:lnTo>
                  <a:pt x="159142" y="276544"/>
                </a:lnTo>
                <a:lnTo>
                  <a:pt x="168935" y="286779"/>
                </a:lnTo>
                <a:cubicBezTo>
                  <a:pt x="173665" y="295820"/>
                  <a:pt x="175502" y="305607"/>
                  <a:pt x="176012" y="315648"/>
                </a:cubicBezTo>
                <a:cubicBezTo>
                  <a:pt x="177994" y="354232"/>
                  <a:pt x="171009" y="391616"/>
                  <a:pt x="160312" y="428435"/>
                </a:cubicBezTo>
                <a:cubicBezTo>
                  <a:pt x="150234" y="463126"/>
                  <a:pt x="136190" y="496198"/>
                  <a:pt x="120000" y="528470"/>
                </a:cubicBezTo>
                <a:cubicBezTo>
                  <a:pt x="102136" y="564107"/>
                  <a:pt x="89584" y="601690"/>
                  <a:pt x="82071" y="640784"/>
                </a:cubicBezTo>
                <a:cubicBezTo>
                  <a:pt x="78869" y="657393"/>
                  <a:pt x="78142" y="674456"/>
                  <a:pt x="76050" y="691283"/>
                </a:cubicBezTo>
                <a:cubicBezTo>
                  <a:pt x="75013" y="699688"/>
                  <a:pt x="73521" y="708038"/>
                  <a:pt x="72029" y="716387"/>
                </a:cubicBezTo>
                <a:cubicBezTo>
                  <a:pt x="71211" y="720899"/>
                  <a:pt x="68973" y="724592"/>
                  <a:pt x="65935" y="728230"/>
                </a:cubicBezTo>
                <a:cubicBezTo>
                  <a:pt x="62333" y="732541"/>
                  <a:pt x="60023" y="737944"/>
                  <a:pt x="57203" y="742911"/>
                </a:cubicBezTo>
                <a:cubicBezTo>
                  <a:pt x="55439" y="746003"/>
                  <a:pt x="56312" y="748550"/>
                  <a:pt x="58713" y="751060"/>
                </a:cubicBezTo>
                <a:cubicBezTo>
                  <a:pt x="61005" y="753443"/>
                  <a:pt x="63061" y="756136"/>
                  <a:pt x="64880" y="758901"/>
                </a:cubicBezTo>
                <a:cubicBezTo>
                  <a:pt x="67845" y="763376"/>
                  <a:pt x="68318" y="767924"/>
                  <a:pt x="64080" y="772217"/>
                </a:cubicBezTo>
                <a:cubicBezTo>
                  <a:pt x="65662" y="774655"/>
                  <a:pt x="67245" y="777074"/>
                  <a:pt x="69410" y="780403"/>
                </a:cubicBezTo>
                <a:cubicBezTo>
                  <a:pt x="66408" y="782331"/>
                  <a:pt x="63934" y="784987"/>
                  <a:pt x="61060" y="785515"/>
                </a:cubicBezTo>
                <a:cubicBezTo>
                  <a:pt x="57658" y="786133"/>
                  <a:pt x="54911" y="786061"/>
                  <a:pt x="53419" y="790063"/>
                </a:cubicBezTo>
                <a:cubicBezTo>
                  <a:pt x="53056" y="791009"/>
                  <a:pt x="48981" y="791227"/>
                  <a:pt x="46852" y="790736"/>
                </a:cubicBezTo>
                <a:cubicBezTo>
                  <a:pt x="42450" y="789699"/>
                  <a:pt x="38284" y="787680"/>
                  <a:pt x="33900" y="786552"/>
                </a:cubicBezTo>
                <a:cubicBezTo>
                  <a:pt x="29971" y="785533"/>
                  <a:pt x="25768" y="784169"/>
                  <a:pt x="21930" y="786970"/>
                </a:cubicBezTo>
                <a:cubicBezTo>
                  <a:pt x="24440" y="795284"/>
                  <a:pt x="30662" y="799886"/>
                  <a:pt x="38612" y="799577"/>
                </a:cubicBezTo>
                <a:cubicBezTo>
                  <a:pt x="40722" y="799486"/>
                  <a:pt x="42814" y="799068"/>
                  <a:pt x="44924" y="798758"/>
                </a:cubicBezTo>
                <a:cubicBezTo>
                  <a:pt x="56803" y="796957"/>
                  <a:pt x="57039" y="796994"/>
                  <a:pt x="68373" y="803361"/>
                </a:cubicBezTo>
                <a:cubicBezTo>
                  <a:pt x="65244" y="795338"/>
                  <a:pt x="66972" y="788953"/>
                  <a:pt x="70137" y="782077"/>
                </a:cubicBezTo>
                <a:cubicBezTo>
                  <a:pt x="75031" y="771417"/>
                  <a:pt x="70465" y="761393"/>
                  <a:pt x="64789" y="752115"/>
                </a:cubicBezTo>
                <a:cubicBezTo>
                  <a:pt x="63388" y="749841"/>
                  <a:pt x="61442" y="747895"/>
                  <a:pt x="59477" y="745494"/>
                </a:cubicBezTo>
                <a:cubicBezTo>
                  <a:pt x="61278" y="738654"/>
                  <a:pt x="65098" y="733014"/>
                  <a:pt x="70483" y="728430"/>
                </a:cubicBezTo>
                <a:cubicBezTo>
                  <a:pt x="73648" y="725738"/>
                  <a:pt x="77396" y="724228"/>
                  <a:pt x="81307" y="726556"/>
                </a:cubicBezTo>
                <a:cubicBezTo>
                  <a:pt x="84290" y="728321"/>
                  <a:pt x="83926" y="733833"/>
                  <a:pt x="80961" y="738072"/>
                </a:cubicBezTo>
                <a:cubicBezTo>
                  <a:pt x="74358" y="747549"/>
                  <a:pt x="74212" y="749678"/>
                  <a:pt x="81416" y="758501"/>
                </a:cubicBezTo>
                <a:cubicBezTo>
                  <a:pt x="84108" y="761793"/>
                  <a:pt x="85382" y="765177"/>
                  <a:pt x="85345" y="769252"/>
                </a:cubicBezTo>
                <a:cubicBezTo>
                  <a:pt x="85309" y="773490"/>
                  <a:pt x="85582" y="777765"/>
                  <a:pt x="85127" y="781968"/>
                </a:cubicBezTo>
                <a:cubicBezTo>
                  <a:pt x="82216" y="809127"/>
                  <a:pt x="83581" y="836378"/>
                  <a:pt x="83181" y="863593"/>
                </a:cubicBezTo>
                <a:cubicBezTo>
                  <a:pt x="83090" y="870196"/>
                  <a:pt x="84308" y="876818"/>
                  <a:pt x="84854" y="883421"/>
                </a:cubicBezTo>
                <a:cubicBezTo>
                  <a:pt x="84982" y="884913"/>
                  <a:pt x="85527" y="886987"/>
                  <a:pt x="84781" y="887824"/>
                </a:cubicBezTo>
                <a:cubicBezTo>
                  <a:pt x="80343" y="892790"/>
                  <a:pt x="82744" y="898265"/>
                  <a:pt x="83635" y="903359"/>
                </a:cubicBezTo>
                <a:cubicBezTo>
                  <a:pt x="86219" y="917949"/>
                  <a:pt x="89657" y="932229"/>
                  <a:pt x="96751" y="945618"/>
                </a:cubicBezTo>
                <a:cubicBezTo>
                  <a:pt x="100772" y="953203"/>
                  <a:pt x="103137" y="961954"/>
                  <a:pt x="104792" y="970467"/>
                </a:cubicBezTo>
                <a:cubicBezTo>
                  <a:pt x="106629" y="979890"/>
                  <a:pt x="104083" y="988568"/>
                  <a:pt x="95078" y="994480"/>
                </a:cubicBezTo>
                <a:cubicBezTo>
                  <a:pt x="106084" y="993479"/>
                  <a:pt x="111486" y="987058"/>
                  <a:pt x="115034" y="970867"/>
                </a:cubicBezTo>
                <a:cubicBezTo>
                  <a:pt x="117271" y="970140"/>
                  <a:pt x="119745" y="969321"/>
                  <a:pt x="122565" y="968375"/>
                </a:cubicBezTo>
                <a:cubicBezTo>
                  <a:pt x="121910" y="967502"/>
                  <a:pt x="121565" y="966629"/>
                  <a:pt x="120928" y="966229"/>
                </a:cubicBezTo>
                <a:cubicBezTo>
                  <a:pt x="106593" y="957388"/>
                  <a:pt x="97479" y="944654"/>
                  <a:pt x="92567" y="928663"/>
                </a:cubicBezTo>
                <a:cubicBezTo>
                  <a:pt x="91148" y="924079"/>
                  <a:pt x="91512" y="920077"/>
                  <a:pt x="93841" y="915693"/>
                </a:cubicBezTo>
                <a:cubicBezTo>
                  <a:pt x="97879" y="908125"/>
                  <a:pt x="102718" y="901431"/>
                  <a:pt x="111341" y="895755"/>
                </a:cubicBezTo>
                <a:cubicBezTo>
                  <a:pt x="107357" y="895282"/>
                  <a:pt x="104956" y="894991"/>
                  <a:pt x="102536" y="894700"/>
                </a:cubicBezTo>
                <a:cubicBezTo>
                  <a:pt x="102282" y="894172"/>
                  <a:pt x="101754" y="893645"/>
                  <a:pt x="101809" y="893154"/>
                </a:cubicBezTo>
                <a:cubicBezTo>
                  <a:pt x="103173" y="878637"/>
                  <a:pt x="105920" y="864375"/>
                  <a:pt x="111032" y="850713"/>
                </a:cubicBezTo>
                <a:cubicBezTo>
                  <a:pt x="121274" y="823371"/>
                  <a:pt x="146723" y="815531"/>
                  <a:pt x="170991" y="831958"/>
                </a:cubicBezTo>
                <a:cubicBezTo>
                  <a:pt x="165733" y="817350"/>
                  <a:pt x="151471" y="812984"/>
                  <a:pt x="126695" y="818369"/>
                </a:cubicBezTo>
                <a:cubicBezTo>
                  <a:pt x="129914" y="807072"/>
                  <a:pt x="139247" y="795720"/>
                  <a:pt x="150525" y="789517"/>
                </a:cubicBezTo>
                <a:cubicBezTo>
                  <a:pt x="152636" y="788353"/>
                  <a:pt x="154764" y="787025"/>
                  <a:pt x="157056" y="786370"/>
                </a:cubicBezTo>
                <a:cubicBezTo>
                  <a:pt x="178085" y="780330"/>
                  <a:pt x="192602" y="766323"/>
                  <a:pt x="204299" y="747695"/>
                </a:cubicBezTo>
                <a:cubicBezTo>
                  <a:pt x="208538" y="748022"/>
                  <a:pt x="213013" y="748277"/>
                  <a:pt x="217470" y="748732"/>
                </a:cubicBezTo>
                <a:cubicBezTo>
                  <a:pt x="236389" y="750696"/>
                  <a:pt x="254999" y="749459"/>
                  <a:pt x="273045" y="743202"/>
                </a:cubicBezTo>
                <a:cubicBezTo>
                  <a:pt x="285306" y="738945"/>
                  <a:pt x="294575" y="732223"/>
                  <a:pt x="300742" y="723039"/>
                </a:cubicBezTo>
                <a:lnTo>
                  <a:pt x="306865" y="699494"/>
                </a:lnTo>
                <a:lnTo>
                  <a:pt x="306972" y="699306"/>
                </a:lnTo>
                <a:cubicBezTo>
                  <a:pt x="307681" y="696122"/>
                  <a:pt x="308573" y="692975"/>
                  <a:pt x="309828" y="688100"/>
                </a:cubicBezTo>
                <a:lnTo>
                  <a:pt x="306865" y="699494"/>
                </a:lnTo>
                <a:lnTo>
                  <a:pt x="290659" y="727851"/>
                </a:lnTo>
                <a:cubicBezTo>
                  <a:pt x="282641" y="734920"/>
                  <a:pt x="272254" y="739391"/>
                  <a:pt x="260129" y="740800"/>
                </a:cubicBezTo>
                <a:cubicBezTo>
                  <a:pt x="244466" y="742638"/>
                  <a:pt x="229349" y="740127"/>
                  <a:pt x="214305" y="736507"/>
                </a:cubicBezTo>
                <a:cubicBezTo>
                  <a:pt x="207756" y="734943"/>
                  <a:pt x="207428" y="734051"/>
                  <a:pt x="207010" y="727048"/>
                </a:cubicBezTo>
                <a:cubicBezTo>
                  <a:pt x="206664" y="721408"/>
                  <a:pt x="208429" y="716460"/>
                  <a:pt x="210666" y="711348"/>
                </a:cubicBezTo>
                <a:cubicBezTo>
                  <a:pt x="216669" y="697705"/>
                  <a:pt x="217270" y="683843"/>
                  <a:pt x="210775" y="670090"/>
                </a:cubicBezTo>
                <a:cubicBezTo>
                  <a:pt x="210102" y="668653"/>
                  <a:pt x="208884" y="667471"/>
                  <a:pt x="206737" y="666725"/>
                </a:cubicBezTo>
                <a:cubicBezTo>
                  <a:pt x="207901" y="669999"/>
                  <a:pt x="209411" y="673219"/>
                  <a:pt x="210157" y="676585"/>
                </a:cubicBezTo>
                <a:cubicBezTo>
                  <a:pt x="212504" y="687336"/>
                  <a:pt x="211449" y="697614"/>
                  <a:pt x="205464" y="707164"/>
                </a:cubicBezTo>
                <a:cubicBezTo>
                  <a:pt x="200897" y="714423"/>
                  <a:pt x="197532" y="722154"/>
                  <a:pt x="196622" y="731213"/>
                </a:cubicBezTo>
                <a:cubicBezTo>
                  <a:pt x="195731" y="728921"/>
                  <a:pt x="194931" y="726593"/>
                  <a:pt x="193930" y="724373"/>
                </a:cubicBezTo>
                <a:cubicBezTo>
                  <a:pt x="191947" y="719971"/>
                  <a:pt x="190146" y="715441"/>
                  <a:pt x="187745" y="711257"/>
                </a:cubicBezTo>
                <a:cubicBezTo>
                  <a:pt x="183088" y="703108"/>
                  <a:pt x="176521" y="697559"/>
                  <a:pt x="167280" y="694394"/>
                </a:cubicBezTo>
                <a:cubicBezTo>
                  <a:pt x="139883" y="684989"/>
                  <a:pt x="119618" y="667398"/>
                  <a:pt x="108176" y="640347"/>
                </a:cubicBezTo>
                <a:cubicBezTo>
                  <a:pt x="94987" y="609185"/>
                  <a:pt x="101809" y="581844"/>
                  <a:pt x="123875" y="557376"/>
                </a:cubicBezTo>
                <a:cubicBezTo>
                  <a:pt x="128532" y="552210"/>
                  <a:pt x="133334" y="547134"/>
                  <a:pt x="137828" y="541841"/>
                </a:cubicBezTo>
                <a:cubicBezTo>
                  <a:pt x="144177" y="534364"/>
                  <a:pt x="146469" y="526014"/>
                  <a:pt x="142485" y="516555"/>
                </a:cubicBezTo>
                <a:cubicBezTo>
                  <a:pt x="141939" y="515245"/>
                  <a:pt x="141793" y="513753"/>
                  <a:pt x="141448" y="512298"/>
                </a:cubicBezTo>
                <a:cubicBezTo>
                  <a:pt x="153636" y="511425"/>
                  <a:pt x="158584" y="515590"/>
                  <a:pt x="164114" y="531053"/>
                </a:cubicBezTo>
                <a:cubicBezTo>
                  <a:pt x="169372" y="524632"/>
                  <a:pt x="164624" y="518447"/>
                  <a:pt x="163769" y="512134"/>
                </a:cubicBezTo>
                <a:cubicBezTo>
                  <a:pt x="170008" y="516482"/>
                  <a:pt x="170863" y="517974"/>
                  <a:pt x="173410" y="529325"/>
                </a:cubicBezTo>
                <a:cubicBezTo>
                  <a:pt x="175593" y="529452"/>
                  <a:pt x="177940" y="529598"/>
                  <a:pt x="180287" y="529725"/>
                </a:cubicBezTo>
                <a:cubicBezTo>
                  <a:pt x="191165" y="530289"/>
                  <a:pt x="202116" y="530289"/>
                  <a:pt x="212904" y="531617"/>
                </a:cubicBezTo>
                <a:cubicBezTo>
                  <a:pt x="218725" y="532327"/>
                  <a:pt x="224383" y="535037"/>
                  <a:pt x="229876" y="537384"/>
                </a:cubicBezTo>
                <a:cubicBezTo>
                  <a:pt x="233842" y="539076"/>
                  <a:pt x="236389" y="542259"/>
                  <a:pt x="237863" y="546680"/>
                </a:cubicBezTo>
                <a:cubicBezTo>
                  <a:pt x="240355" y="554211"/>
                  <a:pt x="242028" y="555375"/>
                  <a:pt x="249778" y="555120"/>
                </a:cubicBezTo>
                <a:cubicBezTo>
                  <a:pt x="255799" y="554920"/>
                  <a:pt x="261784" y="553811"/>
                  <a:pt x="267787" y="553047"/>
                </a:cubicBezTo>
                <a:cubicBezTo>
                  <a:pt x="269588" y="552810"/>
                  <a:pt x="271371" y="552046"/>
                  <a:pt x="273118" y="552119"/>
                </a:cubicBezTo>
                <a:cubicBezTo>
                  <a:pt x="280139" y="552428"/>
                  <a:pt x="282595" y="557031"/>
                  <a:pt x="279230" y="563125"/>
                </a:cubicBezTo>
                <a:cubicBezTo>
                  <a:pt x="276010" y="568982"/>
                  <a:pt x="272863" y="574895"/>
                  <a:pt x="269698" y="580789"/>
                </a:cubicBezTo>
                <a:cubicBezTo>
                  <a:pt x="270261" y="581316"/>
                  <a:pt x="270844" y="581844"/>
                  <a:pt x="271408" y="582371"/>
                </a:cubicBezTo>
                <a:cubicBezTo>
                  <a:pt x="274300" y="580279"/>
                  <a:pt x="277192" y="578169"/>
                  <a:pt x="280139" y="576041"/>
                </a:cubicBezTo>
                <a:cubicBezTo>
                  <a:pt x="288144" y="582462"/>
                  <a:pt x="288198" y="582699"/>
                  <a:pt x="284123" y="591376"/>
                </a:cubicBezTo>
                <a:cubicBezTo>
                  <a:pt x="282231" y="595433"/>
                  <a:pt x="280158" y="599471"/>
                  <a:pt x="282359" y="604328"/>
                </a:cubicBezTo>
                <a:cubicBezTo>
                  <a:pt x="284396" y="595087"/>
                  <a:pt x="284705" y="594450"/>
                  <a:pt x="290108" y="588556"/>
                </a:cubicBezTo>
                <a:cubicBezTo>
                  <a:pt x="296439" y="592959"/>
                  <a:pt x="302861" y="597197"/>
                  <a:pt x="309027" y="601763"/>
                </a:cubicBezTo>
                <a:cubicBezTo>
                  <a:pt x="313684" y="605220"/>
                  <a:pt x="314449" y="610186"/>
                  <a:pt x="310701" y="615352"/>
                </a:cubicBezTo>
                <a:cubicBezTo>
                  <a:pt x="307536" y="619718"/>
                  <a:pt x="303807" y="623884"/>
                  <a:pt x="299659" y="627304"/>
                </a:cubicBezTo>
                <a:cubicBezTo>
                  <a:pt x="291946" y="633635"/>
                  <a:pt x="283905" y="639601"/>
                  <a:pt x="275701" y="645295"/>
                </a:cubicBezTo>
                <a:cubicBezTo>
                  <a:pt x="264840" y="652863"/>
                  <a:pt x="253398" y="657520"/>
                  <a:pt x="239809" y="650425"/>
                </a:cubicBezTo>
                <a:cubicBezTo>
                  <a:pt x="251288" y="664360"/>
                  <a:pt x="262767" y="678295"/>
                  <a:pt x="274264" y="692229"/>
                </a:cubicBezTo>
                <a:cubicBezTo>
                  <a:pt x="274664" y="691975"/>
                  <a:pt x="275064" y="691738"/>
                  <a:pt x="275464" y="691483"/>
                </a:cubicBezTo>
                <a:cubicBezTo>
                  <a:pt x="274409" y="689628"/>
                  <a:pt x="273318" y="687772"/>
                  <a:pt x="272281" y="685899"/>
                </a:cubicBezTo>
                <a:cubicBezTo>
                  <a:pt x="270371" y="682460"/>
                  <a:pt x="268224" y="679131"/>
                  <a:pt x="266678" y="675548"/>
                </a:cubicBezTo>
                <a:cubicBezTo>
                  <a:pt x="261711" y="664105"/>
                  <a:pt x="262457" y="660794"/>
                  <a:pt x="272444" y="653099"/>
                </a:cubicBezTo>
                <a:cubicBezTo>
                  <a:pt x="280249" y="647078"/>
                  <a:pt x="288471" y="641602"/>
                  <a:pt x="297221" y="636582"/>
                </a:cubicBezTo>
                <a:cubicBezTo>
                  <a:pt x="294383" y="641402"/>
                  <a:pt x="291254" y="646078"/>
                  <a:pt x="288817" y="651098"/>
                </a:cubicBezTo>
                <a:cubicBezTo>
                  <a:pt x="285524" y="657847"/>
                  <a:pt x="285870" y="658502"/>
                  <a:pt x="291527" y="664105"/>
                </a:cubicBezTo>
                <a:cubicBezTo>
                  <a:pt x="297058" y="669581"/>
                  <a:pt x="298149" y="676857"/>
                  <a:pt x="299513" y="683989"/>
                </a:cubicBezTo>
                <a:cubicBezTo>
                  <a:pt x="300023" y="686644"/>
                  <a:pt x="299986" y="689391"/>
                  <a:pt x="301442" y="692375"/>
                </a:cubicBezTo>
                <a:cubicBezTo>
                  <a:pt x="302024" y="690283"/>
                  <a:pt x="303188" y="688173"/>
                  <a:pt x="303097" y="686117"/>
                </a:cubicBezTo>
                <a:cubicBezTo>
                  <a:pt x="302642" y="676457"/>
                  <a:pt x="302933" y="666561"/>
                  <a:pt x="300841" y="657229"/>
                </a:cubicBezTo>
                <a:cubicBezTo>
                  <a:pt x="298786" y="648097"/>
                  <a:pt x="300550" y="640547"/>
                  <a:pt x="305134" y="633107"/>
                </a:cubicBezTo>
                <a:cubicBezTo>
                  <a:pt x="307026" y="630015"/>
                  <a:pt x="309046" y="626940"/>
                  <a:pt x="311411" y="624230"/>
                </a:cubicBezTo>
                <a:cubicBezTo>
                  <a:pt x="317323" y="617481"/>
                  <a:pt x="317941" y="610077"/>
                  <a:pt x="314321" y="602291"/>
                </a:cubicBezTo>
                <a:cubicBezTo>
                  <a:pt x="312611" y="598598"/>
                  <a:pt x="310847" y="595087"/>
                  <a:pt x="312702" y="591139"/>
                </a:cubicBezTo>
                <a:cubicBezTo>
                  <a:pt x="315103" y="585991"/>
                  <a:pt x="317359" y="580643"/>
                  <a:pt x="320706" y="576150"/>
                </a:cubicBezTo>
                <a:cubicBezTo>
                  <a:pt x="321943" y="574476"/>
                  <a:pt x="326400" y="573949"/>
                  <a:pt x="328838" y="574694"/>
                </a:cubicBezTo>
                <a:cubicBezTo>
                  <a:pt x="333077" y="575986"/>
                  <a:pt x="337151" y="578296"/>
                  <a:pt x="340863" y="580825"/>
                </a:cubicBezTo>
                <a:cubicBezTo>
                  <a:pt x="352487" y="588756"/>
                  <a:pt x="361892" y="599053"/>
                  <a:pt x="370806" y="609822"/>
                </a:cubicBezTo>
                <a:cubicBezTo>
                  <a:pt x="372206" y="611514"/>
                  <a:pt x="373698" y="613151"/>
                  <a:pt x="375790" y="614097"/>
                </a:cubicBezTo>
                <a:cubicBezTo>
                  <a:pt x="362547" y="593704"/>
                  <a:pt x="349849" y="572621"/>
                  <a:pt x="322544" y="568109"/>
                </a:cubicBezTo>
                <a:cubicBezTo>
                  <a:pt x="321871" y="558213"/>
                  <a:pt x="326710" y="554375"/>
                  <a:pt x="335096" y="559232"/>
                </a:cubicBezTo>
                <a:cubicBezTo>
                  <a:pt x="342118" y="563288"/>
                  <a:pt x="348430" y="568564"/>
                  <a:pt x="356798" y="574549"/>
                </a:cubicBezTo>
                <a:cubicBezTo>
                  <a:pt x="348976" y="563980"/>
                  <a:pt x="340644" y="557067"/>
                  <a:pt x="330148" y="552010"/>
                </a:cubicBezTo>
                <a:cubicBezTo>
                  <a:pt x="330784" y="543860"/>
                  <a:pt x="334586" y="537056"/>
                  <a:pt x="338461" y="530307"/>
                </a:cubicBezTo>
                <a:cubicBezTo>
                  <a:pt x="340080" y="527488"/>
                  <a:pt x="342809" y="527087"/>
                  <a:pt x="345610" y="528143"/>
                </a:cubicBezTo>
                <a:cubicBezTo>
                  <a:pt x="363693" y="534928"/>
                  <a:pt x="380993" y="542441"/>
                  <a:pt x="389197" y="562251"/>
                </a:cubicBezTo>
                <a:cubicBezTo>
                  <a:pt x="393254" y="572038"/>
                  <a:pt x="400349" y="579915"/>
                  <a:pt x="410281" y="585118"/>
                </a:cubicBezTo>
                <a:cubicBezTo>
                  <a:pt x="408298" y="582389"/>
                  <a:pt x="406352" y="579661"/>
                  <a:pt x="404351" y="576950"/>
                </a:cubicBezTo>
                <a:cubicBezTo>
                  <a:pt x="398529" y="569110"/>
                  <a:pt x="393581" y="560814"/>
                  <a:pt x="391271" y="551227"/>
                </a:cubicBezTo>
                <a:cubicBezTo>
                  <a:pt x="389688" y="544642"/>
                  <a:pt x="385795" y="539512"/>
                  <a:pt x="380356" y="536110"/>
                </a:cubicBezTo>
                <a:cubicBezTo>
                  <a:pt x="371169" y="530362"/>
                  <a:pt x="361764" y="524759"/>
                  <a:pt x="351905" y="520320"/>
                </a:cubicBezTo>
                <a:cubicBezTo>
                  <a:pt x="346029" y="517664"/>
                  <a:pt x="343919" y="514372"/>
                  <a:pt x="343318" y="508205"/>
                </a:cubicBezTo>
                <a:cubicBezTo>
                  <a:pt x="341717" y="491869"/>
                  <a:pt x="340426" y="475569"/>
                  <a:pt x="343591" y="459324"/>
                </a:cubicBezTo>
                <a:cubicBezTo>
                  <a:pt x="344628" y="454031"/>
                  <a:pt x="346211" y="448701"/>
                  <a:pt x="348485" y="443843"/>
                </a:cubicBezTo>
                <a:cubicBezTo>
                  <a:pt x="353069" y="434002"/>
                  <a:pt x="360909" y="429927"/>
                  <a:pt x="371515" y="432237"/>
                </a:cubicBezTo>
                <a:cubicBezTo>
                  <a:pt x="377882" y="433620"/>
                  <a:pt x="383903" y="436567"/>
                  <a:pt x="389579" y="438641"/>
                </a:cubicBezTo>
                <a:cubicBezTo>
                  <a:pt x="385031" y="427744"/>
                  <a:pt x="380010" y="415756"/>
                  <a:pt x="375081" y="403986"/>
                </a:cubicBezTo>
                <a:cubicBezTo>
                  <a:pt x="373880" y="407588"/>
                  <a:pt x="372861" y="411881"/>
                  <a:pt x="371024" y="415774"/>
                </a:cubicBezTo>
                <a:cubicBezTo>
                  <a:pt x="369369" y="419249"/>
                  <a:pt x="367204" y="422669"/>
                  <a:pt x="364566" y="425470"/>
                </a:cubicBezTo>
                <a:cubicBezTo>
                  <a:pt x="359109" y="431273"/>
                  <a:pt x="346538" y="429636"/>
                  <a:pt x="344337" y="421159"/>
                </a:cubicBezTo>
                <a:cubicBezTo>
                  <a:pt x="342591" y="414464"/>
                  <a:pt x="340189" y="407642"/>
                  <a:pt x="340135" y="400857"/>
                </a:cubicBezTo>
                <a:cubicBezTo>
                  <a:pt x="339935" y="375407"/>
                  <a:pt x="340390" y="349957"/>
                  <a:pt x="340972" y="324526"/>
                </a:cubicBezTo>
                <a:cubicBezTo>
                  <a:pt x="341517" y="301495"/>
                  <a:pt x="343409" y="278483"/>
                  <a:pt x="343009" y="255489"/>
                </a:cubicBezTo>
                <a:cubicBezTo>
                  <a:pt x="342827" y="244538"/>
                  <a:pt x="339389" y="233441"/>
                  <a:pt x="336060" y="222854"/>
                </a:cubicBezTo>
                <a:cubicBezTo>
                  <a:pt x="334550" y="218070"/>
                  <a:pt x="330239" y="213685"/>
                  <a:pt x="326237" y="210229"/>
                </a:cubicBezTo>
                <a:cubicBezTo>
                  <a:pt x="313375" y="199169"/>
                  <a:pt x="299750" y="189000"/>
                  <a:pt x="287034" y="177794"/>
                </a:cubicBezTo>
                <a:cubicBezTo>
                  <a:pt x="279139" y="170826"/>
                  <a:pt x="272354" y="162622"/>
                  <a:pt x="265095" y="154927"/>
                </a:cubicBezTo>
                <a:cubicBezTo>
                  <a:pt x="261348" y="150961"/>
                  <a:pt x="257673" y="146941"/>
                  <a:pt x="253962" y="142957"/>
                </a:cubicBezTo>
                <a:cubicBezTo>
                  <a:pt x="252725" y="141629"/>
                  <a:pt x="250851" y="140574"/>
                  <a:pt x="250269" y="139010"/>
                </a:cubicBezTo>
                <a:cubicBezTo>
                  <a:pt x="249396" y="136681"/>
                  <a:pt x="248341" y="133334"/>
                  <a:pt x="249378" y="131715"/>
                </a:cubicBezTo>
                <a:cubicBezTo>
                  <a:pt x="250433" y="130078"/>
                  <a:pt x="253944" y="129423"/>
                  <a:pt x="256363" y="129423"/>
                </a:cubicBezTo>
                <a:cubicBezTo>
                  <a:pt x="258219" y="129423"/>
                  <a:pt x="260384" y="130823"/>
                  <a:pt x="261875" y="132188"/>
                </a:cubicBezTo>
                <a:cubicBezTo>
                  <a:pt x="264531" y="134625"/>
                  <a:pt x="267624" y="137154"/>
                  <a:pt x="269024" y="140301"/>
                </a:cubicBezTo>
                <a:cubicBezTo>
                  <a:pt x="273154" y="149524"/>
                  <a:pt x="281722" y="152362"/>
                  <a:pt x="290418" y="155418"/>
                </a:cubicBezTo>
                <a:cubicBezTo>
                  <a:pt x="288016" y="153581"/>
                  <a:pt x="285888" y="151089"/>
                  <a:pt x="283196" y="150015"/>
                </a:cubicBezTo>
                <a:cubicBezTo>
                  <a:pt x="277011" y="147560"/>
                  <a:pt x="274027" y="142593"/>
                  <a:pt x="271207" y="137154"/>
                </a:cubicBezTo>
                <a:cubicBezTo>
                  <a:pt x="267715" y="130441"/>
                  <a:pt x="263785" y="123965"/>
                  <a:pt x="260420" y="117198"/>
                </a:cubicBezTo>
                <a:cubicBezTo>
                  <a:pt x="259492" y="115343"/>
                  <a:pt x="259001" y="111977"/>
                  <a:pt x="260020" y="110795"/>
                </a:cubicBezTo>
                <a:cubicBezTo>
                  <a:pt x="261220" y="109412"/>
                  <a:pt x="264622" y="108775"/>
                  <a:pt x="266478" y="109449"/>
                </a:cubicBezTo>
                <a:cubicBezTo>
                  <a:pt x="269698" y="110595"/>
                  <a:pt x="272481" y="112996"/>
                  <a:pt x="275246" y="114742"/>
                </a:cubicBezTo>
                <a:cubicBezTo>
                  <a:pt x="274919" y="112450"/>
                  <a:pt x="274500" y="109594"/>
                  <a:pt x="274100" y="106793"/>
                </a:cubicBezTo>
                <a:close/>
                <a:moveTo>
                  <a:pt x="306299" y="573"/>
                </a:moveTo>
                <a:cubicBezTo>
                  <a:pt x="322945" y="-2356"/>
                  <a:pt x="343228" y="5849"/>
                  <a:pt x="345939" y="27278"/>
                </a:cubicBezTo>
                <a:lnTo>
                  <a:pt x="345975" y="27315"/>
                </a:lnTo>
                <a:cubicBezTo>
                  <a:pt x="340445" y="24095"/>
                  <a:pt x="335970" y="26605"/>
                  <a:pt x="331949" y="29807"/>
                </a:cubicBezTo>
                <a:cubicBezTo>
                  <a:pt x="328911" y="32244"/>
                  <a:pt x="326365" y="35301"/>
                  <a:pt x="323636" y="38139"/>
                </a:cubicBezTo>
                <a:cubicBezTo>
                  <a:pt x="320925" y="40976"/>
                  <a:pt x="318506" y="44142"/>
                  <a:pt x="315559" y="46688"/>
                </a:cubicBezTo>
                <a:cubicBezTo>
                  <a:pt x="310411" y="51145"/>
                  <a:pt x="304371" y="52928"/>
                  <a:pt x="297859" y="50145"/>
                </a:cubicBezTo>
                <a:cubicBezTo>
                  <a:pt x="291110" y="47252"/>
                  <a:pt x="288035" y="41413"/>
                  <a:pt x="287253" y="34391"/>
                </a:cubicBezTo>
                <a:cubicBezTo>
                  <a:pt x="286325" y="26132"/>
                  <a:pt x="289818" y="19165"/>
                  <a:pt x="294966" y="11834"/>
                </a:cubicBezTo>
                <a:cubicBezTo>
                  <a:pt x="281122" y="21548"/>
                  <a:pt x="280013" y="43778"/>
                  <a:pt x="292055" y="53474"/>
                </a:cubicBezTo>
                <a:cubicBezTo>
                  <a:pt x="299350" y="59350"/>
                  <a:pt x="313103" y="58095"/>
                  <a:pt x="320325" y="50636"/>
                </a:cubicBezTo>
                <a:cubicBezTo>
                  <a:pt x="323909" y="46943"/>
                  <a:pt x="327038" y="42850"/>
                  <a:pt x="330458" y="38993"/>
                </a:cubicBezTo>
                <a:cubicBezTo>
                  <a:pt x="332259" y="36956"/>
                  <a:pt x="334114" y="34937"/>
                  <a:pt x="336115" y="33118"/>
                </a:cubicBezTo>
                <a:cubicBezTo>
                  <a:pt x="338826" y="30644"/>
                  <a:pt x="342573" y="29461"/>
                  <a:pt x="345102" y="31972"/>
                </a:cubicBezTo>
                <a:cubicBezTo>
                  <a:pt x="346703" y="33572"/>
                  <a:pt x="347030" y="37684"/>
                  <a:pt x="346302" y="40194"/>
                </a:cubicBezTo>
                <a:cubicBezTo>
                  <a:pt x="342428" y="53601"/>
                  <a:pt x="332895" y="61642"/>
                  <a:pt x="319725" y="64898"/>
                </a:cubicBezTo>
                <a:cubicBezTo>
                  <a:pt x="307391" y="67954"/>
                  <a:pt x="296221" y="64607"/>
                  <a:pt x="287253" y="55511"/>
                </a:cubicBezTo>
                <a:cubicBezTo>
                  <a:pt x="278266" y="46397"/>
                  <a:pt x="277084" y="35301"/>
                  <a:pt x="280704" y="23513"/>
                </a:cubicBezTo>
                <a:cubicBezTo>
                  <a:pt x="284615" y="10797"/>
                  <a:pt x="293347" y="2865"/>
                  <a:pt x="306299" y="573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1810" cap="flat">
            <a:noFill/>
            <a:prstDash val="solid"/>
            <a:miter/>
          </a:ln>
        </p:spPr>
        <p:txBody>
          <a:bodyPr rtlCol="0" anchor="ctr"/>
          <a:lstStyle>
            <a:defPPr>
              <a:defRPr lang="ro-RO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600"/>
          </a:p>
        </p:txBody>
      </p:sp>
      <p:sp>
        <p:nvSpPr>
          <p:cNvPr id="35" name="Graphic 6">
            <a:extLst>
              <a:ext uri="{FF2B5EF4-FFF2-40B4-BE49-F238E27FC236}">
                <a16:creationId xmlns:a16="http://schemas.microsoft.com/office/drawing/2014/main" id="{8BCF8BD2-9749-B65F-F299-77B56129674B}"/>
              </a:ext>
            </a:extLst>
          </p:cNvPr>
          <p:cNvSpPr/>
          <p:nvPr/>
        </p:nvSpPr>
        <p:spPr>
          <a:xfrm>
            <a:off x="7732225" y="3567821"/>
            <a:ext cx="2391751" cy="1576558"/>
          </a:xfrm>
          <a:custGeom>
            <a:avLst/>
            <a:gdLst>
              <a:gd name="connsiteX0" fmla="*/ 1014690 w 2138269"/>
              <a:gd name="connsiteY0" fmla="*/ 1277221 h 1409475"/>
              <a:gd name="connsiteX1" fmla="*/ 1022675 w 2138269"/>
              <a:gd name="connsiteY1" fmla="*/ 1277855 h 1409475"/>
              <a:gd name="connsiteX2" fmla="*/ 1033227 w 2138269"/>
              <a:gd name="connsiteY2" fmla="*/ 1287743 h 1409475"/>
              <a:gd name="connsiteX3" fmla="*/ 1075114 w 2138269"/>
              <a:gd name="connsiteY3" fmla="*/ 1356499 h 1409475"/>
              <a:gd name="connsiteX4" fmla="*/ 1086703 w 2138269"/>
              <a:gd name="connsiteY4" fmla="*/ 1369270 h 1409475"/>
              <a:gd name="connsiteX5" fmla="*/ 1077074 w 2138269"/>
              <a:gd name="connsiteY5" fmla="*/ 1403921 h 1409475"/>
              <a:gd name="connsiteX6" fmla="*/ 1038848 w 2138269"/>
              <a:gd name="connsiteY6" fmla="*/ 1405939 h 1409475"/>
              <a:gd name="connsiteX7" fmla="*/ 989177 w 2138269"/>
              <a:gd name="connsiteY7" fmla="*/ 1372210 h 1409475"/>
              <a:gd name="connsiteX8" fmla="*/ 976291 w 2138269"/>
              <a:gd name="connsiteY8" fmla="*/ 1361428 h 1409475"/>
              <a:gd name="connsiteX9" fmla="*/ 964414 w 2138269"/>
              <a:gd name="connsiteY9" fmla="*/ 1342142 h 1409475"/>
              <a:gd name="connsiteX10" fmla="*/ 959945 w 2138269"/>
              <a:gd name="connsiteY10" fmla="*/ 1309595 h 1409475"/>
              <a:gd name="connsiteX11" fmla="*/ 958619 w 2138269"/>
              <a:gd name="connsiteY11" fmla="*/ 1302705 h 1409475"/>
              <a:gd name="connsiteX12" fmla="*/ 950836 w 2138269"/>
              <a:gd name="connsiteY12" fmla="*/ 1263239 h 1409475"/>
              <a:gd name="connsiteX13" fmla="*/ 887442 w 2138269"/>
              <a:gd name="connsiteY13" fmla="*/ 1147350 h 1409475"/>
              <a:gd name="connsiteX14" fmla="*/ 860373 w 2138269"/>
              <a:gd name="connsiteY14" fmla="*/ 1071215 h 1409475"/>
              <a:gd name="connsiteX15" fmla="*/ 858614 w 2138269"/>
              <a:gd name="connsiteY15" fmla="*/ 1058415 h 1409475"/>
              <a:gd name="connsiteX16" fmla="*/ 835667 w 2138269"/>
              <a:gd name="connsiteY16" fmla="*/ 1015461 h 1409475"/>
              <a:gd name="connsiteX17" fmla="*/ 740217 w 2138269"/>
              <a:gd name="connsiteY17" fmla="*/ 934453 h 1409475"/>
              <a:gd name="connsiteX18" fmla="*/ 692016 w 2138269"/>
              <a:gd name="connsiteY18" fmla="*/ 885100 h 1409475"/>
              <a:gd name="connsiteX19" fmla="*/ 646669 w 2138269"/>
              <a:gd name="connsiteY19" fmla="*/ 833151 h 1409475"/>
              <a:gd name="connsiteX20" fmla="*/ 627268 w 2138269"/>
              <a:gd name="connsiteY20" fmla="*/ 828164 h 1409475"/>
              <a:gd name="connsiteX21" fmla="*/ 611902 w 2138269"/>
              <a:gd name="connsiteY21" fmla="*/ 835803 h 1409475"/>
              <a:gd name="connsiteX22" fmla="*/ 574397 w 2138269"/>
              <a:gd name="connsiteY22" fmla="*/ 865958 h 1409475"/>
              <a:gd name="connsiteX23" fmla="*/ 466954 w 2138269"/>
              <a:gd name="connsiteY23" fmla="*/ 946475 h 1409475"/>
              <a:gd name="connsiteX24" fmla="*/ 420396 w 2138269"/>
              <a:gd name="connsiteY24" fmla="*/ 972161 h 1409475"/>
              <a:gd name="connsiteX25" fmla="*/ 373810 w 2138269"/>
              <a:gd name="connsiteY25" fmla="*/ 1016672 h 1409475"/>
              <a:gd name="connsiteX26" fmla="*/ 342329 w 2138269"/>
              <a:gd name="connsiteY26" fmla="*/ 1080036 h 1409475"/>
              <a:gd name="connsiteX27" fmla="*/ 291707 w 2138269"/>
              <a:gd name="connsiteY27" fmla="*/ 1170614 h 1409475"/>
              <a:gd name="connsiteX28" fmla="*/ 242267 w 2138269"/>
              <a:gd name="connsiteY28" fmla="*/ 1232451 h 1409475"/>
              <a:gd name="connsiteX29" fmla="*/ 209633 w 2138269"/>
              <a:gd name="connsiteY29" fmla="*/ 1289848 h 1409475"/>
              <a:gd name="connsiteX30" fmla="*/ 207759 w 2138269"/>
              <a:gd name="connsiteY30" fmla="*/ 1297833 h 1409475"/>
              <a:gd name="connsiteX31" fmla="*/ 205857 w 2138269"/>
              <a:gd name="connsiteY31" fmla="*/ 1310229 h 1409475"/>
              <a:gd name="connsiteX32" fmla="*/ 199947 w 2138269"/>
              <a:gd name="connsiteY32" fmla="*/ 1348283 h 1409475"/>
              <a:gd name="connsiteX33" fmla="*/ 181381 w 2138269"/>
              <a:gd name="connsiteY33" fmla="*/ 1372758 h 1409475"/>
              <a:gd name="connsiteX34" fmla="*/ 150333 w 2138269"/>
              <a:gd name="connsiteY34" fmla="*/ 1377543 h 1409475"/>
              <a:gd name="connsiteX35" fmla="*/ 120785 w 2138269"/>
              <a:gd name="connsiteY35" fmla="*/ 1386567 h 1409475"/>
              <a:gd name="connsiteX36" fmla="*/ 65261 w 2138269"/>
              <a:gd name="connsiteY36" fmla="*/ 1408678 h 1409475"/>
              <a:gd name="connsiteX37" fmla="*/ 6884 w 2138269"/>
              <a:gd name="connsiteY37" fmla="*/ 1390977 h 1409475"/>
              <a:gd name="connsiteX38" fmla="*/ 2992 w 2138269"/>
              <a:gd name="connsiteY38" fmla="*/ 1364628 h 1409475"/>
              <a:gd name="connsiteX39" fmla="*/ 17205 w 2138269"/>
              <a:gd name="connsiteY39" fmla="*/ 1349003 h 1409475"/>
              <a:gd name="connsiteX40" fmla="*/ 50674 w 2138269"/>
              <a:gd name="connsiteY40" fmla="*/ 1332744 h 1409475"/>
              <a:gd name="connsiteX41" fmla="*/ 108187 w 2138269"/>
              <a:gd name="connsiteY41" fmla="*/ 1303397 h 1409475"/>
              <a:gd name="connsiteX42" fmla="*/ 128338 w 2138269"/>
              <a:gd name="connsiteY42" fmla="*/ 1273589 h 1409475"/>
              <a:gd name="connsiteX43" fmla="*/ 130067 w 2138269"/>
              <a:gd name="connsiteY43" fmla="*/ 1268140 h 1409475"/>
              <a:gd name="connsiteX44" fmla="*/ 144222 w 2138269"/>
              <a:gd name="connsiteY44" fmla="*/ 1262663 h 1409475"/>
              <a:gd name="connsiteX45" fmla="*/ 168841 w 2138269"/>
              <a:gd name="connsiteY45" fmla="*/ 1221381 h 1409475"/>
              <a:gd name="connsiteX46" fmla="*/ 205943 w 2138269"/>
              <a:gd name="connsiteY46" fmla="*/ 1127920 h 1409475"/>
              <a:gd name="connsiteX47" fmla="*/ 234887 w 2138269"/>
              <a:gd name="connsiteY47" fmla="*/ 1060664 h 1409475"/>
              <a:gd name="connsiteX48" fmla="*/ 259938 w 2138269"/>
              <a:gd name="connsiteY48" fmla="*/ 1020535 h 1409475"/>
              <a:gd name="connsiteX49" fmla="*/ 298107 w 2138269"/>
              <a:gd name="connsiteY49" fmla="*/ 959793 h 1409475"/>
              <a:gd name="connsiteX50" fmla="*/ 333450 w 2138269"/>
              <a:gd name="connsiteY50" fmla="*/ 894094 h 1409475"/>
              <a:gd name="connsiteX51" fmla="*/ 398198 w 2138269"/>
              <a:gd name="connsiteY51" fmla="*/ 804554 h 1409475"/>
              <a:gd name="connsiteX52" fmla="*/ 455250 w 2138269"/>
              <a:gd name="connsiteY52" fmla="*/ 747647 h 1409475"/>
              <a:gd name="connsiteX53" fmla="*/ 462255 w 2138269"/>
              <a:gd name="connsiteY53" fmla="*/ 740497 h 1409475"/>
              <a:gd name="connsiteX54" fmla="*/ 530952 w 2138269"/>
              <a:gd name="connsiteY54" fmla="*/ 648189 h 1409475"/>
              <a:gd name="connsiteX55" fmla="*/ 578692 w 2138269"/>
              <a:gd name="connsiteY55" fmla="*/ 570122 h 1409475"/>
              <a:gd name="connsiteX56" fmla="*/ 592385 w 2138269"/>
              <a:gd name="connsiteY56" fmla="*/ 517684 h 1409475"/>
              <a:gd name="connsiteX57" fmla="*/ 599333 w 2138269"/>
              <a:gd name="connsiteY57" fmla="*/ 481101 h 1409475"/>
              <a:gd name="connsiteX58" fmla="*/ 624068 w 2138269"/>
              <a:gd name="connsiteY58" fmla="*/ 397095 h 1409475"/>
              <a:gd name="connsiteX59" fmla="*/ 620983 w 2138269"/>
              <a:gd name="connsiteY59" fmla="*/ 349442 h 1409475"/>
              <a:gd name="connsiteX60" fmla="*/ 582987 w 2138269"/>
              <a:gd name="connsiteY60" fmla="*/ 322834 h 1409475"/>
              <a:gd name="connsiteX61" fmla="*/ 518499 w 2138269"/>
              <a:gd name="connsiteY61" fmla="*/ 317385 h 1409475"/>
              <a:gd name="connsiteX62" fmla="*/ 441124 w 2138269"/>
              <a:gd name="connsiteY62" fmla="*/ 296341 h 1409475"/>
              <a:gd name="connsiteX63" fmla="*/ 420050 w 2138269"/>
              <a:gd name="connsiteY63" fmla="*/ 292564 h 1409475"/>
              <a:gd name="connsiteX64" fmla="*/ 310907 w 2138269"/>
              <a:gd name="connsiteY64" fmla="*/ 276276 h 1409475"/>
              <a:gd name="connsiteX65" fmla="*/ 240825 w 2138269"/>
              <a:gd name="connsiteY65" fmla="*/ 260853 h 1409475"/>
              <a:gd name="connsiteX66" fmla="*/ 213381 w 2138269"/>
              <a:gd name="connsiteY66" fmla="*/ 265841 h 1409475"/>
              <a:gd name="connsiteX67" fmla="*/ 186455 w 2138269"/>
              <a:gd name="connsiteY67" fmla="*/ 279332 h 1409475"/>
              <a:gd name="connsiteX68" fmla="*/ 156070 w 2138269"/>
              <a:gd name="connsiteY68" fmla="*/ 295130 h 1409475"/>
              <a:gd name="connsiteX69" fmla="*/ 147191 w 2138269"/>
              <a:gd name="connsiteY69" fmla="*/ 296427 h 1409475"/>
              <a:gd name="connsiteX70" fmla="*/ 144510 w 2138269"/>
              <a:gd name="connsiteY70" fmla="*/ 287894 h 1409475"/>
              <a:gd name="connsiteX71" fmla="*/ 152755 w 2138269"/>
              <a:gd name="connsiteY71" fmla="*/ 275152 h 1409475"/>
              <a:gd name="connsiteX72" fmla="*/ 172992 w 2138269"/>
              <a:gd name="connsiteY72" fmla="*/ 262814 h 1409475"/>
              <a:gd name="connsiteX73" fmla="*/ 153043 w 2138269"/>
              <a:gd name="connsiteY73" fmla="*/ 262756 h 1409475"/>
              <a:gd name="connsiteX74" fmla="*/ 111473 w 2138269"/>
              <a:gd name="connsiteY74" fmla="*/ 259815 h 1409475"/>
              <a:gd name="connsiteX75" fmla="*/ 100893 w 2138269"/>
              <a:gd name="connsiteY75" fmla="*/ 255462 h 1409475"/>
              <a:gd name="connsiteX76" fmla="*/ 109196 w 2138269"/>
              <a:gd name="connsiteY76" fmla="*/ 248082 h 1409475"/>
              <a:gd name="connsiteX77" fmla="*/ 140878 w 2138269"/>
              <a:gd name="connsiteY77" fmla="*/ 248486 h 1409475"/>
              <a:gd name="connsiteX78" fmla="*/ 155263 w 2138269"/>
              <a:gd name="connsiteY78" fmla="*/ 247650 h 1409475"/>
              <a:gd name="connsiteX79" fmla="*/ 98673 w 2138269"/>
              <a:gd name="connsiteY79" fmla="*/ 235744 h 1409475"/>
              <a:gd name="connsiteX80" fmla="*/ 116258 w 2138269"/>
              <a:gd name="connsiteY80" fmla="*/ 229603 h 1409475"/>
              <a:gd name="connsiteX81" fmla="*/ 154946 w 2138269"/>
              <a:gd name="connsiteY81" fmla="*/ 230584 h 1409475"/>
              <a:gd name="connsiteX82" fmla="*/ 111415 w 2138269"/>
              <a:gd name="connsiteY82" fmla="*/ 221359 h 1409475"/>
              <a:gd name="connsiteX83" fmla="*/ 120093 w 2138269"/>
              <a:gd name="connsiteY83" fmla="*/ 214180 h 1409475"/>
              <a:gd name="connsiteX84" fmla="*/ 150305 w 2138269"/>
              <a:gd name="connsiteY84" fmla="*/ 215334 h 1409475"/>
              <a:gd name="connsiteX85" fmla="*/ 169245 w 2138269"/>
              <a:gd name="connsiteY85" fmla="*/ 216717 h 1409475"/>
              <a:gd name="connsiteX86" fmla="*/ 132604 w 2138269"/>
              <a:gd name="connsiteY86" fmla="*/ 204754 h 1409475"/>
              <a:gd name="connsiteX87" fmla="*/ 131076 w 2138269"/>
              <a:gd name="connsiteY87" fmla="*/ 201121 h 1409475"/>
              <a:gd name="connsiteX88" fmla="*/ 138485 w 2138269"/>
              <a:gd name="connsiteY88" fmla="*/ 199305 h 1409475"/>
              <a:gd name="connsiteX89" fmla="*/ 156964 w 2138269"/>
              <a:gd name="connsiteY89" fmla="*/ 202073 h 1409475"/>
              <a:gd name="connsiteX90" fmla="*/ 191125 w 2138269"/>
              <a:gd name="connsiteY90" fmla="*/ 205647 h 1409475"/>
              <a:gd name="connsiteX91" fmla="*/ 203781 w 2138269"/>
              <a:gd name="connsiteY91" fmla="*/ 208271 h 1409475"/>
              <a:gd name="connsiteX92" fmla="*/ 304247 w 2138269"/>
              <a:gd name="connsiteY92" fmla="*/ 222310 h 1409475"/>
              <a:gd name="connsiteX93" fmla="*/ 374761 w 2138269"/>
              <a:gd name="connsiteY93" fmla="*/ 224732 h 1409475"/>
              <a:gd name="connsiteX94" fmla="*/ 428209 w 2138269"/>
              <a:gd name="connsiteY94" fmla="*/ 234764 h 1409475"/>
              <a:gd name="connsiteX95" fmla="*/ 439423 w 2138269"/>
              <a:gd name="connsiteY95" fmla="*/ 236897 h 1409475"/>
              <a:gd name="connsiteX96" fmla="*/ 501288 w 2138269"/>
              <a:gd name="connsiteY96" fmla="*/ 239895 h 1409475"/>
              <a:gd name="connsiteX97" fmla="*/ 584832 w 2138269"/>
              <a:gd name="connsiteY97" fmla="*/ 253416 h 1409475"/>
              <a:gd name="connsiteX98" fmla="*/ 601697 w 2138269"/>
              <a:gd name="connsiteY98" fmla="*/ 254684 h 1409475"/>
              <a:gd name="connsiteX99" fmla="*/ 661602 w 2138269"/>
              <a:gd name="connsiteY99" fmla="*/ 259844 h 1409475"/>
              <a:gd name="connsiteX100" fmla="*/ 699165 w 2138269"/>
              <a:gd name="connsiteY100" fmla="*/ 280139 h 1409475"/>
              <a:gd name="connsiteX101" fmla="*/ 730934 w 2138269"/>
              <a:gd name="connsiteY101" fmla="*/ 292218 h 1409475"/>
              <a:gd name="connsiteX102" fmla="*/ 734537 w 2138269"/>
              <a:gd name="connsiteY102" fmla="*/ 268032 h 1409475"/>
              <a:gd name="connsiteX103" fmla="*/ 743820 w 2138269"/>
              <a:gd name="connsiteY103" fmla="*/ 250648 h 1409475"/>
              <a:gd name="connsiteX104" fmla="*/ 741716 w 2138269"/>
              <a:gd name="connsiteY104" fmla="*/ 248111 h 1409475"/>
              <a:gd name="connsiteX105" fmla="*/ 739323 w 2138269"/>
              <a:gd name="connsiteY105" fmla="*/ 229113 h 1409475"/>
              <a:gd name="connsiteX106" fmla="*/ 748490 w 2138269"/>
              <a:gd name="connsiteY106" fmla="*/ 222166 h 1409475"/>
              <a:gd name="connsiteX107" fmla="*/ 758753 w 2138269"/>
              <a:gd name="connsiteY107" fmla="*/ 203831 h 1409475"/>
              <a:gd name="connsiteX108" fmla="*/ 768036 w 2138269"/>
              <a:gd name="connsiteY108" fmla="*/ 183277 h 1409475"/>
              <a:gd name="connsiteX109" fmla="*/ 791992 w 2138269"/>
              <a:gd name="connsiteY109" fmla="*/ 160473 h 1409475"/>
              <a:gd name="connsiteX110" fmla="*/ 801102 w 2138269"/>
              <a:gd name="connsiteY110" fmla="*/ 156466 h 1409475"/>
              <a:gd name="connsiteX111" fmla="*/ 901020 w 2138269"/>
              <a:gd name="connsiteY111" fmla="*/ 181979 h 1409475"/>
              <a:gd name="connsiteX112" fmla="*/ 926447 w 2138269"/>
              <a:gd name="connsiteY112" fmla="*/ 239492 h 1409475"/>
              <a:gd name="connsiteX113" fmla="*/ 933885 w 2138269"/>
              <a:gd name="connsiteY113" fmla="*/ 257106 h 1409475"/>
              <a:gd name="connsiteX114" fmla="*/ 970900 w 2138269"/>
              <a:gd name="connsiteY114" fmla="*/ 313840 h 1409475"/>
              <a:gd name="connsiteX115" fmla="*/ 968795 w 2138269"/>
              <a:gd name="connsiteY115" fmla="*/ 381269 h 1409475"/>
              <a:gd name="connsiteX116" fmla="*/ 967095 w 2138269"/>
              <a:gd name="connsiteY116" fmla="*/ 385852 h 1409475"/>
              <a:gd name="connsiteX117" fmla="*/ 1001400 w 2138269"/>
              <a:gd name="connsiteY117" fmla="*/ 404620 h 1409475"/>
              <a:gd name="connsiteX118" fmla="*/ 1012268 w 2138269"/>
              <a:gd name="connsiteY118" fmla="*/ 407272 h 1409475"/>
              <a:gd name="connsiteX119" fmla="*/ 1051042 w 2138269"/>
              <a:gd name="connsiteY119" fmla="*/ 409636 h 1409475"/>
              <a:gd name="connsiteX120" fmla="*/ 1097715 w 2138269"/>
              <a:gd name="connsiteY120" fmla="*/ 423012 h 1409475"/>
              <a:gd name="connsiteX121" fmla="*/ 1121095 w 2138269"/>
              <a:gd name="connsiteY121" fmla="*/ 434082 h 1409475"/>
              <a:gd name="connsiteX122" fmla="*/ 1138680 w 2138269"/>
              <a:gd name="connsiteY122" fmla="*/ 432871 h 1409475"/>
              <a:gd name="connsiteX123" fmla="*/ 1202708 w 2138269"/>
              <a:gd name="connsiteY123" fmla="*/ 415200 h 1409475"/>
              <a:gd name="connsiteX124" fmla="*/ 1288789 w 2138269"/>
              <a:gd name="connsiteY124" fmla="*/ 408684 h 1409475"/>
              <a:gd name="connsiteX125" fmla="*/ 1313177 w 2138269"/>
              <a:gd name="connsiteY125" fmla="*/ 406839 h 1409475"/>
              <a:gd name="connsiteX126" fmla="*/ 1348146 w 2138269"/>
              <a:gd name="connsiteY126" fmla="*/ 396259 h 1409475"/>
              <a:gd name="connsiteX127" fmla="*/ 1361782 w 2138269"/>
              <a:gd name="connsiteY127" fmla="*/ 388706 h 1409475"/>
              <a:gd name="connsiteX128" fmla="*/ 1309574 w 2138269"/>
              <a:gd name="connsiteY128" fmla="*/ 357082 h 1409475"/>
              <a:gd name="connsiteX129" fmla="*/ 988255 w 2138269"/>
              <a:gd name="connsiteY129" fmla="*/ 165634 h 1409475"/>
              <a:gd name="connsiteX130" fmla="*/ 750278 w 2138269"/>
              <a:gd name="connsiteY130" fmla="*/ 22790 h 1409475"/>
              <a:gd name="connsiteX131" fmla="*/ 730732 w 2138269"/>
              <a:gd name="connsiteY131" fmla="*/ 2524 h 1409475"/>
              <a:gd name="connsiteX132" fmla="*/ 749067 w 2138269"/>
              <a:gd name="connsiteY132" fmla="*/ 4080 h 1409475"/>
              <a:gd name="connsiteX133" fmla="*/ 780634 w 2138269"/>
              <a:gd name="connsiteY133" fmla="*/ 21291 h 1409475"/>
              <a:gd name="connsiteX134" fmla="*/ 1105643 w 2138269"/>
              <a:gd name="connsiteY134" fmla="*/ 206339 h 1409475"/>
              <a:gd name="connsiteX135" fmla="*/ 1397327 w 2138269"/>
              <a:gd name="connsiteY135" fmla="*/ 375878 h 1409475"/>
              <a:gd name="connsiteX136" fmla="*/ 1417882 w 2138269"/>
              <a:gd name="connsiteY136" fmla="*/ 373687 h 1409475"/>
              <a:gd name="connsiteX137" fmla="*/ 1444346 w 2138269"/>
              <a:gd name="connsiteY137" fmla="*/ 398767 h 1409475"/>
              <a:gd name="connsiteX138" fmla="*/ 1457203 w 2138269"/>
              <a:gd name="connsiteY138" fmla="*/ 411711 h 1409475"/>
              <a:gd name="connsiteX139" fmla="*/ 1683562 w 2138269"/>
              <a:gd name="connsiteY139" fmla="*/ 543283 h 1409475"/>
              <a:gd name="connsiteX140" fmla="*/ 1919810 w 2138269"/>
              <a:gd name="connsiteY140" fmla="*/ 680707 h 1409475"/>
              <a:gd name="connsiteX141" fmla="*/ 2123625 w 2138269"/>
              <a:gd name="connsiteY141" fmla="*/ 799393 h 1409475"/>
              <a:gd name="connsiteX142" fmla="*/ 2138270 w 2138269"/>
              <a:gd name="connsiteY142" fmla="*/ 808734 h 1409475"/>
              <a:gd name="connsiteX143" fmla="*/ 2132966 w 2138269"/>
              <a:gd name="connsiteY143" fmla="*/ 818708 h 1409475"/>
              <a:gd name="connsiteX144" fmla="*/ 2128641 w 2138269"/>
              <a:gd name="connsiteY144" fmla="*/ 817786 h 1409475"/>
              <a:gd name="connsiteX145" fmla="*/ 1867429 w 2138269"/>
              <a:gd name="connsiteY145" fmla="*/ 672117 h 1409475"/>
              <a:gd name="connsiteX146" fmla="*/ 1678921 w 2138269"/>
              <a:gd name="connsiteY146" fmla="*/ 567095 h 1409475"/>
              <a:gd name="connsiteX147" fmla="*/ 1460864 w 2138269"/>
              <a:gd name="connsiteY147" fmla="*/ 444345 h 1409475"/>
              <a:gd name="connsiteX148" fmla="*/ 1438061 w 2138269"/>
              <a:gd name="connsiteY148" fmla="*/ 441923 h 1409475"/>
              <a:gd name="connsiteX149" fmla="*/ 1392916 w 2138269"/>
              <a:gd name="connsiteY149" fmla="*/ 443509 h 1409475"/>
              <a:gd name="connsiteX150" fmla="*/ 1339008 w 2138269"/>
              <a:gd name="connsiteY150" fmla="*/ 442644 h 1409475"/>
              <a:gd name="connsiteX151" fmla="*/ 1214989 w 2138269"/>
              <a:gd name="connsiteY151" fmla="*/ 477728 h 1409475"/>
              <a:gd name="connsiteX152" fmla="*/ 1185036 w 2138269"/>
              <a:gd name="connsiteY152" fmla="*/ 487847 h 1409475"/>
              <a:gd name="connsiteX153" fmla="*/ 1134154 w 2138269"/>
              <a:gd name="connsiteY153" fmla="*/ 494650 h 1409475"/>
              <a:gd name="connsiteX154" fmla="*/ 1088144 w 2138269"/>
              <a:gd name="connsiteY154" fmla="*/ 496178 h 1409475"/>
              <a:gd name="connsiteX155" fmla="*/ 1030517 w 2138269"/>
              <a:gd name="connsiteY155" fmla="*/ 496870 h 1409475"/>
              <a:gd name="connsiteX156" fmla="*/ 959599 w 2138269"/>
              <a:gd name="connsiteY156" fmla="*/ 486809 h 1409475"/>
              <a:gd name="connsiteX157" fmla="*/ 913935 w 2138269"/>
              <a:gd name="connsiteY157" fmla="*/ 492661 h 1409475"/>
              <a:gd name="connsiteX158" fmla="*/ 852647 w 2138269"/>
              <a:gd name="connsiteY158" fmla="*/ 537893 h 1409475"/>
              <a:gd name="connsiteX159" fmla="*/ 797296 w 2138269"/>
              <a:gd name="connsiteY159" fmla="*/ 588313 h 1409475"/>
              <a:gd name="connsiteX160" fmla="*/ 772792 w 2138269"/>
              <a:gd name="connsiteY160" fmla="*/ 671886 h 1409475"/>
              <a:gd name="connsiteX161" fmla="*/ 788965 w 2138269"/>
              <a:gd name="connsiteY161" fmla="*/ 738825 h 1409475"/>
              <a:gd name="connsiteX162" fmla="*/ 790406 w 2138269"/>
              <a:gd name="connsiteY162" fmla="*/ 744360 h 1409475"/>
              <a:gd name="connsiteX163" fmla="*/ 810874 w 2138269"/>
              <a:gd name="connsiteY163" fmla="*/ 791956 h 1409475"/>
              <a:gd name="connsiteX164" fmla="*/ 852791 w 2138269"/>
              <a:gd name="connsiteY164" fmla="*/ 845057 h 1409475"/>
              <a:gd name="connsiteX165" fmla="*/ 909957 w 2138269"/>
              <a:gd name="connsiteY165" fmla="*/ 943073 h 1409475"/>
              <a:gd name="connsiteX166" fmla="*/ 929474 w 2138269"/>
              <a:gd name="connsiteY166" fmla="*/ 994013 h 1409475"/>
              <a:gd name="connsiteX167" fmla="*/ 943600 w 2138269"/>
              <a:gd name="connsiteY167" fmla="*/ 1025378 h 1409475"/>
              <a:gd name="connsiteX168" fmla="*/ 970150 w 2138269"/>
              <a:gd name="connsiteY168" fmla="*/ 1099293 h 1409475"/>
              <a:gd name="connsiteX169" fmla="*/ 993271 w 2138269"/>
              <a:gd name="connsiteY169" fmla="*/ 1208841 h 1409475"/>
              <a:gd name="connsiteX170" fmla="*/ 1014604 w 2138269"/>
              <a:gd name="connsiteY170" fmla="*/ 1277106 h 1409475"/>
              <a:gd name="connsiteX171" fmla="*/ 855529 w 2138269"/>
              <a:gd name="connsiteY171" fmla="*/ 345147 h 1409475"/>
              <a:gd name="connsiteX172" fmla="*/ 869857 w 2138269"/>
              <a:gd name="connsiteY172" fmla="*/ 353594 h 1409475"/>
              <a:gd name="connsiteX173" fmla="*/ 882455 w 2138269"/>
              <a:gd name="connsiteY173" fmla="*/ 350451 h 1409475"/>
              <a:gd name="connsiteX174" fmla="*/ 906613 w 2138269"/>
              <a:gd name="connsiteY174" fmla="*/ 324131 h 1409475"/>
              <a:gd name="connsiteX175" fmla="*/ 918519 w 2138269"/>
              <a:gd name="connsiteY175" fmla="*/ 306200 h 1409475"/>
              <a:gd name="connsiteX176" fmla="*/ 908631 w 2138269"/>
              <a:gd name="connsiteY176" fmla="*/ 297725 h 1409475"/>
              <a:gd name="connsiteX177" fmla="*/ 899983 w 2138269"/>
              <a:gd name="connsiteY177" fmla="*/ 305941 h 1409475"/>
              <a:gd name="connsiteX178" fmla="*/ 876401 w 2138269"/>
              <a:gd name="connsiteY178" fmla="*/ 318020 h 1409475"/>
              <a:gd name="connsiteX179" fmla="*/ 857490 w 2138269"/>
              <a:gd name="connsiteY179" fmla="*/ 335374 h 1409475"/>
              <a:gd name="connsiteX180" fmla="*/ 855558 w 2138269"/>
              <a:gd name="connsiteY180" fmla="*/ 345147 h 1409475"/>
              <a:gd name="connsiteX181" fmla="*/ 755784 w 2138269"/>
              <a:gd name="connsiteY181" fmla="*/ 599902 h 1409475"/>
              <a:gd name="connsiteX182" fmla="*/ 611527 w 2138269"/>
              <a:gd name="connsiteY182" fmla="*/ 521547 h 1409475"/>
              <a:gd name="connsiteX183" fmla="*/ 755784 w 2138269"/>
              <a:gd name="connsiteY183" fmla="*/ 599902 h 1409475"/>
              <a:gd name="connsiteX184" fmla="*/ 551680 w 2138269"/>
              <a:gd name="connsiteY184" fmla="*/ 657068 h 1409475"/>
              <a:gd name="connsiteX185" fmla="*/ 554793 w 2138269"/>
              <a:gd name="connsiteY185" fmla="*/ 661220 h 1409475"/>
              <a:gd name="connsiteX186" fmla="*/ 610576 w 2138269"/>
              <a:gd name="connsiteY186" fmla="*/ 698523 h 1409475"/>
              <a:gd name="connsiteX187" fmla="*/ 712368 w 2138269"/>
              <a:gd name="connsiteY187" fmla="*/ 711640 h 1409475"/>
              <a:gd name="connsiteX188" fmla="*/ 763250 w 2138269"/>
              <a:gd name="connsiteY188" fmla="*/ 704001 h 1409475"/>
              <a:gd name="connsiteX189" fmla="*/ 724707 w 2138269"/>
              <a:gd name="connsiteY189" fmla="*/ 704577 h 1409475"/>
              <a:gd name="connsiteX190" fmla="*/ 648918 w 2138269"/>
              <a:gd name="connsiteY190" fmla="*/ 702386 h 1409475"/>
              <a:gd name="connsiteX191" fmla="*/ 551680 w 2138269"/>
              <a:gd name="connsiteY191" fmla="*/ 657068 h 1409475"/>
              <a:gd name="connsiteX192" fmla="*/ 583074 w 2138269"/>
              <a:gd name="connsiteY192" fmla="*/ 844913 h 1409475"/>
              <a:gd name="connsiteX193" fmla="*/ 481137 w 2138269"/>
              <a:gd name="connsiteY193" fmla="*/ 745859 h 1409475"/>
              <a:gd name="connsiteX194" fmla="*/ 583074 w 2138269"/>
              <a:gd name="connsiteY194" fmla="*/ 844913 h 1409475"/>
              <a:gd name="connsiteX195" fmla="*/ 844200 w 2138269"/>
              <a:gd name="connsiteY195" fmla="*/ 366826 h 1409475"/>
              <a:gd name="connsiteX196" fmla="*/ 833159 w 2138269"/>
              <a:gd name="connsiteY196" fmla="*/ 379943 h 1409475"/>
              <a:gd name="connsiteX197" fmla="*/ 789282 w 2138269"/>
              <a:gd name="connsiteY197" fmla="*/ 388245 h 1409475"/>
              <a:gd name="connsiteX198" fmla="*/ 764548 w 2138269"/>
              <a:gd name="connsiteY198" fmla="*/ 353392 h 1409475"/>
              <a:gd name="connsiteX199" fmla="*/ 764865 w 2138269"/>
              <a:gd name="connsiteY199" fmla="*/ 336153 h 1409475"/>
              <a:gd name="connsiteX200" fmla="*/ 764865 w 2138269"/>
              <a:gd name="connsiteY200" fmla="*/ 314993 h 1409475"/>
              <a:gd name="connsiteX201" fmla="*/ 759214 w 2138269"/>
              <a:gd name="connsiteY201" fmla="*/ 360628 h 1409475"/>
              <a:gd name="connsiteX202" fmla="*/ 770083 w 2138269"/>
              <a:gd name="connsiteY202" fmla="*/ 384901 h 1409475"/>
              <a:gd name="connsiteX203" fmla="*/ 844200 w 2138269"/>
              <a:gd name="connsiteY203" fmla="*/ 366797 h 1409475"/>
              <a:gd name="connsiteX204" fmla="*/ 859969 w 2138269"/>
              <a:gd name="connsiteY204" fmla="*/ 511457 h 1409475"/>
              <a:gd name="connsiteX205" fmla="*/ 862189 w 2138269"/>
              <a:gd name="connsiteY205" fmla="*/ 511140 h 1409475"/>
              <a:gd name="connsiteX206" fmla="*/ 864322 w 2138269"/>
              <a:gd name="connsiteY206" fmla="*/ 485454 h 1409475"/>
              <a:gd name="connsiteX207" fmla="*/ 876286 w 2138269"/>
              <a:gd name="connsiteY207" fmla="*/ 423675 h 1409475"/>
              <a:gd name="connsiteX208" fmla="*/ 878967 w 2138269"/>
              <a:gd name="connsiteY208" fmla="*/ 369017 h 1409475"/>
              <a:gd name="connsiteX209" fmla="*/ 872567 w 2138269"/>
              <a:gd name="connsiteY209" fmla="*/ 404274 h 1409475"/>
              <a:gd name="connsiteX210" fmla="*/ 858902 w 2138269"/>
              <a:gd name="connsiteY210" fmla="*/ 493324 h 1409475"/>
              <a:gd name="connsiteX211" fmla="*/ 859969 w 2138269"/>
              <a:gd name="connsiteY211" fmla="*/ 511428 h 1409475"/>
              <a:gd name="connsiteX212" fmla="*/ 884156 w 2138269"/>
              <a:gd name="connsiteY212" fmla="*/ 489346 h 1409475"/>
              <a:gd name="connsiteX213" fmla="*/ 990301 w 2138269"/>
              <a:gd name="connsiteY213" fmla="*/ 413902 h 1409475"/>
              <a:gd name="connsiteX214" fmla="*/ 969631 w 2138269"/>
              <a:gd name="connsiteY214" fmla="*/ 415747 h 1409475"/>
              <a:gd name="connsiteX215" fmla="*/ 884156 w 2138269"/>
              <a:gd name="connsiteY215" fmla="*/ 489346 h 1409475"/>
              <a:gd name="connsiteX216" fmla="*/ 741168 w 2138269"/>
              <a:gd name="connsiteY216" fmla="*/ 307814 h 1409475"/>
              <a:gd name="connsiteX217" fmla="*/ 640788 w 2138269"/>
              <a:gd name="connsiteY217" fmla="*/ 380692 h 1409475"/>
              <a:gd name="connsiteX218" fmla="*/ 741168 w 2138269"/>
              <a:gd name="connsiteY218" fmla="*/ 307814 h 1409475"/>
              <a:gd name="connsiteX219" fmla="*/ 783920 w 2138269"/>
              <a:gd name="connsiteY219" fmla="*/ 769325 h 1409475"/>
              <a:gd name="connsiteX220" fmla="*/ 682272 w 2138269"/>
              <a:gd name="connsiteY220" fmla="*/ 821274 h 1409475"/>
              <a:gd name="connsiteX221" fmla="*/ 783920 w 2138269"/>
              <a:gd name="connsiteY221" fmla="*/ 769325 h 1409475"/>
              <a:gd name="connsiteX222" fmla="*/ 887356 w 2138269"/>
              <a:gd name="connsiteY222" fmla="*/ 362300 h 1409475"/>
              <a:gd name="connsiteX223" fmla="*/ 888912 w 2138269"/>
              <a:gd name="connsiteY223" fmla="*/ 364260 h 1409475"/>
              <a:gd name="connsiteX224" fmla="*/ 954929 w 2138269"/>
              <a:gd name="connsiteY224" fmla="*/ 378790 h 1409475"/>
              <a:gd name="connsiteX225" fmla="*/ 936710 w 2138269"/>
              <a:gd name="connsiteY225" fmla="*/ 372274 h 1409475"/>
              <a:gd name="connsiteX226" fmla="*/ 887356 w 2138269"/>
              <a:gd name="connsiteY226" fmla="*/ 362300 h 1409475"/>
              <a:gd name="connsiteX227" fmla="*/ 964068 w 2138269"/>
              <a:gd name="connsiteY227" fmla="*/ 1304262 h 1409475"/>
              <a:gd name="connsiteX228" fmla="*/ 962107 w 2138269"/>
              <a:gd name="connsiteY228" fmla="*/ 1306280 h 1409475"/>
              <a:gd name="connsiteX229" fmla="*/ 973437 w 2138269"/>
              <a:gd name="connsiteY229" fmla="*/ 1314294 h 1409475"/>
              <a:gd name="connsiteX230" fmla="*/ 988456 w 2138269"/>
              <a:gd name="connsiteY230" fmla="*/ 1292529 h 1409475"/>
              <a:gd name="connsiteX231" fmla="*/ 998662 w 2138269"/>
              <a:gd name="connsiteY231" fmla="*/ 1282064 h 1409475"/>
              <a:gd name="connsiteX232" fmla="*/ 1007079 w 2138269"/>
              <a:gd name="connsiteY232" fmla="*/ 1278691 h 1409475"/>
              <a:gd name="connsiteX233" fmla="*/ 983210 w 2138269"/>
              <a:gd name="connsiteY233" fmla="*/ 1291952 h 1409475"/>
              <a:gd name="connsiteX234" fmla="*/ 972370 w 2138269"/>
              <a:gd name="connsiteY234" fmla="*/ 1309624 h 1409475"/>
              <a:gd name="connsiteX235" fmla="*/ 964068 w 2138269"/>
              <a:gd name="connsiteY235" fmla="*/ 1304262 h 1409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</a:cxnLst>
            <a:rect l="l" t="t" r="r" b="b"/>
            <a:pathLst>
              <a:path w="2138269" h="1409475">
                <a:moveTo>
                  <a:pt x="1014690" y="1277221"/>
                </a:moveTo>
                <a:cubicBezTo>
                  <a:pt x="1017976" y="1277481"/>
                  <a:pt x="1020312" y="1277711"/>
                  <a:pt x="1022675" y="1277855"/>
                </a:cubicBezTo>
                <a:cubicBezTo>
                  <a:pt x="1028902" y="1278288"/>
                  <a:pt x="1032448" y="1281862"/>
                  <a:pt x="1033227" y="1287743"/>
                </a:cubicBezTo>
                <a:cubicBezTo>
                  <a:pt x="1037090" y="1316860"/>
                  <a:pt x="1057356" y="1335915"/>
                  <a:pt x="1075114" y="1356499"/>
                </a:cubicBezTo>
                <a:cubicBezTo>
                  <a:pt x="1078862" y="1360852"/>
                  <a:pt x="1083359" y="1364628"/>
                  <a:pt x="1086703" y="1369270"/>
                </a:cubicBezTo>
                <a:cubicBezTo>
                  <a:pt x="1095813" y="1381896"/>
                  <a:pt x="1091373" y="1397925"/>
                  <a:pt x="1077074" y="1403921"/>
                </a:cubicBezTo>
                <a:cubicBezTo>
                  <a:pt x="1064678" y="1409110"/>
                  <a:pt x="1051504" y="1409081"/>
                  <a:pt x="1038848" y="1405939"/>
                </a:cubicBezTo>
                <a:cubicBezTo>
                  <a:pt x="1018380" y="1400865"/>
                  <a:pt x="1000449" y="1391611"/>
                  <a:pt x="989177" y="1372210"/>
                </a:cubicBezTo>
                <a:cubicBezTo>
                  <a:pt x="986496" y="1367598"/>
                  <a:pt x="981249" y="1363648"/>
                  <a:pt x="976291" y="1361428"/>
                </a:cubicBezTo>
                <a:cubicBezTo>
                  <a:pt x="967469" y="1357479"/>
                  <a:pt x="963664" y="1350993"/>
                  <a:pt x="964414" y="1342142"/>
                </a:cubicBezTo>
                <a:cubicBezTo>
                  <a:pt x="965365" y="1330842"/>
                  <a:pt x="963145" y="1320204"/>
                  <a:pt x="959945" y="1309595"/>
                </a:cubicBezTo>
                <a:cubicBezTo>
                  <a:pt x="959253" y="1307318"/>
                  <a:pt x="957898" y="1304550"/>
                  <a:pt x="958619" y="1302705"/>
                </a:cubicBezTo>
                <a:cubicBezTo>
                  <a:pt x="964356" y="1287859"/>
                  <a:pt x="956140" y="1275434"/>
                  <a:pt x="950836" y="1263239"/>
                </a:cubicBezTo>
                <a:cubicBezTo>
                  <a:pt x="933250" y="1222736"/>
                  <a:pt x="913071" y="1183414"/>
                  <a:pt x="887442" y="1147350"/>
                </a:cubicBezTo>
                <a:cubicBezTo>
                  <a:pt x="871039" y="1124287"/>
                  <a:pt x="862535" y="1099063"/>
                  <a:pt x="860373" y="1071215"/>
                </a:cubicBezTo>
                <a:cubicBezTo>
                  <a:pt x="860055" y="1066919"/>
                  <a:pt x="858989" y="1062681"/>
                  <a:pt x="858614" y="1058415"/>
                </a:cubicBezTo>
                <a:cubicBezTo>
                  <a:pt x="857144" y="1040743"/>
                  <a:pt x="848265" y="1028001"/>
                  <a:pt x="835667" y="1015461"/>
                </a:cubicBezTo>
                <a:cubicBezTo>
                  <a:pt x="805916" y="985854"/>
                  <a:pt x="773138" y="960139"/>
                  <a:pt x="740217" y="934453"/>
                </a:cubicBezTo>
                <a:cubicBezTo>
                  <a:pt x="721882" y="920126"/>
                  <a:pt x="707064" y="902541"/>
                  <a:pt x="692016" y="885100"/>
                </a:cubicBezTo>
                <a:cubicBezTo>
                  <a:pt x="676996" y="867687"/>
                  <a:pt x="661775" y="850477"/>
                  <a:pt x="646669" y="833151"/>
                </a:cubicBezTo>
                <a:cubicBezTo>
                  <a:pt x="641307" y="827011"/>
                  <a:pt x="634763" y="825166"/>
                  <a:pt x="627268" y="828164"/>
                </a:cubicBezTo>
                <a:cubicBezTo>
                  <a:pt x="621963" y="830297"/>
                  <a:pt x="616284" y="832315"/>
                  <a:pt x="611902" y="835803"/>
                </a:cubicBezTo>
                <a:cubicBezTo>
                  <a:pt x="599391" y="845864"/>
                  <a:pt x="585207" y="853734"/>
                  <a:pt x="574397" y="865958"/>
                </a:cubicBezTo>
                <a:cubicBezTo>
                  <a:pt x="544156" y="900177"/>
                  <a:pt x="508812" y="927535"/>
                  <a:pt x="466954" y="946475"/>
                </a:cubicBezTo>
                <a:cubicBezTo>
                  <a:pt x="450868" y="953768"/>
                  <a:pt x="435704" y="963224"/>
                  <a:pt x="420396" y="972161"/>
                </a:cubicBezTo>
                <a:cubicBezTo>
                  <a:pt x="401370" y="983231"/>
                  <a:pt x="387936" y="1000268"/>
                  <a:pt x="373810" y="1016672"/>
                </a:cubicBezTo>
                <a:cubicBezTo>
                  <a:pt x="357810" y="1035237"/>
                  <a:pt x="346711" y="1055705"/>
                  <a:pt x="342329" y="1080036"/>
                </a:cubicBezTo>
                <a:cubicBezTo>
                  <a:pt x="335872" y="1115927"/>
                  <a:pt x="314049" y="1143429"/>
                  <a:pt x="291707" y="1170614"/>
                </a:cubicBezTo>
                <a:cubicBezTo>
                  <a:pt x="274958" y="1191025"/>
                  <a:pt x="257344" y="1210858"/>
                  <a:pt x="242267" y="1232451"/>
                </a:cubicBezTo>
                <a:cubicBezTo>
                  <a:pt x="229726" y="1250440"/>
                  <a:pt x="220271" y="1270562"/>
                  <a:pt x="209633" y="1289848"/>
                </a:cubicBezTo>
                <a:cubicBezTo>
                  <a:pt x="208365" y="1292154"/>
                  <a:pt x="208221" y="1295123"/>
                  <a:pt x="207759" y="1297833"/>
                </a:cubicBezTo>
                <a:cubicBezTo>
                  <a:pt x="207067" y="1301956"/>
                  <a:pt x="207125" y="1306309"/>
                  <a:pt x="205857" y="1310229"/>
                </a:cubicBezTo>
                <a:cubicBezTo>
                  <a:pt x="201849" y="1322626"/>
                  <a:pt x="199543" y="1335079"/>
                  <a:pt x="199947" y="1348283"/>
                </a:cubicBezTo>
                <a:cubicBezTo>
                  <a:pt x="200350" y="1360794"/>
                  <a:pt x="192653" y="1369327"/>
                  <a:pt x="181381" y="1372758"/>
                </a:cubicBezTo>
                <a:cubicBezTo>
                  <a:pt x="171436" y="1375785"/>
                  <a:pt x="160740" y="1377341"/>
                  <a:pt x="150333" y="1377543"/>
                </a:cubicBezTo>
                <a:cubicBezTo>
                  <a:pt x="139321" y="1377774"/>
                  <a:pt x="129865" y="1380196"/>
                  <a:pt x="120785" y="1386567"/>
                </a:cubicBezTo>
                <a:cubicBezTo>
                  <a:pt x="104093" y="1398271"/>
                  <a:pt x="85614" y="1405853"/>
                  <a:pt x="65261" y="1408678"/>
                </a:cubicBezTo>
                <a:cubicBezTo>
                  <a:pt x="43035" y="1411791"/>
                  <a:pt x="23547" y="1405766"/>
                  <a:pt x="6884" y="1390977"/>
                </a:cubicBezTo>
                <a:cubicBezTo>
                  <a:pt x="-381" y="1384520"/>
                  <a:pt x="-2254" y="1373911"/>
                  <a:pt x="2992" y="1364628"/>
                </a:cubicBezTo>
                <a:cubicBezTo>
                  <a:pt x="6394" y="1358603"/>
                  <a:pt x="11410" y="1352549"/>
                  <a:pt x="17205" y="1349003"/>
                </a:cubicBezTo>
                <a:cubicBezTo>
                  <a:pt x="27756" y="1342546"/>
                  <a:pt x="39172" y="1337357"/>
                  <a:pt x="50674" y="1332744"/>
                </a:cubicBezTo>
                <a:cubicBezTo>
                  <a:pt x="70768" y="1324672"/>
                  <a:pt x="90111" y="1315390"/>
                  <a:pt x="108187" y="1303397"/>
                </a:cubicBezTo>
                <a:cubicBezTo>
                  <a:pt x="118997" y="1296219"/>
                  <a:pt x="127329" y="1287455"/>
                  <a:pt x="128338" y="1273589"/>
                </a:cubicBezTo>
                <a:cubicBezTo>
                  <a:pt x="128482" y="1271744"/>
                  <a:pt x="129433" y="1269928"/>
                  <a:pt x="130067" y="1268140"/>
                </a:cubicBezTo>
                <a:cubicBezTo>
                  <a:pt x="132104" y="1262202"/>
                  <a:pt x="136823" y="1260377"/>
                  <a:pt x="144222" y="1262663"/>
                </a:cubicBezTo>
                <a:cubicBezTo>
                  <a:pt x="155321" y="1250901"/>
                  <a:pt x="162672" y="1236371"/>
                  <a:pt x="168841" y="1221381"/>
                </a:cubicBezTo>
                <a:cubicBezTo>
                  <a:pt x="181583" y="1190362"/>
                  <a:pt x="193287" y="1158939"/>
                  <a:pt x="205943" y="1127920"/>
                </a:cubicBezTo>
                <a:cubicBezTo>
                  <a:pt x="215139" y="1105318"/>
                  <a:pt x="225027" y="1082977"/>
                  <a:pt x="234887" y="1060664"/>
                </a:cubicBezTo>
                <a:cubicBezTo>
                  <a:pt x="241315" y="1046134"/>
                  <a:pt x="249474" y="1032527"/>
                  <a:pt x="259938" y="1020535"/>
                </a:cubicBezTo>
                <a:cubicBezTo>
                  <a:pt x="275880" y="1002286"/>
                  <a:pt x="286749" y="980896"/>
                  <a:pt x="298107" y="959793"/>
                </a:cubicBezTo>
                <a:cubicBezTo>
                  <a:pt x="309898" y="937913"/>
                  <a:pt x="322669" y="916609"/>
                  <a:pt x="333450" y="894094"/>
                </a:cubicBezTo>
                <a:cubicBezTo>
                  <a:pt x="349479" y="860567"/>
                  <a:pt x="373176" y="831796"/>
                  <a:pt x="398198" y="804554"/>
                </a:cubicBezTo>
                <a:cubicBezTo>
                  <a:pt x="416360" y="784806"/>
                  <a:pt x="436194" y="766587"/>
                  <a:pt x="455250" y="747647"/>
                </a:cubicBezTo>
                <a:cubicBezTo>
                  <a:pt x="457613" y="745283"/>
                  <a:pt x="460294" y="743149"/>
                  <a:pt x="462255" y="740497"/>
                </a:cubicBezTo>
                <a:cubicBezTo>
                  <a:pt x="485087" y="709651"/>
                  <a:pt x="506477" y="677652"/>
                  <a:pt x="530952" y="648189"/>
                </a:cubicBezTo>
                <a:cubicBezTo>
                  <a:pt x="550844" y="624233"/>
                  <a:pt x="564422" y="597077"/>
                  <a:pt x="578692" y="570122"/>
                </a:cubicBezTo>
                <a:cubicBezTo>
                  <a:pt x="587312" y="553835"/>
                  <a:pt x="590512" y="535961"/>
                  <a:pt x="592385" y="517684"/>
                </a:cubicBezTo>
                <a:cubicBezTo>
                  <a:pt x="593625" y="505374"/>
                  <a:pt x="596018" y="493036"/>
                  <a:pt x="599333" y="481101"/>
                </a:cubicBezTo>
                <a:cubicBezTo>
                  <a:pt x="607145" y="452965"/>
                  <a:pt x="615823" y="425116"/>
                  <a:pt x="624068" y="397095"/>
                </a:cubicBezTo>
                <a:cubicBezTo>
                  <a:pt x="628853" y="380865"/>
                  <a:pt x="628277" y="364923"/>
                  <a:pt x="620983" y="349442"/>
                </a:cubicBezTo>
                <a:cubicBezTo>
                  <a:pt x="613401" y="333385"/>
                  <a:pt x="600947" y="324247"/>
                  <a:pt x="582987" y="322834"/>
                </a:cubicBezTo>
                <a:cubicBezTo>
                  <a:pt x="561482" y="321133"/>
                  <a:pt x="539976" y="319375"/>
                  <a:pt x="518499" y="317385"/>
                </a:cubicBezTo>
                <a:cubicBezTo>
                  <a:pt x="491487" y="314877"/>
                  <a:pt x="466925" y="303346"/>
                  <a:pt x="441124" y="296341"/>
                </a:cubicBezTo>
                <a:cubicBezTo>
                  <a:pt x="434263" y="294467"/>
                  <a:pt x="427113" y="292737"/>
                  <a:pt x="420050" y="292564"/>
                </a:cubicBezTo>
                <a:cubicBezTo>
                  <a:pt x="382977" y="291526"/>
                  <a:pt x="346711" y="286107"/>
                  <a:pt x="310907" y="276276"/>
                </a:cubicBezTo>
                <a:cubicBezTo>
                  <a:pt x="287873" y="269963"/>
                  <a:pt x="264263" y="265610"/>
                  <a:pt x="240825" y="260853"/>
                </a:cubicBezTo>
                <a:cubicBezTo>
                  <a:pt x="231283" y="258922"/>
                  <a:pt x="222173" y="259960"/>
                  <a:pt x="213381" y="265841"/>
                </a:cubicBezTo>
                <a:cubicBezTo>
                  <a:pt x="205078" y="271347"/>
                  <a:pt x="195421" y="274777"/>
                  <a:pt x="186455" y="279332"/>
                </a:cubicBezTo>
                <a:cubicBezTo>
                  <a:pt x="176279" y="284521"/>
                  <a:pt x="166304" y="290114"/>
                  <a:pt x="156070" y="295130"/>
                </a:cubicBezTo>
                <a:cubicBezTo>
                  <a:pt x="153389" y="296427"/>
                  <a:pt x="149151" y="297638"/>
                  <a:pt x="147191" y="296427"/>
                </a:cubicBezTo>
                <a:cubicBezTo>
                  <a:pt x="145231" y="295188"/>
                  <a:pt x="144452" y="290835"/>
                  <a:pt x="144510" y="287894"/>
                </a:cubicBezTo>
                <a:cubicBezTo>
                  <a:pt x="144625" y="282215"/>
                  <a:pt x="147998" y="278093"/>
                  <a:pt x="152755" y="275152"/>
                </a:cubicBezTo>
                <a:cubicBezTo>
                  <a:pt x="158694" y="271491"/>
                  <a:pt x="164661" y="267887"/>
                  <a:pt x="172992" y="262814"/>
                </a:cubicBezTo>
                <a:cubicBezTo>
                  <a:pt x="164430" y="262814"/>
                  <a:pt x="158722" y="263073"/>
                  <a:pt x="153043" y="262756"/>
                </a:cubicBezTo>
                <a:cubicBezTo>
                  <a:pt x="139177" y="261978"/>
                  <a:pt x="125282" y="261228"/>
                  <a:pt x="111473" y="259815"/>
                </a:cubicBezTo>
                <a:cubicBezTo>
                  <a:pt x="107639" y="259412"/>
                  <a:pt x="104035" y="256788"/>
                  <a:pt x="100893" y="255462"/>
                </a:cubicBezTo>
                <a:cubicBezTo>
                  <a:pt x="101325" y="248198"/>
                  <a:pt x="105419" y="248082"/>
                  <a:pt x="109196" y="248082"/>
                </a:cubicBezTo>
                <a:cubicBezTo>
                  <a:pt x="119747" y="248082"/>
                  <a:pt x="130327" y="248371"/>
                  <a:pt x="140878" y="248486"/>
                </a:cubicBezTo>
                <a:cubicBezTo>
                  <a:pt x="145634" y="248544"/>
                  <a:pt x="150420" y="248486"/>
                  <a:pt x="155263" y="247650"/>
                </a:cubicBezTo>
                <a:cubicBezTo>
                  <a:pt x="137534" y="239866"/>
                  <a:pt x="116460" y="247967"/>
                  <a:pt x="98673" y="235744"/>
                </a:cubicBezTo>
                <a:cubicBezTo>
                  <a:pt x="103286" y="228104"/>
                  <a:pt x="109628" y="229027"/>
                  <a:pt x="116258" y="229603"/>
                </a:cubicBezTo>
                <a:cubicBezTo>
                  <a:pt x="129058" y="230699"/>
                  <a:pt x="141916" y="231304"/>
                  <a:pt x="154946" y="230584"/>
                </a:cubicBezTo>
                <a:cubicBezTo>
                  <a:pt x="140561" y="226721"/>
                  <a:pt x="125022" y="228220"/>
                  <a:pt x="111415" y="221359"/>
                </a:cubicBezTo>
                <a:cubicBezTo>
                  <a:pt x="112482" y="215045"/>
                  <a:pt x="116143" y="214094"/>
                  <a:pt x="120093" y="214180"/>
                </a:cubicBezTo>
                <a:cubicBezTo>
                  <a:pt x="130154" y="214411"/>
                  <a:pt x="140244" y="214843"/>
                  <a:pt x="150305" y="215334"/>
                </a:cubicBezTo>
                <a:cubicBezTo>
                  <a:pt x="155523" y="215593"/>
                  <a:pt x="160740" y="216083"/>
                  <a:pt x="169245" y="216717"/>
                </a:cubicBezTo>
                <a:cubicBezTo>
                  <a:pt x="154831" y="212047"/>
                  <a:pt x="143703" y="208472"/>
                  <a:pt x="132604" y="204754"/>
                </a:cubicBezTo>
                <a:cubicBezTo>
                  <a:pt x="132028" y="204552"/>
                  <a:pt x="131883" y="203139"/>
                  <a:pt x="131076" y="201121"/>
                </a:cubicBezTo>
                <a:cubicBezTo>
                  <a:pt x="133642" y="200429"/>
                  <a:pt x="136150" y="199074"/>
                  <a:pt x="138485" y="199305"/>
                </a:cubicBezTo>
                <a:cubicBezTo>
                  <a:pt x="144683" y="199882"/>
                  <a:pt x="150766" y="201352"/>
                  <a:pt x="156964" y="202073"/>
                </a:cubicBezTo>
                <a:cubicBezTo>
                  <a:pt x="168351" y="203399"/>
                  <a:pt x="179767" y="204321"/>
                  <a:pt x="191125" y="205647"/>
                </a:cubicBezTo>
                <a:cubicBezTo>
                  <a:pt x="195392" y="206137"/>
                  <a:pt x="199860" y="206627"/>
                  <a:pt x="203781" y="208271"/>
                </a:cubicBezTo>
                <a:cubicBezTo>
                  <a:pt x="236040" y="221849"/>
                  <a:pt x="270634" y="219024"/>
                  <a:pt x="304247" y="222310"/>
                </a:cubicBezTo>
                <a:cubicBezTo>
                  <a:pt x="327627" y="224587"/>
                  <a:pt x="351237" y="224732"/>
                  <a:pt x="374761" y="224732"/>
                </a:cubicBezTo>
                <a:cubicBezTo>
                  <a:pt x="393355" y="224732"/>
                  <a:pt x="410566" y="230526"/>
                  <a:pt x="428209" y="234764"/>
                </a:cubicBezTo>
                <a:cubicBezTo>
                  <a:pt x="431899" y="235657"/>
                  <a:pt x="435646" y="236695"/>
                  <a:pt x="439423" y="236897"/>
                </a:cubicBezTo>
                <a:cubicBezTo>
                  <a:pt x="460035" y="237992"/>
                  <a:pt x="480676" y="238569"/>
                  <a:pt x="501288" y="239895"/>
                </a:cubicBezTo>
                <a:cubicBezTo>
                  <a:pt x="529569" y="241683"/>
                  <a:pt x="557388" y="246439"/>
                  <a:pt x="584832" y="253416"/>
                </a:cubicBezTo>
                <a:cubicBezTo>
                  <a:pt x="590223" y="254799"/>
                  <a:pt x="596104" y="254943"/>
                  <a:pt x="601697" y="254684"/>
                </a:cubicBezTo>
                <a:cubicBezTo>
                  <a:pt x="621934" y="253733"/>
                  <a:pt x="641941" y="254252"/>
                  <a:pt x="661602" y="259844"/>
                </a:cubicBezTo>
                <a:cubicBezTo>
                  <a:pt x="675670" y="263851"/>
                  <a:pt x="688556" y="269934"/>
                  <a:pt x="699165" y="280139"/>
                </a:cubicBezTo>
                <a:cubicBezTo>
                  <a:pt x="708131" y="288788"/>
                  <a:pt x="719893" y="288759"/>
                  <a:pt x="730934" y="292218"/>
                </a:cubicBezTo>
                <a:cubicBezTo>
                  <a:pt x="732029" y="283195"/>
                  <a:pt x="730732" y="273999"/>
                  <a:pt x="734537" y="268032"/>
                </a:cubicBezTo>
                <a:cubicBezTo>
                  <a:pt x="738256" y="262208"/>
                  <a:pt x="734653" y="252954"/>
                  <a:pt x="743820" y="250648"/>
                </a:cubicBezTo>
                <a:cubicBezTo>
                  <a:pt x="742811" y="249408"/>
                  <a:pt x="742407" y="248457"/>
                  <a:pt x="741716" y="248111"/>
                </a:cubicBezTo>
                <a:cubicBezTo>
                  <a:pt x="727446" y="241221"/>
                  <a:pt x="727100" y="238656"/>
                  <a:pt x="739323" y="229113"/>
                </a:cubicBezTo>
                <a:cubicBezTo>
                  <a:pt x="742350" y="226749"/>
                  <a:pt x="745636" y="224703"/>
                  <a:pt x="748490" y="222166"/>
                </a:cubicBezTo>
                <a:cubicBezTo>
                  <a:pt x="754025" y="217294"/>
                  <a:pt x="758436" y="211557"/>
                  <a:pt x="758753" y="203831"/>
                </a:cubicBezTo>
                <a:cubicBezTo>
                  <a:pt x="759099" y="195673"/>
                  <a:pt x="762674" y="188898"/>
                  <a:pt x="768036" y="183277"/>
                </a:cubicBezTo>
                <a:cubicBezTo>
                  <a:pt x="775646" y="175320"/>
                  <a:pt x="783718" y="167767"/>
                  <a:pt x="791992" y="160473"/>
                </a:cubicBezTo>
                <a:cubicBezTo>
                  <a:pt x="794356" y="158369"/>
                  <a:pt x="797902" y="157216"/>
                  <a:pt x="801102" y="156466"/>
                </a:cubicBezTo>
                <a:cubicBezTo>
                  <a:pt x="838780" y="147760"/>
                  <a:pt x="872625" y="155025"/>
                  <a:pt x="901020" y="181979"/>
                </a:cubicBezTo>
                <a:cubicBezTo>
                  <a:pt x="917308" y="197431"/>
                  <a:pt x="926706" y="216544"/>
                  <a:pt x="926447" y="239492"/>
                </a:cubicBezTo>
                <a:cubicBezTo>
                  <a:pt x="926360" y="246699"/>
                  <a:pt x="927744" y="252781"/>
                  <a:pt x="933885" y="257106"/>
                </a:cubicBezTo>
                <a:cubicBezTo>
                  <a:pt x="953747" y="271087"/>
                  <a:pt x="963808" y="291526"/>
                  <a:pt x="970900" y="313840"/>
                </a:cubicBezTo>
                <a:cubicBezTo>
                  <a:pt x="978107" y="336527"/>
                  <a:pt x="978107" y="359071"/>
                  <a:pt x="968795" y="381269"/>
                </a:cubicBezTo>
                <a:cubicBezTo>
                  <a:pt x="968104" y="382941"/>
                  <a:pt x="967527" y="384670"/>
                  <a:pt x="967095" y="385852"/>
                </a:cubicBezTo>
                <a:cubicBezTo>
                  <a:pt x="978972" y="392396"/>
                  <a:pt x="990042" y="398767"/>
                  <a:pt x="1001400" y="404620"/>
                </a:cubicBezTo>
                <a:cubicBezTo>
                  <a:pt x="1004629" y="406292"/>
                  <a:pt x="1008578" y="407012"/>
                  <a:pt x="1012268" y="407272"/>
                </a:cubicBezTo>
                <a:cubicBezTo>
                  <a:pt x="1025183" y="408252"/>
                  <a:pt x="1038127" y="408511"/>
                  <a:pt x="1051042" y="409636"/>
                </a:cubicBezTo>
                <a:cubicBezTo>
                  <a:pt x="1067417" y="411048"/>
                  <a:pt x="1083013" y="415401"/>
                  <a:pt x="1097715" y="423012"/>
                </a:cubicBezTo>
                <a:cubicBezTo>
                  <a:pt x="1105355" y="426990"/>
                  <a:pt x="1113283" y="430421"/>
                  <a:pt x="1121095" y="434082"/>
                </a:cubicBezTo>
                <a:cubicBezTo>
                  <a:pt x="1127178" y="436936"/>
                  <a:pt x="1132857" y="436936"/>
                  <a:pt x="1138680" y="432871"/>
                </a:cubicBezTo>
                <a:cubicBezTo>
                  <a:pt x="1157909" y="419408"/>
                  <a:pt x="1179559" y="415863"/>
                  <a:pt x="1202708" y="415200"/>
                </a:cubicBezTo>
                <a:cubicBezTo>
                  <a:pt x="1231449" y="414392"/>
                  <a:pt x="1260076" y="410962"/>
                  <a:pt x="1288789" y="408684"/>
                </a:cubicBezTo>
                <a:cubicBezTo>
                  <a:pt x="1296918" y="408050"/>
                  <a:pt x="1305077" y="407647"/>
                  <a:pt x="1313177" y="406839"/>
                </a:cubicBezTo>
                <a:cubicBezTo>
                  <a:pt x="1325516" y="405629"/>
                  <a:pt x="1337941" y="405052"/>
                  <a:pt x="1348146" y="396259"/>
                </a:cubicBezTo>
                <a:cubicBezTo>
                  <a:pt x="1351663" y="393232"/>
                  <a:pt x="1356362" y="391618"/>
                  <a:pt x="1361782" y="388706"/>
                </a:cubicBezTo>
                <a:cubicBezTo>
                  <a:pt x="1343678" y="377723"/>
                  <a:pt x="1326698" y="367287"/>
                  <a:pt x="1309574" y="357082"/>
                </a:cubicBezTo>
                <a:cubicBezTo>
                  <a:pt x="1202477" y="293256"/>
                  <a:pt x="1095294" y="229546"/>
                  <a:pt x="988255" y="165634"/>
                </a:cubicBezTo>
                <a:cubicBezTo>
                  <a:pt x="908833" y="118182"/>
                  <a:pt x="829555" y="70501"/>
                  <a:pt x="750278" y="22790"/>
                </a:cubicBezTo>
                <a:cubicBezTo>
                  <a:pt x="742234" y="17947"/>
                  <a:pt x="733009" y="13911"/>
                  <a:pt x="730732" y="2524"/>
                </a:cubicBezTo>
                <a:cubicBezTo>
                  <a:pt x="737391" y="-2694"/>
                  <a:pt x="743532" y="1370"/>
                  <a:pt x="749067" y="4080"/>
                </a:cubicBezTo>
                <a:cubicBezTo>
                  <a:pt x="759820" y="9356"/>
                  <a:pt x="770227" y="15352"/>
                  <a:pt x="780634" y="21291"/>
                </a:cubicBezTo>
                <a:cubicBezTo>
                  <a:pt x="888999" y="82925"/>
                  <a:pt x="997566" y="144214"/>
                  <a:pt x="1105643" y="206339"/>
                </a:cubicBezTo>
                <a:cubicBezTo>
                  <a:pt x="1202852" y="262208"/>
                  <a:pt x="1299571" y="319000"/>
                  <a:pt x="1397327" y="375878"/>
                </a:cubicBezTo>
                <a:cubicBezTo>
                  <a:pt x="1402862" y="365730"/>
                  <a:pt x="1412289" y="369910"/>
                  <a:pt x="1417882" y="373687"/>
                </a:cubicBezTo>
                <a:cubicBezTo>
                  <a:pt x="1427856" y="380404"/>
                  <a:pt x="1439214" y="386688"/>
                  <a:pt x="1444346" y="398767"/>
                </a:cubicBezTo>
                <a:cubicBezTo>
                  <a:pt x="1446969" y="404937"/>
                  <a:pt x="1451697" y="408511"/>
                  <a:pt x="1457203" y="411711"/>
                </a:cubicBezTo>
                <a:cubicBezTo>
                  <a:pt x="1532676" y="455530"/>
                  <a:pt x="1608119" y="499407"/>
                  <a:pt x="1683562" y="543283"/>
                </a:cubicBezTo>
                <a:cubicBezTo>
                  <a:pt x="1762321" y="589091"/>
                  <a:pt x="1841080" y="634899"/>
                  <a:pt x="1919810" y="680707"/>
                </a:cubicBezTo>
                <a:cubicBezTo>
                  <a:pt x="1987758" y="720260"/>
                  <a:pt x="2055706" y="759812"/>
                  <a:pt x="2123625" y="799393"/>
                </a:cubicBezTo>
                <a:cubicBezTo>
                  <a:pt x="2128497" y="802218"/>
                  <a:pt x="2133139" y="805447"/>
                  <a:pt x="2138270" y="808734"/>
                </a:cubicBezTo>
                <a:cubicBezTo>
                  <a:pt x="2136137" y="812741"/>
                  <a:pt x="2134609" y="815624"/>
                  <a:pt x="2132966" y="818708"/>
                </a:cubicBezTo>
                <a:cubicBezTo>
                  <a:pt x="2131236" y="818362"/>
                  <a:pt x="2129737" y="818391"/>
                  <a:pt x="2128641" y="817786"/>
                </a:cubicBezTo>
                <a:cubicBezTo>
                  <a:pt x="2041551" y="769268"/>
                  <a:pt x="1954490" y="720663"/>
                  <a:pt x="1867429" y="672117"/>
                </a:cubicBezTo>
                <a:cubicBezTo>
                  <a:pt x="1804612" y="637090"/>
                  <a:pt x="1741709" y="602237"/>
                  <a:pt x="1678921" y="567095"/>
                </a:cubicBezTo>
                <a:cubicBezTo>
                  <a:pt x="1606130" y="526361"/>
                  <a:pt x="1533396" y="485540"/>
                  <a:pt x="1460864" y="444345"/>
                </a:cubicBezTo>
                <a:cubicBezTo>
                  <a:pt x="1453052" y="439905"/>
                  <a:pt x="1446422" y="438839"/>
                  <a:pt x="1438061" y="441923"/>
                </a:cubicBezTo>
                <a:cubicBezTo>
                  <a:pt x="1423330" y="447372"/>
                  <a:pt x="1407763" y="448698"/>
                  <a:pt x="1392916" y="443509"/>
                </a:cubicBezTo>
                <a:cubicBezTo>
                  <a:pt x="1374755" y="437167"/>
                  <a:pt x="1357083" y="440050"/>
                  <a:pt x="1339008" y="442644"/>
                </a:cubicBezTo>
                <a:cubicBezTo>
                  <a:pt x="1296054" y="448756"/>
                  <a:pt x="1255435" y="462824"/>
                  <a:pt x="1214989" y="477728"/>
                </a:cubicBezTo>
                <a:cubicBezTo>
                  <a:pt x="1205100" y="481360"/>
                  <a:pt x="1194866" y="484070"/>
                  <a:pt x="1185036" y="487847"/>
                </a:cubicBezTo>
                <a:cubicBezTo>
                  <a:pt x="1168546" y="494189"/>
                  <a:pt x="1151480" y="494650"/>
                  <a:pt x="1134154" y="494650"/>
                </a:cubicBezTo>
                <a:cubicBezTo>
                  <a:pt x="1118818" y="494650"/>
                  <a:pt x="1103481" y="495861"/>
                  <a:pt x="1088144" y="496178"/>
                </a:cubicBezTo>
                <a:cubicBezTo>
                  <a:pt x="1068945" y="496582"/>
                  <a:pt x="1049716" y="496437"/>
                  <a:pt x="1030517" y="496870"/>
                </a:cubicBezTo>
                <a:cubicBezTo>
                  <a:pt x="1006301" y="497418"/>
                  <a:pt x="982777" y="493151"/>
                  <a:pt x="959599" y="486809"/>
                </a:cubicBezTo>
                <a:cubicBezTo>
                  <a:pt x="943398" y="482369"/>
                  <a:pt x="928494" y="484618"/>
                  <a:pt x="913935" y="492661"/>
                </a:cubicBezTo>
                <a:cubicBezTo>
                  <a:pt x="891507" y="505057"/>
                  <a:pt x="871904" y="521287"/>
                  <a:pt x="852647" y="537893"/>
                </a:cubicBezTo>
                <a:cubicBezTo>
                  <a:pt x="833735" y="554180"/>
                  <a:pt x="816352" y="572227"/>
                  <a:pt x="797296" y="588313"/>
                </a:cubicBezTo>
                <a:cubicBezTo>
                  <a:pt x="770400" y="611059"/>
                  <a:pt x="766393" y="640060"/>
                  <a:pt x="772792" y="671886"/>
                </a:cubicBezTo>
                <a:cubicBezTo>
                  <a:pt x="777318" y="694372"/>
                  <a:pt x="783488" y="716541"/>
                  <a:pt x="788965" y="738825"/>
                </a:cubicBezTo>
                <a:cubicBezTo>
                  <a:pt x="789426" y="740699"/>
                  <a:pt x="790522" y="742573"/>
                  <a:pt x="790406" y="744360"/>
                </a:cubicBezTo>
                <a:cubicBezTo>
                  <a:pt x="789109" y="763762"/>
                  <a:pt x="799574" y="777945"/>
                  <a:pt x="810874" y="791956"/>
                </a:cubicBezTo>
                <a:cubicBezTo>
                  <a:pt x="825058" y="809512"/>
                  <a:pt x="839357" y="826953"/>
                  <a:pt x="852791" y="845057"/>
                </a:cubicBezTo>
                <a:cubicBezTo>
                  <a:pt x="875450" y="875586"/>
                  <a:pt x="893871" y="908739"/>
                  <a:pt x="909957" y="943073"/>
                </a:cubicBezTo>
                <a:cubicBezTo>
                  <a:pt x="917654" y="959505"/>
                  <a:pt x="922757" y="977119"/>
                  <a:pt x="929474" y="994013"/>
                </a:cubicBezTo>
                <a:cubicBezTo>
                  <a:pt x="933712" y="1004679"/>
                  <a:pt x="937949" y="1015461"/>
                  <a:pt x="943600" y="1025378"/>
                </a:cubicBezTo>
                <a:cubicBezTo>
                  <a:pt x="956832" y="1048527"/>
                  <a:pt x="965048" y="1073233"/>
                  <a:pt x="970150" y="1099293"/>
                </a:cubicBezTo>
                <a:cubicBezTo>
                  <a:pt x="977300" y="1135934"/>
                  <a:pt x="984507" y="1172575"/>
                  <a:pt x="993271" y="1208841"/>
                </a:cubicBezTo>
                <a:cubicBezTo>
                  <a:pt x="998748" y="1231557"/>
                  <a:pt x="1007137" y="1253553"/>
                  <a:pt x="1014604" y="1277106"/>
                </a:cubicBezTo>
                <a:close/>
                <a:moveTo>
                  <a:pt x="855529" y="345147"/>
                </a:moveTo>
                <a:cubicBezTo>
                  <a:pt x="860315" y="347972"/>
                  <a:pt x="865043" y="350826"/>
                  <a:pt x="869857" y="353594"/>
                </a:cubicBezTo>
                <a:cubicBezTo>
                  <a:pt x="875017" y="356563"/>
                  <a:pt x="878909" y="354286"/>
                  <a:pt x="882455" y="350451"/>
                </a:cubicBezTo>
                <a:cubicBezTo>
                  <a:pt x="890527" y="341688"/>
                  <a:pt x="898945" y="333241"/>
                  <a:pt x="906613" y="324131"/>
                </a:cubicBezTo>
                <a:cubicBezTo>
                  <a:pt x="911081" y="318827"/>
                  <a:pt x="914397" y="312513"/>
                  <a:pt x="918519" y="306200"/>
                </a:cubicBezTo>
                <a:cubicBezTo>
                  <a:pt x="914570" y="302798"/>
                  <a:pt x="911773" y="300406"/>
                  <a:pt x="908631" y="297725"/>
                </a:cubicBezTo>
                <a:cubicBezTo>
                  <a:pt x="905431" y="300752"/>
                  <a:pt x="902577" y="303231"/>
                  <a:pt x="899983" y="305941"/>
                </a:cubicBezTo>
                <a:cubicBezTo>
                  <a:pt x="893496" y="312744"/>
                  <a:pt x="886116" y="317760"/>
                  <a:pt x="876401" y="318020"/>
                </a:cubicBezTo>
                <a:cubicBezTo>
                  <a:pt x="864985" y="318337"/>
                  <a:pt x="859248" y="324621"/>
                  <a:pt x="857490" y="335374"/>
                </a:cubicBezTo>
                <a:cubicBezTo>
                  <a:pt x="857028" y="338142"/>
                  <a:pt x="856394" y="340909"/>
                  <a:pt x="855558" y="345147"/>
                </a:cubicBezTo>
                <a:close/>
                <a:moveTo>
                  <a:pt x="755784" y="599902"/>
                </a:moveTo>
                <a:cubicBezTo>
                  <a:pt x="741687" y="564962"/>
                  <a:pt x="648341" y="514743"/>
                  <a:pt x="611527" y="521547"/>
                </a:cubicBezTo>
                <a:cubicBezTo>
                  <a:pt x="665350" y="536970"/>
                  <a:pt x="711878" y="564299"/>
                  <a:pt x="755784" y="599902"/>
                </a:cubicBezTo>
                <a:close/>
                <a:moveTo>
                  <a:pt x="551680" y="657068"/>
                </a:moveTo>
                <a:cubicBezTo>
                  <a:pt x="552718" y="658452"/>
                  <a:pt x="553583" y="660009"/>
                  <a:pt x="554793" y="661220"/>
                </a:cubicBezTo>
                <a:cubicBezTo>
                  <a:pt x="570908" y="677363"/>
                  <a:pt x="589214" y="690077"/>
                  <a:pt x="610576" y="698523"/>
                </a:cubicBezTo>
                <a:cubicBezTo>
                  <a:pt x="643440" y="711554"/>
                  <a:pt x="677602" y="714610"/>
                  <a:pt x="712368" y="711640"/>
                </a:cubicBezTo>
                <a:cubicBezTo>
                  <a:pt x="729435" y="710170"/>
                  <a:pt x="746299" y="706624"/>
                  <a:pt x="763250" y="704001"/>
                </a:cubicBezTo>
                <a:cubicBezTo>
                  <a:pt x="750191" y="702588"/>
                  <a:pt x="737305" y="702646"/>
                  <a:pt x="724707" y="704577"/>
                </a:cubicBezTo>
                <a:cubicBezTo>
                  <a:pt x="699223" y="708469"/>
                  <a:pt x="674056" y="706797"/>
                  <a:pt x="648918" y="702386"/>
                </a:cubicBezTo>
                <a:cubicBezTo>
                  <a:pt x="612565" y="695986"/>
                  <a:pt x="581200" y="679237"/>
                  <a:pt x="551680" y="657068"/>
                </a:cubicBezTo>
                <a:close/>
                <a:moveTo>
                  <a:pt x="583074" y="844913"/>
                </a:moveTo>
                <a:cubicBezTo>
                  <a:pt x="576703" y="798961"/>
                  <a:pt x="516164" y="749002"/>
                  <a:pt x="481137" y="745859"/>
                </a:cubicBezTo>
                <a:cubicBezTo>
                  <a:pt x="531529" y="775062"/>
                  <a:pt x="539630" y="782932"/>
                  <a:pt x="583074" y="844913"/>
                </a:cubicBezTo>
                <a:close/>
                <a:moveTo>
                  <a:pt x="844200" y="366826"/>
                </a:moveTo>
                <a:cubicBezTo>
                  <a:pt x="840539" y="371208"/>
                  <a:pt x="837108" y="375820"/>
                  <a:pt x="833159" y="379943"/>
                </a:cubicBezTo>
                <a:cubicBezTo>
                  <a:pt x="820590" y="393088"/>
                  <a:pt x="805138" y="393405"/>
                  <a:pt x="789282" y="388245"/>
                </a:cubicBezTo>
                <a:cubicBezTo>
                  <a:pt x="773138" y="382998"/>
                  <a:pt x="765239" y="371208"/>
                  <a:pt x="764548" y="353392"/>
                </a:cubicBezTo>
                <a:cubicBezTo>
                  <a:pt x="764317" y="347655"/>
                  <a:pt x="764807" y="341889"/>
                  <a:pt x="764865" y="336153"/>
                </a:cubicBezTo>
                <a:cubicBezTo>
                  <a:pt x="764922" y="329666"/>
                  <a:pt x="764865" y="323209"/>
                  <a:pt x="764865" y="314993"/>
                </a:cubicBezTo>
                <a:cubicBezTo>
                  <a:pt x="758984" y="331021"/>
                  <a:pt x="758811" y="345810"/>
                  <a:pt x="759214" y="360628"/>
                </a:cubicBezTo>
                <a:cubicBezTo>
                  <a:pt x="759474" y="370228"/>
                  <a:pt x="763308" y="378213"/>
                  <a:pt x="770083" y="384901"/>
                </a:cubicBezTo>
                <a:cubicBezTo>
                  <a:pt x="790060" y="404648"/>
                  <a:pt x="831861" y="406205"/>
                  <a:pt x="844200" y="366797"/>
                </a:cubicBezTo>
                <a:close/>
                <a:moveTo>
                  <a:pt x="859969" y="511457"/>
                </a:moveTo>
                <a:cubicBezTo>
                  <a:pt x="860718" y="511342"/>
                  <a:pt x="861439" y="511255"/>
                  <a:pt x="862189" y="511140"/>
                </a:cubicBezTo>
                <a:cubicBezTo>
                  <a:pt x="862852" y="502578"/>
                  <a:pt x="862823" y="493872"/>
                  <a:pt x="864322" y="485454"/>
                </a:cubicBezTo>
                <a:cubicBezTo>
                  <a:pt x="867954" y="464813"/>
                  <a:pt x="872567" y="444316"/>
                  <a:pt x="876286" y="423675"/>
                </a:cubicBezTo>
                <a:cubicBezTo>
                  <a:pt x="879370" y="406666"/>
                  <a:pt x="882051" y="389542"/>
                  <a:pt x="878967" y="369017"/>
                </a:cubicBezTo>
                <a:cubicBezTo>
                  <a:pt x="876459" y="382825"/>
                  <a:pt x="874527" y="393550"/>
                  <a:pt x="872567" y="404274"/>
                </a:cubicBezTo>
                <a:cubicBezTo>
                  <a:pt x="867176" y="433823"/>
                  <a:pt x="859248" y="462997"/>
                  <a:pt x="858902" y="493324"/>
                </a:cubicBezTo>
                <a:cubicBezTo>
                  <a:pt x="858845" y="499349"/>
                  <a:pt x="859594" y="505403"/>
                  <a:pt x="859969" y="511428"/>
                </a:cubicBezTo>
                <a:close/>
                <a:moveTo>
                  <a:pt x="884156" y="489346"/>
                </a:moveTo>
                <a:cubicBezTo>
                  <a:pt x="914916" y="458327"/>
                  <a:pt x="947117" y="429441"/>
                  <a:pt x="990301" y="413902"/>
                </a:cubicBezTo>
                <a:cubicBezTo>
                  <a:pt x="982143" y="411221"/>
                  <a:pt x="975887" y="413326"/>
                  <a:pt x="969631" y="415747"/>
                </a:cubicBezTo>
                <a:cubicBezTo>
                  <a:pt x="932558" y="430161"/>
                  <a:pt x="906469" y="457491"/>
                  <a:pt x="884156" y="489346"/>
                </a:cubicBezTo>
                <a:close/>
                <a:moveTo>
                  <a:pt x="741168" y="307814"/>
                </a:moveTo>
                <a:cubicBezTo>
                  <a:pt x="710379" y="334394"/>
                  <a:pt x="677602" y="358321"/>
                  <a:pt x="640788" y="380692"/>
                </a:cubicBezTo>
                <a:cubicBezTo>
                  <a:pt x="672182" y="374782"/>
                  <a:pt x="723525" y="337479"/>
                  <a:pt x="741168" y="307814"/>
                </a:cubicBezTo>
                <a:close/>
                <a:moveTo>
                  <a:pt x="783920" y="769325"/>
                </a:moveTo>
                <a:cubicBezTo>
                  <a:pt x="742609" y="771920"/>
                  <a:pt x="711071" y="793945"/>
                  <a:pt x="682272" y="821274"/>
                </a:cubicBezTo>
                <a:cubicBezTo>
                  <a:pt x="714905" y="801584"/>
                  <a:pt x="746501" y="779877"/>
                  <a:pt x="783920" y="769325"/>
                </a:cubicBezTo>
                <a:close/>
                <a:moveTo>
                  <a:pt x="887356" y="362300"/>
                </a:moveTo>
                <a:cubicBezTo>
                  <a:pt x="887759" y="362819"/>
                  <a:pt x="888192" y="363712"/>
                  <a:pt x="888912" y="364260"/>
                </a:cubicBezTo>
                <a:cubicBezTo>
                  <a:pt x="908400" y="379654"/>
                  <a:pt x="931809" y="378444"/>
                  <a:pt x="954929" y="378790"/>
                </a:cubicBezTo>
                <a:cubicBezTo>
                  <a:pt x="949048" y="376051"/>
                  <a:pt x="942994" y="373658"/>
                  <a:pt x="936710" y="372274"/>
                </a:cubicBezTo>
                <a:cubicBezTo>
                  <a:pt x="920566" y="368757"/>
                  <a:pt x="904307" y="365702"/>
                  <a:pt x="887356" y="362300"/>
                </a:cubicBezTo>
                <a:close/>
                <a:moveTo>
                  <a:pt x="964068" y="1304262"/>
                </a:moveTo>
                <a:cubicBezTo>
                  <a:pt x="963405" y="1304925"/>
                  <a:pt x="962742" y="1305617"/>
                  <a:pt x="962107" y="1306280"/>
                </a:cubicBezTo>
                <a:cubicBezTo>
                  <a:pt x="966086" y="1309105"/>
                  <a:pt x="970064" y="1311930"/>
                  <a:pt x="973437" y="1314294"/>
                </a:cubicBezTo>
                <a:cubicBezTo>
                  <a:pt x="983642" y="1309192"/>
                  <a:pt x="985631" y="1300428"/>
                  <a:pt x="988456" y="1292529"/>
                </a:cubicBezTo>
                <a:cubicBezTo>
                  <a:pt x="990359" y="1287196"/>
                  <a:pt x="992809" y="1283304"/>
                  <a:pt x="998662" y="1282064"/>
                </a:cubicBezTo>
                <a:cubicBezTo>
                  <a:pt x="1001141" y="1281545"/>
                  <a:pt x="1003447" y="1280190"/>
                  <a:pt x="1007079" y="1278691"/>
                </a:cubicBezTo>
                <a:cubicBezTo>
                  <a:pt x="990734" y="1277567"/>
                  <a:pt x="988370" y="1279297"/>
                  <a:pt x="983210" y="1291952"/>
                </a:cubicBezTo>
                <a:cubicBezTo>
                  <a:pt x="980673" y="1298208"/>
                  <a:pt x="980010" y="1305963"/>
                  <a:pt x="972370" y="1309624"/>
                </a:cubicBezTo>
                <a:cubicBezTo>
                  <a:pt x="969459" y="1307750"/>
                  <a:pt x="966749" y="1305992"/>
                  <a:pt x="964068" y="1304262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2875" cap="flat">
            <a:noFill/>
            <a:prstDash val="solid"/>
            <a:miter/>
          </a:ln>
        </p:spPr>
        <p:txBody>
          <a:bodyPr rtlCol="0" anchor="ctr"/>
          <a:lstStyle>
            <a:defPPr>
              <a:defRPr lang="ro-RO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6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4D386EF-AE42-A33D-7B72-88C8F973D3FD}"/>
              </a:ext>
            </a:extLst>
          </p:cNvPr>
          <p:cNvSpPr txBox="1"/>
          <p:nvPr/>
        </p:nvSpPr>
        <p:spPr>
          <a:xfrm>
            <a:off x="3052278" y="1328241"/>
            <a:ext cx="86487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b="1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2944313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3D314909-39D8-BF92-18C9-903EF0A31D5C}"/>
              </a:ext>
            </a:extLst>
          </p:cNvPr>
          <p:cNvSpPr txBox="1"/>
          <p:nvPr/>
        </p:nvSpPr>
        <p:spPr>
          <a:xfrm>
            <a:off x="242870" y="4508500"/>
            <a:ext cx="11579260" cy="1121312"/>
          </a:xfrm>
          <a:prstGeom prst="rect">
            <a:avLst/>
          </a:prstGeom>
          <a:solidFill>
            <a:srgbClr val="FFE5E5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30AF961-71D9-4585-2B36-D91EA8F98EE9}"/>
              </a:ext>
            </a:extLst>
          </p:cNvPr>
          <p:cNvSpPr txBox="1"/>
          <p:nvPr/>
        </p:nvSpPr>
        <p:spPr>
          <a:xfrm>
            <a:off x="215900" y="3314700"/>
            <a:ext cx="11633200" cy="982111"/>
          </a:xfrm>
          <a:prstGeom prst="rect">
            <a:avLst/>
          </a:prstGeom>
          <a:solidFill>
            <a:srgbClr val="E7FFE7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662837-608C-F6CD-D9A4-97A284C3F919}"/>
              </a:ext>
            </a:extLst>
          </p:cNvPr>
          <p:cNvSpPr txBox="1"/>
          <p:nvPr/>
        </p:nvSpPr>
        <p:spPr>
          <a:xfrm>
            <a:off x="215900" y="1905000"/>
            <a:ext cx="11606230" cy="12330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39" name="Google Shape;21736;p1497">
            <a:extLst>
              <a:ext uri="{FF2B5EF4-FFF2-40B4-BE49-F238E27FC236}">
                <a16:creationId xmlns:a16="http://schemas.microsoft.com/office/drawing/2014/main" id="{3579D1BF-B099-C946-BF74-F1B349BD73D0}"/>
              </a:ext>
            </a:extLst>
          </p:cNvPr>
          <p:cNvSpPr/>
          <p:nvPr/>
        </p:nvSpPr>
        <p:spPr>
          <a:xfrm rot="5400000" flipH="1">
            <a:off x="5961428" y="629869"/>
            <a:ext cx="270820" cy="12193679"/>
          </a:xfrm>
          <a:prstGeom prst="snip1Rect">
            <a:avLst>
              <a:gd name="adj" fmla="val 16667"/>
            </a:avLst>
          </a:prstGeom>
          <a:solidFill>
            <a:srgbClr val="0E7EB6"/>
          </a:solidFill>
          <a:ln>
            <a:solidFill>
              <a:srgbClr val="00B0F0"/>
            </a:solidFill>
          </a:ln>
        </p:spPr>
        <p:txBody>
          <a:bodyPr spcFirstLastPara="1" wrap="square" lIns="60967" tIns="30467" rIns="60967" bIns="30467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Tx/>
              <a:buNone/>
              <a:tabLst/>
              <a:defRPr/>
            </a:pPr>
            <a:endParaRPr kumimoji="0" sz="1867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B0502020202020204" pitchFamily="34" charset="0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F092457-3F07-48F6-9F17-2F1F98B130F2}"/>
              </a:ext>
            </a:extLst>
          </p:cNvPr>
          <p:cNvSpPr/>
          <p:nvPr/>
        </p:nvSpPr>
        <p:spPr>
          <a:xfrm>
            <a:off x="6096000" y="5607730"/>
            <a:ext cx="5530986" cy="12330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  <a:sym typeface="Arial"/>
            </a:endParaRPr>
          </a:p>
        </p:txBody>
      </p:sp>
      <p:sp>
        <p:nvSpPr>
          <p:cNvPr id="3" name="Title 5">
            <a:extLst>
              <a:ext uri="{FF2B5EF4-FFF2-40B4-BE49-F238E27FC236}">
                <a16:creationId xmlns:a16="http://schemas.microsoft.com/office/drawing/2014/main" id="{F27EF112-4EAC-B505-DAB9-A2E77538F5FD}"/>
              </a:ext>
            </a:extLst>
          </p:cNvPr>
          <p:cNvSpPr txBox="1">
            <a:spLocks/>
          </p:cNvSpPr>
          <p:nvPr/>
        </p:nvSpPr>
        <p:spPr>
          <a:xfrm>
            <a:off x="928670" y="1024988"/>
            <a:ext cx="8486263" cy="194275"/>
          </a:xfrm>
          <a:prstGeom prst="rect">
            <a:avLst/>
          </a:prstGeom>
        </p:spPr>
        <p:txBody>
          <a:bodyPr vert="horz" lIns="0" tIns="0" rIns="60960" bIns="30480" rtlCol="0" anchor="t">
            <a:noAutofit/>
          </a:bodyPr>
          <a:lstStyle>
            <a:lvl1pPr algn="l" defTabSz="137130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248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800" b="1" i="0" u="none" strike="noStrike" kern="1200" cap="none" spc="0" normalizeH="0" baseline="0" noProof="0" dirty="0">
                <a:ln>
                  <a:noFill/>
                </a:ln>
                <a:solidFill>
                  <a:srgbClr val="2B0030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  <a:sym typeface="Arial"/>
              </a:rPr>
              <a:t>PROBLEM STATEMENT</a:t>
            </a:r>
          </a:p>
        </p:txBody>
      </p:sp>
      <p:pic>
        <p:nvPicPr>
          <p:cNvPr id="5" name="Picture 4" descr="A group of rings with different colors&#10;&#10;Description automatically generated">
            <a:extLst>
              <a:ext uri="{FF2B5EF4-FFF2-40B4-BE49-F238E27FC236}">
                <a16:creationId xmlns:a16="http://schemas.microsoft.com/office/drawing/2014/main" id="{E41352E6-301D-D18E-88A4-EDC7D5A438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8875" y="133413"/>
            <a:ext cx="1388534" cy="64031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D02F244-7B50-F1C3-A81A-AFBFB15E74E9}"/>
              </a:ext>
            </a:extLst>
          </p:cNvPr>
          <p:cNvSpPr txBox="1"/>
          <p:nvPr/>
        </p:nvSpPr>
        <p:spPr>
          <a:xfrm>
            <a:off x="369870" y="2062718"/>
            <a:ext cx="11479230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28568" indent="-428568" defTabSz="1371417">
              <a:buFont typeface="Arial" panose="020B0604020202020204" pitchFamily="34" charset="0"/>
              <a:buChar char="•"/>
              <a:defRPr/>
            </a:pPr>
            <a:r>
              <a:rPr lang="en-US" sz="2000" dirty="0"/>
              <a:t>There’s a myriad of data ranging from </a:t>
            </a:r>
            <a:r>
              <a:rPr lang="en-US" sz="2000" b="1" dirty="0">
                <a:solidFill>
                  <a:srgbClr val="00B050"/>
                </a:solidFill>
              </a:rPr>
              <a:t>athlete performance, event scheduling, venue management, to viewership statistics </a:t>
            </a:r>
            <a:r>
              <a:rPr lang="en-US" sz="2000" dirty="0"/>
              <a:t>that needs to be meticulously organized, analyzed, and utilized. </a:t>
            </a:r>
            <a:br>
              <a:rPr lang="en-US" sz="2000" dirty="0"/>
            </a:br>
            <a:endParaRPr lang="en-US" sz="2000" dirty="0"/>
          </a:p>
          <a:p>
            <a:pPr marL="428568" indent="-428568" defTabSz="1371417">
              <a:buFont typeface="Arial" panose="020B0604020202020204" pitchFamily="34" charset="0"/>
              <a:buChar char="•"/>
              <a:defRPr/>
            </a:pPr>
            <a:r>
              <a:rPr lang="en-US" sz="2000" dirty="0"/>
              <a:t>The current challenge is the lack of a </a:t>
            </a:r>
            <a:r>
              <a:rPr lang="en-US" sz="2000" b="1" dirty="0">
                <a:solidFill>
                  <a:srgbClr val="D70021"/>
                </a:solidFill>
              </a:rPr>
              <a:t>unified, efficient, easily accessible system </a:t>
            </a:r>
            <a:r>
              <a:rPr lang="en-US" sz="2000" dirty="0"/>
              <a:t>leading to inefficiencies in decision-making, operational delays, and a suboptimal experience for athletes, organizers, and spectators.</a:t>
            </a:r>
          </a:p>
          <a:p>
            <a:pPr marL="428568" indent="-428568" defTabSz="1371417">
              <a:buFont typeface="Arial" panose="020B0604020202020204" pitchFamily="34" charset="0"/>
              <a:buChar char="•"/>
              <a:defRPr/>
            </a:pPr>
            <a:endParaRPr lang="en-US" sz="2000" dirty="0"/>
          </a:p>
          <a:p>
            <a:pPr marL="428568" indent="-428568" defTabSz="1371417">
              <a:buFont typeface="Arial" panose="020B0604020202020204" pitchFamily="34" charset="0"/>
              <a:buChar char="•"/>
              <a:defRPr/>
            </a:pPr>
            <a:r>
              <a:rPr lang="en-US" sz="2000" dirty="0"/>
              <a:t>By addressing this problem through our project, we will be contributing to a more efficient, enjoyable, and data-driven Olympic Games, </a:t>
            </a:r>
            <a:r>
              <a:rPr lang="en-US" sz="2000" b="1" dirty="0">
                <a:solidFill>
                  <a:srgbClr val="0E7EB6"/>
                </a:solidFill>
              </a:rPr>
              <a:t>benefiting all stakeholders </a:t>
            </a:r>
            <a:r>
              <a:rPr lang="en-US" sz="2000" dirty="0"/>
              <a:t>involved from athletes to global audiences.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45694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3F092457-3F07-48F6-9F17-2F1F98B130F2}"/>
              </a:ext>
            </a:extLst>
          </p:cNvPr>
          <p:cNvSpPr/>
          <p:nvPr/>
        </p:nvSpPr>
        <p:spPr>
          <a:xfrm>
            <a:off x="6096000" y="5607730"/>
            <a:ext cx="5530986" cy="12330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  <a:sym typeface="Arial"/>
            </a:endParaRPr>
          </a:p>
        </p:txBody>
      </p:sp>
      <p:sp>
        <p:nvSpPr>
          <p:cNvPr id="10" name="Google Shape;21745;p1497">
            <a:extLst>
              <a:ext uri="{FF2B5EF4-FFF2-40B4-BE49-F238E27FC236}">
                <a16:creationId xmlns:a16="http://schemas.microsoft.com/office/drawing/2014/main" id="{6F2F24DF-994B-3AC9-989A-05FBE6347304}"/>
              </a:ext>
            </a:extLst>
          </p:cNvPr>
          <p:cNvSpPr txBox="1"/>
          <p:nvPr/>
        </p:nvSpPr>
        <p:spPr>
          <a:xfrm>
            <a:off x="-327188" y="767223"/>
            <a:ext cx="2096260" cy="5793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60967" bIns="30467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Tx/>
              <a:buNone/>
              <a:tabLst/>
              <a:defRPr/>
            </a:pPr>
            <a:r>
              <a:rPr lang="en-GB" sz="1500" b="1">
                <a:solidFill>
                  <a:srgbClr val="FFFFFF"/>
                </a:solidFill>
                <a:latin typeface="Century Gothic"/>
                <a:ea typeface="Arial"/>
                <a:cs typeface="Arial"/>
                <a:sym typeface="Century Gothic"/>
              </a:rPr>
              <a:t>Problem </a:t>
            </a:r>
            <a:br>
              <a:rPr lang="en-GB" sz="1500" b="1">
                <a:solidFill>
                  <a:srgbClr val="FFFFFF"/>
                </a:solidFill>
                <a:latin typeface="Century Gothic"/>
                <a:ea typeface="Arial"/>
                <a:cs typeface="Arial"/>
                <a:sym typeface="Century Gothic"/>
              </a:rPr>
            </a:br>
            <a:r>
              <a:rPr lang="en-GB" sz="1500" b="1">
                <a:solidFill>
                  <a:srgbClr val="FFFFFF"/>
                </a:solidFill>
                <a:latin typeface="Century Gothic"/>
                <a:ea typeface="Arial"/>
                <a:cs typeface="Arial"/>
                <a:sym typeface="Century Gothic"/>
              </a:rPr>
              <a:t>Statement</a:t>
            </a:r>
            <a:endParaRPr kumimoji="0" sz="15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EC2FBEED-052F-BDE1-C3C7-3EECD7911E09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549028" y="180797"/>
            <a:ext cx="343828" cy="47648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93CE2E1D-3EA1-3C24-63A2-7B9BB330EF4C}"/>
              </a:ext>
            </a:extLst>
          </p:cNvPr>
          <p:cNvSpPr/>
          <p:nvPr/>
        </p:nvSpPr>
        <p:spPr>
          <a:xfrm>
            <a:off x="549028" y="660335"/>
            <a:ext cx="1081775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defTabSz="1371417">
              <a:defRPr/>
            </a:pPr>
            <a:r>
              <a:rPr lang="en-US" sz="2800" b="1" dirty="0">
                <a:solidFill>
                  <a:schemeClr val="tx1"/>
                </a:solidFill>
              </a:rPr>
              <a:t>SOLUTION:  OLYMBIZZ</a:t>
            </a:r>
            <a:r>
              <a:rPr lang="en-US" sz="2800" b="1" dirty="0"/>
              <a:t> of data ranging</a:t>
            </a:r>
            <a:endParaRPr lang="en-US" sz="2800" b="1" dirty="0">
              <a:solidFill>
                <a:srgbClr val="FFFFFF"/>
              </a:solidFill>
              <a:latin typeface="Century Gothic" panose="020B0502020202020204" pitchFamily="34" charset="0"/>
            </a:endParaRPr>
          </a:p>
        </p:txBody>
      </p:sp>
      <p:sp>
        <p:nvSpPr>
          <p:cNvPr id="60" name="Content Placeholder 59">
            <a:extLst>
              <a:ext uri="{FF2B5EF4-FFF2-40B4-BE49-F238E27FC236}">
                <a16:creationId xmlns:a16="http://schemas.microsoft.com/office/drawing/2014/main" id="{1F03655C-89EE-32C8-C287-84BD752CEAAA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9461" y="3972923"/>
            <a:ext cx="3361560" cy="2061899"/>
          </a:xfrm>
        </p:spPr>
        <p:txBody>
          <a:bodyPr/>
          <a:lstStyle/>
          <a:p>
            <a:pPr algn="ctr"/>
            <a:r>
              <a:rPr lang="en-US" sz="1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By integrating various data points organizers can make informed decisions, leading to smoother event management and enhanced contingency planning.</a:t>
            </a:r>
            <a:endParaRPr lang="en-US" sz="1400" dirty="0"/>
          </a:p>
        </p:txBody>
      </p:sp>
      <p:sp>
        <p:nvSpPr>
          <p:cNvPr id="61" name="Content Placeholder 60">
            <a:extLst>
              <a:ext uri="{FF2B5EF4-FFF2-40B4-BE49-F238E27FC236}">
                <a16:creationId xmlns:a16="http://schemas.microsoft.com/office/drawing/2014/main" id="{9493297C-F202-7059-604B-A49CEEC71C74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2946260" y="4288380"/>
            <a:ext cx="3226870" cy="2040193"/>
          </a:xfrm>
        </p:spPr>
        <p:txBody>
          <a:bodyPr vert="horz" lIns="432000" tIns="45720" rIns="432000" bIns="45720" numCol="1" spcCol="288000" rtlCol="0" anchor="t">
            <a:noAutofit/>
          </a:bodyPr>
          <a:lstStyle/>
          <a:p>
            <a:pPr marL="227965" indent="-227965" algn="ctr"/>
            <a:r>
              <a:rPr lang="en-US" sz="1400" dirty="0">
                <a:effectLst/>
                <a:ea typeface="Calibri" panose="020F0502020204030204" pitchFamily="34" charset="0"/>
                <a:cs typeface="Times New Roman"/>
              </a:rPr>
              <a:t>With data on venue</a:t>
            </a:r>
            <a:r>
              <a:rPr lang="en-US" sz="1400" dirty="0">
                <a:ea typeface="Calibri" panose="020F0502020204030204" pitchFamily="34" charset="0"/>
                <a:cs typeface="Times New Roman"/>
              </a:rPr>
              <a:t> </a:t>
            </a:r>
            <a:r>
              <a:rPr lang="en-US" sz="1400" dirty="0">
                <a:effectLst/>
                <a:ea typeface="Calibri" panose="020F0502020204030204" pitchFamily="34" charset="0"/>
                <a:cs typeface="Times New Roman"/>
              </a:rPr>
              <a:t>managers can optimize space usage, enhance security protocols, and ensure the safety and comfort of attendees.</a:t>
            </a:r>
            <a:endParaRPr lang="en-US" sz="1400" dirty="0">
              <a:cs typeface="Times New Roman"/>
            </a:endParaRPr>
          </a:p>
        </p:txBody>
      </p:sp>
      <p:sp>
        <p:nvSpPr>
          <p:cNvPr id="62" name="Content Placeholder 61">
            <a:extLst>
              <a:ext uri="{FF2B5EF4-FFF2-40B4-BE49-F238E27FC236}">
                <a16:creationId xmlns:a16="http://schemas.microsoft.com/office/drawing/2014/main" id="{CB76F56D-5E7A-62F6-07BE-EE3243224669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5898447" y="4044625"/>
            <a:ext cx="3350611" cy="2040193"/>
          </a:xfrm>
        </p:spPr>
        <p:txBody>
          <a:bodyPr/>
          <a:lstStyle/>
          <a:p>
            <a:pPr algn="ctr"/>
            <a:endParaRPr lang="en-US" sz="14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r>
              <a:rPr lang="en-US" sz="1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The system will provide a detailed analysis of athlete performances which can be used for strategic planning and performance enhancement.</a:t>
            </a:r>
            <a:endParaRPr lang="en-US" sz="1400" dirty="0"/>
          </a:p>
        </p:txBody>
      </p:sp>
      <p:sp>
        <p:nvSpPr>
          <p:cNvPr id="63" name="Content Placeholder 62">
            <a:extLst>
              <a:ext uri="{FF2B5EF4-FFF2-40B4-BE49-F238E27FC236}">
                <a16:creationId xmlns:a16="http://schemas.microsoft.com/office/drawing/2014/main" id="{85487340-76B6-70AF-59CD-F5F72BF4AB26}"/>
              </a:ext>
            </a:extLst>
          </p:cNvPr>
          <p:cNvSpPr>
            <a:spLocks noGrp="1"/>
          </p:cNvSpPr>
          <p:nvPr>
            <p:ph idx="24"/>
          </p:nvPr>
        </p:nvSpPr>
        <p:spPr>
          <a:xfrm>
            <a:off x="8820981" y="4166502"/>
            <a:ext cx="3361558" cy="2040193"/>
          </a:xfrm>
        </p:spPr>
        <p:txBody>
          <a:bodyPr vert="horz" lIns="432000" tIns="45720" rIns="432000" bIns="45720" numCol="1" spcCol="288000" rtlCol="0" anchor="t">
            <a:noAutofit/>
          </a:bodyPr>
          <a:lstStyle/>
          <a:p>
            <a:pPr algn="ctr"/>
            <a:endParaRPr lang="en-US" sz="14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r>
              <a:rPr lang="en-US" sz="1400" dirty="0">
                <a:ea typeface="Calibri" panose="020F0502020204030204" pitchFamily="34" charset="0"/>
                <a:cs typeface="Times New Roman"/>
              </a:rPr>
              <a:t> helps</a:t>
            </a:r>
            <a:r>
              <a:rPr lang="en-US" sz="1400" dirty="0">
                <a:effectLst/>
                <a:ea typeface="Calibri" panose="020F0502020204030204" pitchFamily="34" charset="0"/>
                <a:cs typeface="Times New Roman"/>
              </a:rPr>
              <a:t> in designing targeted marketing campaigns and attracting potential sponsors, thereby increasing revenue streams.</a:t>
            </a:r>
            <a:endParaRPr lang="en-US" sz="1400" dirty="0">
              <a:cs typeface="Times New Roman"/>
            </a:endParaRPr>
          </a:p>
        </p:txBody>
      </p:sp>
      <p:sp>
        <p:nvSpPr>
          <p:cNvPr id="64" name="Content Placeholder 63">
            <a:extLst>
              <a:ext uri="{FF2B5EF4-FFF2-40B4-BE49-F238E27FC236}">
                <a16:creationId xmlns:a16="http://schemas.microsoft.com/office/drawing/2014/main" id="{07897337-9DC6-AA81-1367-D501C7CFDF05}"/>
              </a:ext>
            </a:extLst>
          </p:cNvPr>
          <p:cNvSpPr>
            <a:spLocks noGrp="1"/>
          </p:cNvSpPr>
          <p:nvPr>
            <p:ph idx="29"/>
          </p:nvPr>
        </p:nvSpPr>
        <p:spPr>
          <a:xfrm>
            <a:off x="9461" y="3193037"/>
            <a:ext cx="2929670" cy="243512"/>
          </a:xfrm>
        </p:spPr>
        <p:txBody>
          <a:bodyPr/>
          <a:lstStyle/>
          <a:p>
            <a:pPr algn="ctr"/>
            <a:r>
              <a:rPr lang="en-US" sz="1800" dirty="0">
                <a:latin typeface="+mj-lt"/>
              </a:rPr>
              <a:t>Enhanced Decision Making</a:t>
            </a:r>
          </a:p>
        </p:txBody>
      </p:sp>
      <p:sp>
        <p:nvSpPr>
          <p:cNvPr id="65" name="Content Placeholder 64">
            <a:extLst>
              <a:ext uri="{FF2B5EF4-FFF2-40B4-BE49-F238E27FC236}">
                <a16:creationId xmlns:a16="http://schemas.microsoft.com/office/drawing/2014/main" id="{8CBBF3A2-3C2B-9C5E-85DD-2E880B5A6EA0}"/>
              </a:ext>
            </a:extLst>
          </p:cNvPr>
          <p:cNvSpPr>
            <a:spLocks noGrp="1"/>
          </p:cNvSpPr>
          <p:nvPr>
            <p:ph idx="30"/>
          </p:nvPr>
        </p:nvSpPr>
        <p:spPr>
          <a:xfrm>
            <a:off x="2115696" y="3228922"/>
            <a:ext cx="4592521" cy="362609"/>
          </a:xfrm>
        </p:spPr>
        <p:txBody>
          <a:bodyPr/>
          <a:lstStyle/>
          <a:p>
            <a:pPr algn="ctr"/>
            <a:r>
              <a:rPr lang="en-US" sz="1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Efficient Venue </a:t>
            </a:r>
            <a:br>
              <a:rPr lang="en-US" sz="1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Management</a:t>
            </a:r>
            <a:endParaRPr lang="en-US" sz="1800" dirty="0">
              <a:latin typeface="+mj-lt"/>
            </a:endParaRPr>
          </a:p>
        </p:txBody>
      </p:sp>
      <p:sp>
        <p:nvSpPr>
          <p:cNvPr id="66" name="Content Placeholder 65">
            <a:extLst>
              <a:ext uri="{FF2B5EF4-FFF2-40B4-BE49-F238E27FC236}">
                <a16:creationId xmlns:a16="http://schemas.microsoft.com/office/drawing/2014/main" id="{FDC233FD-5F62-5EED-3DD9-3ABB1818201D}"/>
              </a:ext>
            </a:extLst>
          </p:cNvPr>
          <p:cNvSpPr>
            <a:spLocks noGrp="1"/>
          </p:cNvSpPr>
          <p:nvPr>
            <p:ph idx="31"/>
          </p:nvPr>
        </p:nvSpPr>
        <p:spPr>
          <a:xfrm>
            <a:off x="5940868" y="3248246"/>
            <a:ext cx="2920625" cy="213047"/>
          </a:xfrm>
        </p:spPr>
        <p:txBody>
          <a:bodyPr/>
          <a:lstStyle/>
          <a:p>
            <a:pPr algn="ctr"/>
            <a:r>
              <a:rPr lang="en-US" sz="1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Improved Athlete Performance Tracking</a:t>
            </a:r>
            <a:endParaRPr lang="en-US" sz="1800" dirty="0">
              <a:latin typeface="+mj-lt"/>
            </a:endParaRPr>
          </a:p>
        </p:txBody>
      </p:sp>
      <p:sp>
        <p:nvSpPr>
          <p:cNvPr id="67" name="Content Placeholder 66">
            <a:extLst>
              <a:ext uri="{FF2B5EF4-FFF2-40B4-BE49-F238E27FC236}">
                <a16:creationId xmlns:a16="http://schemas.microsoft.com/office/drawing/2014/main" id="{63A09869-1343-E436-39CC-8E0CCEF79935}"/>
              </a:ext>
            </a:extLst>
          </p:cNvPr>
          <p:cNvSpPr>
            <a:spLocks noGrp="1"/>
          </p:cNvSpPr>
          <p:nvPr>
            <p:ph idx="32"/>
          </p:nvPr>
        </p:nvSpPr>
        <p:spPr>
          <a:xfrm>
            <a:off x="8942605" y="3329011"/>
            <a:ext cx="2920625" cy="262520"/>
          </a:xfrm>
        </p:spPr>
        <p:txBody>
          <a:bodyPr/>
          <a:lstStyle/>
          <a:p>
            <a:pPr algn="ctr"/>
            <a:r>
              <a:rPr lang="en-US" sz="1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Targeted Marketing and Sponsorship Opportunities</a:t>
            </a:r>
            <a:endParaRPr lang="en-US" sz="1800" dirty="0">
              <a:latin typeface="+mj-lt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E73726E-4F6B-B3D7-7190-AE9DEDEE70F0}"/>
              </a:ext>
            </a:extLst>
          </p:cNvPr>
          <p:cNvSpPr/>
          <p:nvPr/>
        </p:nvSpPr>
        <p:spPr>
          <a:xfrm>
            <a:off x="0" y="6659789"/>
            <a:ext cx="12195696" cy="207593"/>
          </a:xfrm>
          <a:prstGeom prst="rect">
            <a:avLst/>
          </a:prstGeom>
          <a:solidFill>
            <a:srgbClr val="F6C4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group of rings with different colors&#10;&#10;Description automatically generated">
            <a:extLst>
              <a:ext uri="{FF2B5EF4-FFF2-40B4-BE49-F238E27FC236}">
                <a16:creationId xmlns:a16="http://schemas.microsoft.com/office/drawing/2014/main" id="{E01A6F32-9B41-878E-0B2D-9758B3BE98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48875" y="133413"/>
            <a:ext cx="1388534" cy="640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894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21736;p1497">
            <a:extLst>
              <a:ext uri="{FF2B5EF4-FFF2-40B4-BE49-F238E27FC236}">
                <a16:creationId xmlns:a16="http://schemas.microsoft.com/office/drawing/2014/main" id="{3579D1BF-B099-C946-BF74-F1B349BD73D0}"/>
              </a:ext>
            </a:extLst>
          </p:cNvPr>
          <p:cNvSpPr/>
          <p:nvPr/>
        </p:nvSpPr>
        <p:spPr>
          <a:xfrm rot="5400000" flipH="1">
            <a:off x="5967778" y="636220"/>
            <a:ext cx="258119" cy="12193677"/>
          </a:xfrm>
          <a:prstGeom prst="snip1Rect">
            <a:avLst>
              <a:gd name="adj" fmla="val 16667"/>
            </a:avLst>
          </a:prstGeom>
          <a:solidFill>
            <a:schemeClr val="tx1"/>
          </a:solidFill>
          <a:ln>
            <a:solidFill>
              <a:srgbClr val="00B0F0"/>
            </a:solidFill>
          </a:ln>
        </p:spPr>
        <p:txBody>
          <a:bodyPr spcFirstLastPara="1" wrap="square" lIns="60967" tIns="30467" rIns="60967" bIns="30467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Tx/>
              <a:buNone/>
              <a:tabLst/>
              <a:defRPr/>
            </a:pPr>
            <a:endParaRPr kumimoji="0" sz="1867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B0502020202020204" pitchFamily="34" charset="0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F092457-3F07-48F6-9F17-2F1F98B130F2}"/>
              </a:ext>
            </a:extLst>
          </p:cNvPr>
          <p:cNvSpPr/>
          <p:nvPr/>
        </p:nvSpPr>
        <p:spPr>
          <a:xfrm>
            <a:off x="6096000" y="5607730"/>
            <a:ext cx="5530986" cy="12330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  <a:sym typeface="Arial"/>
            </a:endParaRPr>
          </a:p>
        </p:txBody>
      </p:sp>
      <p:sp>
        <p:nvSpPr>
          <p:cNvPr id="3" name="Title 5">
            <a:extLst>
              <a:ext uri="{FF2B5EF4-FFF2-40B4-BE49-F238E27FC236}">
                <a16:creationId xmlns:a16="http://schemas.microsoft.com/office/drawing/2014/main" id="{F27EF112-4EAC-B505-DAB9-A2E77538F5FD}"/>
              </a:ext>
            </a:extLst>
          </p:cNvPr>
          <p:cNvSpPr txBox="1">
            <a:spLocks/>
          </p:cNvSpPr>
          <p:nvPr/>
        </p:nvSpPr>
        <p:spPr>
          <a:xfrm>
            <a:off x="369870" y="360529"/>
            <a:ext cx="8486263" cy="194275"/>
          </a:xfrm>
          <a:prstGeom prst="rect">
            <a:avLst/>
          </a:prstGeom>
        </p:spPr>
        <p:txBody>
          <a:bodyPr vert="horz" lIns="0" tIns="0" rIns="60960" bIns="30480" rtlCol="0" anchor="t">
            <a:noAutofit/>
          </a:bodyPr>
          <a:lstStyle>
            <a:lvl1pPr algn="l" defTabSz="137130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248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1" i="0" u="none" strike="noStrike" kern="1200" cap="none" spc="0" normalizeH="0" baseline="0" noProof="0" dirty="0">
                <a:ln>
                  <a:noFill/>
                </a:ln>
                <a:solidFill>
                  <a:srgbClr val="2B0030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  <a:sym typeface="Arial"/>
              </a:rPr>
              <a:t>ER DIAGRAM – ATHLETES FOCUSSED</a:t>
            </a:r>
          </a:p>
        </p:txBody>
      </p:sp>
      <p:pic>
        <p:nvPicPr>
          <p:cNvPr id="5" name="Picture 4" descr="A group of rings with different colors&#10;&#10;Description automatically generated">
            <a:extLst>
              <a:ext uri="{FF2B5EF4-FFF2-40B4-BE49-F238E27FC236}">
                <a16:creationId xmlns:a16="http://schemas.microsoft.com/office/drawing/2014/main" id="{E41352E6-301D-D18E-88A4-EDC7D5A438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8875" y="133413"/>
            <a:ext cx="1388534" cy="64031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D8F879F-BBE8-DC0D-DFB2-BC8D97BD27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850" y="1058053"/>
            <a:ext cx="11358112" cy="4914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7451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21736;p1497">
            <a:extLst>
              <a:ext uri="{FF2B5EF4-FFF2-40B4-BE49-F238E27FC236}">
                <a16:creationId xmlns:a16="http://schemas.microsoft.com/office/drawing/2014/main" id="{3579D1BF-B099-C946-BF74-F1B349BD73D0}"/>
              </a:ext>
            </a:extLst>
          </p:cNvPr>
          <p:cNvSpPr/>
          <p:nvPr/>
        </p:nvSpPr>
        <p:spPr>
          <a:xfrm rot="5400000" flipH="1">
            <a:off x="5980478" y="648919"/>
            <a:ext cx="232720" cy="12193679"/>
          </a:xfrm>
          <a:prstGeom prst="snip1Rect">
            <a:avLst>
              <a:gd name="adj" fmla="val 16667"/>
            </a:avLst>
          </a:prstGeom>
          <a:solidFill>
            <a:srgbClr val="009D3E"/>
          </a:solidFill>
          <a:ln>
            <a:solidFill>
              <a:srgbClr val="FFC000"/>
            </a:solidFill>
          </a:ln>
        </p:spPr>
        <p:txBody>
          <a:bodyPr spcFirstLastPara="1" wrap="square" lIns="60967" tIns="30467" rIns="60967" bIns="30467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Tx/>
              <a:buNone/>
              <a:tabLst/>
              <a:defRPr/>
            </a:pPr>
            <a:endParaRPr kumimoji="0" sz="1867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B0502020202020204" pitchFamily="34" charset="0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F092457-3F07-48F6-9F17-2F1F98B130F2}"/>
              </a:ext>
            </a:extLst>
          </p:cNvPr>
          <p:cNvSpPr/>
          <p:nvPr/>
        </p:nvSpPr>
        <p:spPr>
          <a:xfrm>
            <a:off x="6096000" y="5607730"/>
            <a:ext cx="5530986" cy="12330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  <a:sym typeface="Arial"/>
            </a:endParaRPr>
          </a:p>
        </p:txBody>
      </p:sp>
      <p:sp>
        <p:nvSpPr>
          <p:cNvPr id="3" name="Title 5">
            <a:extLst>
              <a:ext uri="{FF2B5EF4-FFF2-40B4-BE49-F238E27FC236}">
                <a16:creationId xmlns:a16="http://schemas.microsoft.com/office/drawing/2014/main" id="{F27EF112-4EAC-B505-DAB9-A2E77538F5FD}"/>
              </a:ext>
            </a:extLst>
          </p:cNvPr>
          <p:cNvSpPr txBox="1">
            <a:spLocks/>
          </p:cNvSpPr>
          <p:nvPr/>
        </p:nvSpPr>
        <p:spPr>
          <a:xfrm>
            <a:off x="369870" y="360529"/>
            <a:ext cx="8486263" cy="194275"/>
          </a:xfrm>
          <a:prstGeom prst="rect">
            <a:avLst/>
          </a:prstGeom>
        </p:spPr>
        <p:txBody>
          <a:bodyPr vert="horz" lIns="0" tIns="0" rIns="60960" bIns="30480" rtlCol="0" anchor="t">
            <a:noAutofit/>
          </a:bodyPr>
          <a:lstStyle>
            <a:lvl1pPr algn="l" defTabSz="137130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248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1" i="0" u="none" strike="noStrike" kern="1200" cap="none" spc="0" normalizeH="0" baseline="0" noProof="0" dirty="0">
                <a:ln>
                  <a:noFill/>
                </a:ln>
                <a:solidFill>
                  <a:srgbClr val="2B0030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  <a:sym typeface="Arial"/>
              </a:rPr>
              <a:t>ER DIAGRAM –BUSINESS FOCUSSED</a:t>
            </a:r>
          </a:p>
        </p:txBody>
      </p:sp>
      <p:pic>
        <p:nvPicPr>
          <p:cNvPr id="12" name="Picture 11" descr="A group of rings with different colors&#10;&#10;Description automatically generated">
            <a:extLst>
              <a:ext uri="{FF2B5EF4-FFF2-40B4-BE49-F238E27FC236}">
                <a16:creationId xmlns:a16="http://schemas.microsoft.com/office/drawing/2014/main" id="{B9348C74-EB76-9051-F309-61019A0484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8875" y="133413"/>
            <a:ext cx="1388534" cy="640318"/>
          </a:xfrm>
          <a:prstGeom prst="rect">
            <a:avLst/>
          </a:prstGeom>
        </p:spPr>
      </p:pic>
      <p:pic>
        <p:nvPicPr>
          <p:cNvPr id="5" name="Picture 4" descr="A diagram of a flowchart&#10;&#10;Description automatically generated">
            <a:extLst>
              <a:ext uri="{FF2B5EF4-FFF2-40B4-BE49-F238E27FC236}">
                <a16:creationId xmlns:a16="http://schemas.microsoft.com/office/drawing/2014/main" id="{0B599262-723D-515E-DAE4-3DD10A2DA0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98" y="809531"/>
            <a:ext cx="11997663" cy="5811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5793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F6B99B56-96D8-47A0-9389-13427718BC51}"/>
              </a:ext>
            </a:extLst>
          </p:cNvPr>
          <p:cNvSpPr txBox="1"/>
          <p:nvPr/>
        </p:nvSpPr>
        <p:spPr>
          <a:xfrm>
            <a:off x="1" y="6446004"/>
            <a:ext cx="5303675" cy="420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3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1067" b="0" i="0" u="none" strike="noStrike" kern="1200" cap="none" spc="0" normalizeH="0" baseline="0" noProof="0">
                <a:ln>
                  <a:noFill/>
                </a:ln>
                <a:solidFill>
                  <a:srgbClr val="2B003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Arial"/>
                <a:sym typeface="Arial"/>
              </a:rPr>
            </a:br>
            <a:r>
              <a:rPr kumimoji="0" lang="en-US" sz="1067" b="0" i="0" u="none" strike="noStrike" kern="1200" cap="none" spc="0" normalizeH="0" baseline="0" noProof="0">
                <a:ln>
                  <a:noFill/>
                </a:ln>
                <a:solidFill>
                  <a:srgbClr val="2B003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Arial"/>
                <a:sym typeface="Arial"/>
              </a:rPr>
              <a:t>Time period: July 2021 to October 2021</a:t>
            </a:r>
            <a:endParaRPr kumimoji="0" lang="en-IN" sz="1067" b="0" i="0" u="none" strike="noStrike" kern="1200" cap="none" spc="0" normalizeH="0" baseline="0" noProof="0">
              <a:ln>
                <a:noFill/>
              </a:ln>
              <a:solidFill>
                <a:srgbClr val="2B0030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Arial"/>
              <a:sym typeface="Arial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F092457-3F07-48F6-9F17-2F1F98B130F2}"/>
              </a:ext>
            </a:extLst>
          </p:cNvPr>
          <p:cNvSpPr/>
          <p:nvPr/>
        </p:nvSpPr>
        <p:spPr>
          <a:xfrm>
            <a:off x="6096000" y="5607730"/>
            <a:ext cx="5530986" cy="12330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  <a:sym typeface="Arial"/>
            </a:endParaRPr>
          </a:p>
        </p:txBody>
      </p:sp>
      <p:sp>
        <p:nvSpPr>
          <p:cNvPr id="3" name="Title 5">
            <a:extLst>
              <a:ext uri="{FF2B5EF4-FFF2-40B4-BE49-F238E27FC236}">
                <a16:creationId xmlns:a16="http://schemas.microsoft.com/office/drawing/2014/main" id="{F27EF112-4EAC-B505-DAB9-A2E77538F5FD}"/>
              </a:ext>
            </a:extLst>
          </p:cNvPr>
          <p:cNvSpPr txBox="1">
            <a:spLocks/>
          </p:cNvSpPr>
          <p:nvPr/>
        </p:nvSpPr>
        <p:spPr>
          <a:xfrm>
            <a:off x="369870" y="360529"/>
            <a:ext cx="8486263" cy="194275"/>
          </a:xfrm>
          <a:prstGeom prst="rect">
            <a:avLst/>
          </a:prstGeom>
        </p:spPr>
        <p:txBody>
          <a:bodyPr vert="horz" lIns="0" tIns="0" rIns="60960" bIns="30480" rtlCol="0" anchor="t">
            <a:noAutofit/>
          </a:bodyPr>
          <a:lstStyle>
            <a:lvl1pPr algn="l" defTabSz="137130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248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2000">
                <a:solidFill>
                  <a:srgbClr val="2B0030"/>
                </a:solidFill>
                <a:latin typeface="Century Gothic" panose="020F0302020204030204"/>
                <a:sym typeface="Arial"/>
              </a:rPr>
              <a:t>ER TO RELATIONAL DESIGN </a:t>
            </a:r>
            <a:endParaRPr kumimoji="0" lang="en-IN" sz="2000" b="1" i="0" u="none" strike="noStrike" kern="1200" cap="none" spc="0" normalizeH="0" baseline="0" noProof="0">
              <a:ln>
                <a:noFill/>
              </a:ln>
              <a:solidFill>
                <a:srgbClr val="2B0030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  <a:sym typeface="Arial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EA41C4B-A6F1-0BB9-3A1E-A7AF7A15B019}"/>
              </a:ext>
            </a:extLst>
          </p:cNvPr>
          <p:cNvSpPr/>
          <p:nvPr/>
        </p:nvSpPr>
        <p:spPr>
          <a:xfrm>
            <a:off x="0" y="6664931"/>
            <a:ext cx="12195696" cy="202451"/>
          </a:xfrm>
          <a:prstGeom prst="rect">
            <a:avLst/>
          </a:prstGeom>
          <a:solidFill>
            <a:srgbClr val="D700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E1BA0CC-86C4-4A80-1B82-39D236FA5F35}"/>
              </a:ext>
            </a:extLst>
          </p:cNvPr>
          <p:cNvSpPr txBox="1"/>
          <p:nvPr/>
        </p:nvSpPr>
        <p:spPr>
          <a:xfrm>
            <a:off x="375313" y="1211238"/>
            <a:ext cx="11975910" cy="55092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 b="1">
                <a:solidFill>
                  <a:srgbClr val="000000"/>
                </a:solidFill>
                <a:latin typeface="Arial"/>
                <a:cs typeface="Arial"/>
              </a:rPr>
              <a:t>ATHLETES</a:t>
            </a:r>
            <a:r>
              <a:rPr lang="en-US" sz="1600">
                <a:solidFill>
                  <a:srgbClr val="000000"/>
                </a:solidFill>
                <a:latin typeface="Arial"/>
                <a:cs typeface="Arial"/>
              </a:rPr>
              <a:t>(</a:t>
            </a:r>
            <a:r>
              <a:rPr lang="en-US" sz="1600" u="sng" err="1">
                <a:solidFill>
                  <a:srgbClr val="000000"/>
                </a:solidFill>
                <a:latin typeface="Arial"/>
                <a:cs typeface="Arial"/>
              </a:rPr>
              <a:t>athleteId</a:t>
            </a:r>
            <a:r>
              <a:rPr lang="en-US" sz="1600">
                <a:solidFill>
                  <a:srgbClr val="000000"/>
                </a:solidFill>
                <a:latin typeface="Arial"/>
                <a:cs typeface="Arial"/>
              </a:rPr>
              <a:t>, country, gender, </a:t>
            </a:r>
            <a:r>
              <a:rPr lang="en-US" sz="1600" err="1">
                <a:solidFill>
                  <a:srgbClr val="000000"/>
                </a:solidFill>
                <a:latin typeface="Arial"/>
                <a:cs typeface="Arial"/>
              </a:rPr>
              <a:t>Fname</a:t>
            </a:r>
            <a:r>
              <a:rPr lang="en-US" sz="1600">
                <a:solidFill>
                  <a:srgbClr val="000000"/>
                </a:solidFill>
                <a:latin typeface="Arial"/>
                <a:cs typeface="Arial"/>
              </a:rPr>
              <a:t>, </a:t>
            </a:r>
            <a:r>
              <a:rPr lang="en-US" sz="1600" err="1">
                <a:solidFill>
                  <a:srgbClr val="000000"/>
                </a:solidFill>
                <a:latin typeface="Arial"/>
                <a:cs typeface="Arial"/>
              </a:rPr>
              <a:t>Lname</a:t>
            </a:r>
            <a:r>
              <a:rPr lang="en-US" sz="1600">
                <a:solidFill>
                  <a:srgbClr val="000000"/>
                </a:solidFill>
                <a:latin typeface="Arial"/>
                <a:cs typeface="Arial"/>
              </a:rPr>
              <a:t>, DOB, height, weight)</a:t>
            </a:r>
          </a:p>
          <a:p>
            <a:pPr marL="285750" indent="-285750">
              <a:buFont typeface="Arial"/>
              <a:buChar char="•"/>
            </a:pPr>
            <a:endParaRPr lang="en-US" sz="1600">
              <a:solidFill>
                <a:srgbClr val="000000"/>
              </a:solidFill>
              <a:latin typeface="Arial"/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US" sz="1800" b="1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COACH(</a:t>
            </a:r>
            <a:r>
              <a:rPr lang="en-US" sz="1800" b="0" i="0" u="sng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coachID</a:t>
            </a:r>
            <a:r>
              <a:rPr lang="en-US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n-US" sz="1800" b="0" i="0" u="none" strike="noStrike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coach_name</a:t>
            </a:r>
            <a:r>
              <a:rPr lang="en-US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gender, country, nationality, specialization, DOB</a:t>
            </a:r>
            <a:r>
              <a:rPr lang="en-US" sz="1800" b="1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)</a:t>
            </a:r>
            <a:endParaRPr lang="en-US" sz="1600">
              <a:solidFill>
                <a:srgbClr val="000000"/>
              </a:solidFill>
              <a:latin typeface="Arial"/>
              <a:cs typeface="Arial"/>
            </a:endParaRPr>
          </a:p>
          <a:p>
            <a:pPr marL="285750" indent="-285750">
              <a:buFont typeface="Arial"/>
              <a:buChar char="•"/>
            </a:pPr>
            <a:endParaRPr lang="en-US" sz="1600">
              <a:solidFill>
                <a:srgbClr val="000000"/>
              </a:solidFill>
              <a:latin typeface="Arial"/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US" sz="1600" b="1">
                <a:solidFill>
                  <a:srgbClr val="000000"/>
                </a:solidFill>
                <a:latin typeface="Arial"/>
                <a:cs typeface="Arial"/>
              </a:rPr>
              <a:t>PERFORMANCE_DETAILS(</a:t>
            </a:r>
            <a:r>
              <a:rPr lang="en-US" sz="1600" u="sng" err="1">
                <a:solidFill>
                  <a:srgbClr val="000000"/>
                </a:solidFill>
                <a:latin typeface="Arial"/>
                <a:cs typeface="Arial"/>
              </a:rPr>
              <a:t>performanceID</a:t>
            </a:r>
            <a:r>
              <a:rPr lang="en-US" sz="1600">
                <a:solidFill>
                  <a:srgbClr val="000000"/>
                </a:solidFill>
                <a:latin typeface="Arial"/>
                <a:cs typeface="Arial"/>
              </a:rPr>
              <a:t>, </a:t>
            </a:r>
            <a:r>
              <a:rPr lang="en-US" sz="1600" u="sng" err="1">
                <a:solidFill>
                  <a:srgbClr val="000000"/>
                </a:solidFill>
                <a:latin typeface="Arial"/>
                <a:cs typeface="Arial"/>
              </a:rPr>
              <a:t>athleteID</a:t>
            </a:r>
            <a:r>
              <a:rPr lang="en-US" sz="1600">
                <a:solidFill>
                  <a:srgbClr val="000000"/>
                </a:solidFill>
                <a:latin typeface="Arial"/>
                <a:cs typeface="Arial"/>
              </a:rPr>
              <a:t>, </a:t>
            </a:r>
            <a:r>
              <a:rPr lang="en-US" sz="1600" u="sng">
                <a:solidFill>
                  <a:srgbClr val="000000"/>
                </a:solidFill>
                <a:latin typeface="Arial"/>
                <a:cs typeface="Arial"/>
              </a:rPr>
              <a:t>coachID,</a:t>
            </a:r>
            <a:r>
              <a:rPr lang="en-US" sz="1600">
                <a:solidFill>
                  <a:srgbClr val="000000"/>
                </a:solidFill>
                <a:latin typeface="Arial"/>
                <a:cs typeface="Arial"/>
              </a:rPr>
              <a:t> medal, </a:t>
            </a:r>
            <a:r>
              <a:rPr lang="en-US" sz="1600" err="1">
                <a:solidFill>
                  <a:srgbClr val="000000"/>
                </a:solidFill>
                <a:latin typeface="Arial"/>
                <a:cs typeface="Arial"/>
              </a:rPr>
              <a:t>date_recorded</a:t>
            </a:r>
            <a:r>
              <a:rPr lang="en-US" sz="1600">
                <a:solidFill>
                  <a:srgbClr val="000000"/>
                </a:solidFill>
                <a:latin typeface="Arial"/>
                <a:cs typeface="Arial"/>
              </a:rPr>
              <a:t>,  speed, technique, </a:t>
            </a:r>
            <a:r>
              <a:rPr lang="en-US" sz="1600" err="1">
                <a:solidFill>
                  <a:srgbClr val="000000"/>
                </a:solidFill>
                <a:latin typeface="Arial"/>
                <a:cs typeface="Arial"/>
              </a:rPr>
              <a:t>strength_gains</a:t>
            </a:r>
            <a:r>
              <a:rPr lang="en-US" sz="1600" b="1">
                <a:solidFill>
                  <a:srgbClr val="000000"/>
                </a:solidFill>
                <a:latin typeface="Arial"/>
                <a:cs typeface="Arial"/>
              </a:rPr>
              <a:t>)</a:t>
            </a:r>
            <a:endParaRPr lang="en-US" sz="1600"/>
          </a:p>
          <a:p>
            <a:r>
              <a:rPr lang="en-US" sz="1600">
                <a:solidFill>
                  <a:srgbClr val="000000"/>
                </a:solidFill>
                <a:latin typeface="Arial"/>
                <a:cs typeface="Arial"/>
              </a:rPr>
              <a:t>            Foreign key (</a:t>
            </a:r>
            <a:r>
              <a:rPr lang="en-US" sz="1600" err="1">
                <a:solidFill>
                  <a:srgbClr val="000000"/>
                </a:solidFill>
                <a:latin typeface="Arial"/>
                <a:cs typeface="Arial"/>
              </a:rPr>
              <a:t>athleteID</a:t>
            </a:r>
            <a:r>
              <a:rPr lang="en-US" sz="1600">
                <a:solidFill>
                  <a:srgbClr val="000000"/>
                </a:solidFill>
                <a:latin typeface="Arial"/>
                <a:cs typeface="Arial"/>
              </a:rPr>
              <a:t>) references </a:t>
            </a:r>
            <a:r>
              <a:rPr lang="en-US" sz="1600" b="1">
                <a:solidFill>
                  <a:srgbClr val="000000"/>
                </a:solidFill>
                <a:latin typeface="Arial"/>
                <a:cs typeface="Arial"/>
              </a:rPr>
              <a:t>ATHLETES</a:t>
            </a:r>
            <a:endParaRPr lang="en-US" sz="1600"/>
          </a:p>
          <a:p>
            <a:r>
              <a:rPr lang="en-US" sz="1600">
                <a:solidFill>
                  <a:srgbClr val="000000"/>
                </a:solidFill>
                <a:latin typeface="Arial"/>
                <a:cs typeface="Arial"/>
              </a:rPr>
              <a:t>            Foreign key (coachID) references </a:t>
            </a:r>
            <a:r>
              <a:rPr lang="en-US" sz="1600" b="1">
                <a:solidFill>
                  <a:srgbClr val="000000"/>
                </a:solidFill>
                <a:latin typeface="Arial"/>
                <a:cs typeface="Arial"/>
              </a:rPr>
              <a:t>COACHES</a:t>
            </a:r>
            <a:endParaRPr lang="en-US" sz="1600"/>
          </a:p>
          <a:p>
            <a:pPr marL="285750" indent="-285750">
              <a:buFont typeface="Arial"/>
              <a:buChar char="•"/>
            </a:pPr>
            <a:endParaRPr lang="en-US" sz="1600">
              <a:solidFill>
                <a:srgbClr val="000000"/>
              </a:solidFill>
              <a:latin typeface="Arial"/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US" sz="1600" b="1">
                <a:solidFill>
                  <a:srgbClr val="000000"/>
                </a:solidFill>
                <a:latin typeface="Arial"/>
                <a:cs typeface="Arial"/>
              </a:rPr>
              <a:t>ATHLETE_RECORDS(</a:t>
            </a:r>
            <a:r>
              <a:rPr lang="en-US" sz="1600" u="sng" err="1">
                <a:solidFill>
                  <a:srgbClr val="000000"/>
                </a:solidFill>
                <a:latin typeface="Arial"/>
                <a:cs typeface="Arial"/>
              </a:rPr>
              <a:t>athleteId</a:t>
            </a:r>
            <a:r>
              <a:rPr lang="en-US" sz="1600">
                <a:solidFill>
                  <a:srgbClr val="000000"/>
                </a:solidFill>
                <a:latin typeface="Arial"/>
                <a:cs typeface="Arial"/>
              </a:rPr>
              <a:t>, </a:t>
            </a:r>
            <a:r>
              <a:rPr lang="en-US" sz="1600" u="sng" err="1">
                <a:solidFill>
                  <a:srgbClr val="000000"/>
                </a:solidFill>
                <a:latin typeface="Arial"/>
                <a:cs typeface="Arial"/>
              </a:rPr>
              <a:t>recordID</a:t>
            </a:r>
            <a:r>
              <a:rPr lang="en-US" sz="1600" b="1">
                <a:solidFill>
                  <a:srgbClr val="000000"/>
                </a:solidFill>
                <a:latin typeface="Arial"/>
                <a:cs typeface="Arial"/>
              </a:rPr>
              <a:t>)</a:t>
            </a:r>
            <a:endParaRPr lang="en-US" sz="1600"/>
          </a:p>
          <a:p>
            <a:r>
              <a:rPr lang="en-US" sz="1600">
                <a:solidFill>
                  <a:srgbClr val="000000"/>
                </a:solidFill>
                <a:latin typeface="Arial"/>
                <a:cs typeface="Arial"/>
              </a:rPr>
              <a:t>            Foreign key (</a:t>
            </a:r>
            <a:r>
              <a:rPr lang="en-US" sz="1600" err="1">
                <a:solidFill>
                  <a:srgbClr val="000000"/>
                </a:solidFill>
                <a:latin typeface="Arial"/>
                <a:cs typeface="Arial"/>
              </a:rPr>
              <a:t>athleteID</a:t>
            </a:r>
            <a:r>
              <a:rPr lang="en-US" sz="1600">
                <a:solidFill>
                  <a:srgbClr val="000000"/>
                </a:solidFill>
                <a:latin typeface="Arial"/>
                <a:cs typeface="Arial"/>
              </a:rPr>
              <a:t>) references </a:t>
            </a:r>
            <a:r>
              <a:rPr lang="en-US" sz="1600" b="1">
                <a:solidFill>
                  <a:srgbClr val="000000"/>
                </a:solidFill>
                <a:latin typeface="Arial"/>
                <a:cs typeface="Arial"/>
              </a:rPr>
              <a:t>ATHLETES</a:t>
            </a:r>
            <a:endParaRPr lang="en-US" sz="1600"/>
          </a:p>
          <a:p>
            <a:r>
              <a:rPr lang="en-US" sz="1600">
                <a:solidFill>
                  <a:srgbClr val="000000"/>
                </a:solidFill>
                <a:latin typeface="Arial"/>
                <a:cs typeface="Arial"/>
              </a:rPr>
              <a:t>            Foreign key (</a:t>
            </a:r>
            <a:r>
              <a:rPr lang="en-US" sz="1600" err="1">
                <a:solidFill>
                  <a:srgbClr val="000000"/>
                </a:solidFill>
                <a:latin typeface="Arial"/>
                <a:cs typeface="Arial"/>
              </a:rPr>
              <a:t>recordID</a:t>
            </a:r>
            <a:r>
              <a:rPr lang="en-US" sz="1600">
                <a:solidFill>
                  <a:srgbClr val="000000"/>
                </a:solidFill>
                <a:latin typeface="Arial"/>
                <a:cs typeface="Arial"/>
              </a:rPr>
              <a:t>) references </a:t>
            </a:r>
            <a:r>
              <a:rPr lang="en-US" sz="1600" b="1">
                <a:solidFill>
                  <a:srgbClr val="000000"/>
                </a:solidFill>
                <a:latin typeface="Arial"/>
                <a:cs typeface="Arial"/>
              </a:rPr>
              <a:t>RECORDS</a:t>
            </a:r>
            <a:endParaRPr lang="en-US" sz="1600"/>
          </a:p>
          <a:p>
            <a:endParaRPr lang="en-US" sz="1600" b="1">
              <a:solidFill>
                <a:srgbClr val="000000"/>
              </a:solidFill>
              <a:latin typeface="Arial"/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US" sz="1600" b="1">
                <a:solidFill>
                  <a:srgbClr val="000000"/>
                </a:solidFill>
                <a:latin typeface="Arial"/>
                <a:cs typeface="Arial"/>
              </a:rPr>
              <a:t>EVENTS(</a:t>
            </a:r>
            <a:r>
              <a:rPr lang="en-US" sz="1600" u="sng">
                <a:solidFill>
                  <a:srgbClr val="000000"/>
                </a:solidFill>
                <a:latin typeface="Arial"/>
                <a:cs typeface="Arial"/>
              </a:rPr>
              <a:t>eventID</a:t>
            </a:r>
            <a:r>
              <a:rPr lang="en-US" sz="1600">
                <a:solidFill>
                  <a:srgbClr val="000000"/>
                </a:solidFill>
                <a:latin typeface="Arial"/>
                <a:cs typeface="Arial"/>
              </a:rPr>
              <a:t>, </a:t>
            </a:r>
            <a:r>
              <a:rPr lang="en-US" sz="1600" err="1">
                <a:solidFill>
                  <a:srgbClr val="000000"/>
                </a:solidFill>
                <a:latin typeface="Arial"/>
                <a:cs typeface="Arial"/>
              </a:rPr>
              <a:t>sportID</a:t>
            </a:r>
            <a:r>
              <a:rPr lang="en-US" sz="1600">
                <a:solidFill>
                  <a:srgbClr val="000000"/>
                </a:solidFill>
                <a:latin typeface="Arial"/>
                <a:cs typeface="Arial"/>
              </a:rPr>
              <a:t>, </a:t>
            </a:r>
            <a:r>
              <a:rPr lang="en-US" sz="1600" err="1">
                <a:solidFill>
                  <a:srgbClr val="000000"/>
                </a:solidFill>
                <a:latin typeface="Arial"/>
                <a:cs typeface="Arial"/>
              </a:rPr>
              <a:t>eventVenue</a:t>
            </a:r>
            <a:r>
              <a:rPr lang="en-US" sz="1600">
                <a:solidFill>
                  <a:srgbClr val="000000"/>
                </a:solidFill>
                <a:latin typeface="Arial"/>
                <a:cs typeface="Arial"/>
              </a:rPr>
              <a:t>, attendance, eventName, </a:t>
            </a:r>
            <a:r>
              <a:rPr lang="en-US" sz="1600" err="1">
                <a:solidFill>
                  <a:srgbClr val="000000"/>
                </a:solidFill>
                <a:latin typeface="Arial"/>
                <a:cs typeface="Arial"/>
              </a:rPr>
              <a:t>eventType</a:t>
            </a:r>
            <a:r>
              <a:rPr lang="en-US" sz="1600">
                <a:solidFill>
                  <a:srgbClr val="000000"/>
                </a:solidFill>
                <a:latin typeface="Arial"/>
                <a:cs typeface="Arial"/>
              </a:rPr>
              <a:t>, </a:t>
            </a:r>
            <a:r>
              <a:rPr lang="en-US" sz="1600" err="1">
                <a:solidFill>
                  <a:srgbClr val="000000"/>
                </a:solidFill>
                <a:latin typeface="Arial"/>
                <a:cs typeface="Arial"/>
              </a:rPr>
              <a:t>eventCategory</a:t>
            </a:r>
            <a:r>
              <a:rPr lang="en-US" sz="1600" b="1">
                <a:solidFill>
                  <a:srgbClr val="000000"/>
                </a:solidFill>
                <a:latin typeface="Arial"/>
                <a:cs typeface="Arial"/>
              </a:rPr>
              <a:t>) </a:t>
            </a:r>
            <a:br>
              <a:rPr lang="en-US" sz="1600" b="1">
                <a:solidFill>
                  <a:srgbClr val="000000"/>
                </a:solidFill>
                <a:latin typeface="Arial"/>
                <a:cs typeface="Arial"/>
              </a:rPr>
            </a:br>
            <a:r>
              <a:rPr lang="en-US" sz="1600" b="1">
                <a:solidFill>
                  <a:srgbClr val="000000"/>
                </a:solidFill>
                <a:latin typeface="Arial"/>
                <a:cs typeface="Arial"/>
              </a:rPr>
              <a:t>       </a:t>
            </a:r>
            <a:r>
              <a:rPr lang="en-US" sz="1600">
                <a:solidFill>
                  <a:srgbClr val="000000"/>
                </a:solidFill>
                <a:latin typeface="Arial"/>
                <a:cs typeface="Arial"/>
              </a:rPr>
              <a:t>Foreign key (</a:t>
            </a:r>
            <a:r>
              <a:rPr lang="en-US" sz="1600" err="1">
                <a:solidFill>
                  <a:srgbClr val="000000"/>
                </a:solidFill>
                <a:latin typeface="Arial"/>
                <a:cs typeface="Arial"/>
              </a:rPr>
              <a:t>sportID</a:t>
            </a:r>
            <a:r>
              <a:rPr lang="en-US" sz="1600">
                <a:solidFill>
                  <a:srgbClr val="000000"/>
                </a:solidFill>
                <a:latin typeface="Arial"/>
                <a:cs typeface="Arial"/>
              </a:rPr>
              <a:t>) references </a:t>
            </a:r>
            <a:r>
              <a:rPr lang="en-US" sz="1600" b="1">
                <a:solidFill>
                  <a:srgbClr val="000000"/>
                </a:solidFill>
                <a:latin typeface="Arial"/>
                <a:cs typeface="Arial"/>
              </a:rPr>
              <a:t>SPORTS</a:t>
            </a:r>
            <a:endParaRPr lang="en-US" sz="1600">
              <a:solidFill>
                <a:srgbClr val="2B0030"/>
              </a:solidFill>
              <a:latin typeface="Century Gothic" panose="020F0302020204030204"/>
              <a:cs typeface="Arial"/>
            </a:endParaRPr>
          </a:p>
          <a:p>
            <a:endParaRPr lang="en-US" sz="1600" b="1">
              <a:solidFill>
                <a:srgbClr val="000000"/>
              </a:solidFill>
              <a:latin typeface="Arial"/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US" sz="1600" b="1">
                <a:solidFill>
                  <a:srgbClr val="000000"/>
                </a:solidFill>
                <a:latin typeface="Arial"/>
                <a:cs typeface="Arial"/>
              </a:rPr>
              <a:t>TICKET_CATEGORY</a:t>
            </a:r>
            <a:r>
              <a:rPr lang="en-US" sz="1600">
                <a:solidFill>
                  <a:srgbClr val="000000"/>
                </a:solidFill>
                <a:latin typeface="Arial"/>
                <a:cs typeface="Arial"/>
              </a:rPr>
              <a:t>(</a:t>
            </a:r>
            <a:r>
              <a:rPr lang="en-US" sz="1600" u="sng" err="1">
                <a:solidFill>
                  <a:srgbClr val="000000"/>
                </a:solidFill>
                <a:latin typeface="Arial"/>
                <a:cs typeface="Arial"/>
              </a:rPr>
              <a:t>ticketcategoryID</a:t>
            </a:r>
            <a:r>
              <a:rPr lang="en-US" sz="1600">
                <a:solidFill>
                  <a:srgbClr val="000000"/>
                </a:solidFill>
                <a:latin typeface="Arial"/>
                <a:cs typeface="Arial"/>
              </a:rPr>
              <a:t>, </a:t>
            </a:r>
            <a:r>
              <a:rPr lang="en-US" sz="1600" err="1">
                <a:solidFill>
                  <a:srgbClr val="000000"/>
                </a:solidFill>
                <a:latin typeface="Arial"/>
                <a:cs typeface="Arial"/>
              </a:rPr>
              <a:t>listedPrice</a:t>
            </a:r>
            <a:r>
              <a:rPr lang="en-US" sz="1600">
                <a:solidFill>
                  <a:srgbClr val="000000"/>
                </a:solidFill>
                <a:latin typeface="Arial"/>
                <a:cs typeface="Arial"/>
              </a:rPr>
              <a:t>, </a:t>
            </a:r>
            <a:r>
              <a:rPr lang="en-US" sz="1600" err="1">
                <a:solidFill>
                  <a:srgbClr val="000000"/>
                </a:solidFill>
                <a:latin typeface="Arial"/>
                <a:cs typeface="Arial"/>
              </a:rPr>
              <a:t>categoryName</a:t>
            </a:r>
            <a:r>
              <a:rPr lang="en-US" sz="1600">
                <a:solidFill>
                  <a:srgbClr val="000000"/>
                </a:solidFill>
                <a:latin typeface="Arial"/>
                <a:cs typeface="Arial"/>
              </a:rPr>
              <a:t>, </a:t>
            </a:r>
            <a:r>
              <a:rPr lang="en-US" sz="1600" err="1">
                <a:solidFill>
                  <a:srgbClr val="000000"/>
                </a:solidFill>
                <a:latin typeface="Arial"/>
                <a:cs typeface="Arial"/>
              </a:rPr>
              <a:t>ticketType</a:t>
            </a:r>
            <a:r>
              <a:rPr lang="en-US" sz="1600">
                <a:solidFill>
                  <a:srgbClr val="000000"/>
                </a:solidFill>
                <a:latin typeface="Arial"/>
                <a:cs typeface="Arial"/>
              </a:rPr>
              <a:t>, availability, </a:t>
            </a:r>
            <a:r>
              <a:rPr lang="en-US" sz="1600" err="1">
                <a:solidFill>
                  <a:srgbClr val="000000"/>
                </a:solidFill>
                <a:latin typeface="Arial"/>
                <a:cs typeface="Arial"/>
              </a:rPr>
              <a:t>seatInformation</a:t>
            </a:r>
            <a:r>
              <a:rPr lang="en-US" sz="1600">
                <a:solidFill>
                  <a:srgbClr val="000000"/>
                </a:solidFill>
                <a:latin typeface="Arial"/>
                <a:cs typeface="Arial"/>
              </a:rPr>
              <a:t>)</a:t>
            </a:r>
            <a:br>
              <a:rPr lang="en-US" sz="1600"/>
            </a:br>
            <a:endParaRPr lang="en-US" sz="1600"/>
          </a:p>
          <a:p>
            <a:pPr marL="285750" indent="-285750">
              <a:buFont typeface="Arial"/>
              <a:buChar char="•"/>
            </a:pPr>
            <a:r>
              <a:rPr lang="en-US" sz="1600" b="1">
                <a:solidFill>
                  <a:srgbClr val="000000"/>
                </a:solidFill>
                <a:latin typeface="Arial"/>
                <a:cs typeface="Arial"/>
              </a:rPr>
              <a:t>TICKET_SALE</a:t>
            </a:r>
            <a:r>
              <a:rPr lang="en-US" sz="1600">
                <a:solidFill>
                  <a:srgbClr val="000000"/>
                </a:solidFill>
                <a:latin typeface="Arial"/>
                <a:cs typeface="Arial"/>
              </a:rPr>
              <a:t>(</a:t>
            </a:r>
            <a:r>
              <a:rPr lang="en-US" sz="1600" u="sng" err="1">
                <a:solidFill>
                  <a:srgbClr val="000000"/>
                </a:solidFill>
                <a:latin typeface="Arial"/>
                <a:cs typeface="Arial"/>
              </a:rPr>
              <a:t>transactionID</a:t>
            </a:r>
            <a:r>
              <a:rPr lang="en-US" sz="1600">
                <a:solidFill>
                  <a:srgbClr val="000000"/>
                </a:solidFill>
                <a:latin typeface="Arial"/>
                <a:cs typeface="Arial"/>
              </a:rPr>
              <a:t>, </a:t>
            </a:r>
            <a:r>
              <a:rPr lang="en-US" sz="1600" err="1">
                <a:solidFill>
                  <a:srgbClr val="000000"/>
                </a:solidFill>
                <a:latin typeface="Arial"/>
                <a:cs typeface="Arial"/>
              </a:rPr>
              <a:t>ticketcategoryID,purchasePrice</a:t>
            </a:r>
            <a:r>
              <a:rPr lang="en-US" sz="1600">
                <a:solidFill>
                  <a:srgbClr val="000000"/>
                </a:solidFill>
                <a:latin typeface="Arial"/>
                <a:cs typeface="Arial"/>
              </a:rPr>
              <a:t>, </a:t>
            </a:r>
            <a:r>
              <a:rPr lang="en-US" sz="1600" err="1">
                <a:solidFill>
                  <a:srgbClr val="000000"/>
                </a:solidFill>
                <a:latin typeface="Arial"/>
                <a:cs typeface="Arial"/>
              </a:rPr>
              <a:t>ticketQuantity</a:t>
            </a:r>
            <a:r>
              <a:rPr lang="en-US" sz="1600">
                <a:solidFill>
                  <a:srgbClr val="000000"/>
                </a:solidFill>
                <a:latin typeface="Arial"/>
                <a:cs typeface="Arial"/>
              </a:rPr>
              <a:t>, </a:t>
            </a:r>
            <a:r>
              <a:rPr lang="en-US" sz="1600" err="1">
                <a:solidFill>
                  <a:srgbClr val="000000"/>
                </a:solidFill>
                <a:latin typeface="Arial"/>
                <a:cs typeface="Arial"/>
              </a:rPr>
              <a:t>paymentMethod</a:t>
            </a:r>
            <a:r>
              <a:rPr lang="en-US" sz="1600">
                <a:solidFill>
                  <a:srgbClr val="000000"/>
                </a:solidFill>
                <a:latin typeface="Arial"/>
                <a:cs typeface="Arial"/>
              </a:rPr>
              <a:t>)</a:t>
            </a:r>
            <a:br>
              <a:rPr lang="en-US" sz="1600">
                <a:latin typeface="Arial"/>
                <a:cs typeface="Arial"/>
              </a:rPr>
            </a:br>
            <a:r>
              <a:rPr lang="en-US" sz="1600">
                <a:solidFill>
                  <a:srgbClr val="000000"/>
                </a:solidFill>
                <a:latin typeface="Arial"/>
                <a:cs typeface="Arial"/>
              </a:rPr>
              <a:t>      Foreign Key (</a:t>
            </a:r>
            <a:r>
              <a:rPr lang="en-US" sz="1600" err="1">
                <a:solidFill>
                  <a:srgbClr val="000000"/>
                </a:solidFill>
                <a:latin typeface="Arial"/>
                <a:cs typeface="Arial"/>
              </a:rPr>
              <a:t>ticketcategoryID</a:t>
            </a:r>
            <a:r>
              <a:rPr lang="en-US" sz="1600">
                <a:solidFill>
                  <a:srgbClr val="000000"/>
                </a:solidFill>
                <a:latin typeface="Arial"/>
                <a:cs typeface="Arial"/>
              </a:rPr>
              <a:t>) references </a:t>
            </a:r>
            <a:r>
              <a:rPr lang="en-US" sz="1600" b="1">
                <a:solidFill>
                  <a:srgbClr val="000000"/>
                </a:solidFill>
                <a:latin typeface="Arial"/>
                <a:cs typeface="Arial"/>
              </a:rPr>
              <a:t>TICKET_CATEGORY</a:t>
            </a:r>
            <a:endParaRPr lang="en-US" sz="1600" b="1"/>
          </a:p>
          <a:p>
            <a:endParaRPr lang="en-US" sz="1200" b="1">
              <a:solidFill>
                <a:srgbClr val="000000"/>
              </a:solidFill>
              <a:latin typeface="Arial"/>
              <a:cs typeface="Arial"/>
            </a:endParaRPr>
          </a:p>
          <a:p>
            <a:br>
              <a:rPr lang="en-US"/>
            </a:br>
            <a:endParaRPr lang="en-US"/>
          </a:p>
        </p:txBody>
      </p:sp>
      <p:pic>
        <p:nvPicPr>
          <p:cNvPr id="14" name="Picture 13" descr="A group of rings with different colors&#10;&#10;Description automatically generated">
            <a:extLst>
              <a:ext uri="{FF2B5EF4-FFF2-40B4-BE49-F238E27FC236}">
                <a16:creationId xmlns:a16="http://schemas.microsoft.com/office/drawing/2014/main" id="{B81AA6F8-ABE4-4AE0-3E64-88E1002BAC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8875" y="133413"/>
            <a:ext cx="1388534" cy="640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9605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3F092457-3F07-48F6-9F17-2F1F98B130F2}"/>
              </a:ext>
            </a:extLst>
          </p:cNvPr>
          <p:cNvSpPr/>
          <p:nvPr/>
        </p:nvSpPr>
        <p:spPr>
          <a:xfrm>
            <a:off x="6096000" y="5607730"/>
            <a:ext cx="5530986" cy="12330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  <a:sym typeface="Arial"/>
            </a:endParaRPr>
          </a:p>
        </p:txBody>
      </p:sp>
      <p:sp>
        <p:nvSpPr>
          <p:cNvPr id="3" name="Title 5">
            <a:extLst>
              <a:ext uri="{FF2B5EF4-FFF2-40B4-BE49-F238E27FC236}">
                <a16:creationId xmlns:a16="http://schemas.microsoft.com/office/drawing/2014/main" id="{F27EF112-4EAC-B505-DAB9-A2E77538F5FD}"/>
              </a:ext>
            </a:extLst>
          </p:cNvPr>
          <p:cNvSpPr txBox="1">
            <a:spLocks/>
          </p:cNvSpPr>
          <p:nvPr/>
        </p:nvSpPr>
        <p:spPr>
          <a:xfrm>
            <a:off x="369870" y="360529"/>
            <a:ext cx="8486263" cy="194275"/>
          </a:xfrm>
          <a:prstGeom prst="rect">
            <a:avLst/>
          </a:prstGeom>
        </p:spPr>
        <p:txBody>
          <a:bodyPr vert="horz" lIns="0" tIns="0" rIns="60960" bIns="30480" rtlCol="0" anchor="t">
            <a:noAutofit/>
          </a:bodyPr>
          <a:lstStyle>
            <a:lvl1pPr algn="l" defTabSz="137130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248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2000">
                <a:solidFill>
                  <a:srgbClr val="2B0030"/>
                </a:solidFill>
                <a:latin typeface="Century Gothic" panose="020F0302020204030204"/>
                <a:sym typeface="Arial"/>
              </a:rPr>
              <a:t>SQL CODE 1 </a:t>
            </a:r>
            <a:endParaRPr kumimoji="0" lang="en-IN" sz="2000" b="1" i="0" u="none" strike="noStrike" kern="1200" cap="none" spc="0" normalizeH="0" baseline="0" noProof="0">
              <a:ln>
                <a:noFill/>
              </a:ln>
              <a:solidFill>
                <a:srgbClr val="2B0030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  <a:sym typeface="Arial"/>
            </a:endParaRPr>
          </a:p>
        </p:txBody>
      </p:sp>
      <p:pic>
        <p:nvPicPr>
          <p:cNvPr id="13" name="Picture 12" descr="A group of rings with different colors&#10;&#10;Description automatically generated">
            <a:extLst>
              <a:ext uri="{FF2B5EF4-FFF2-40B4-BE49-F238E27FC236}">
                <a16:creationId xmlns:a16="http://schemas.microsoft.com/office/drawing/2014/main" id="{59742AB1-89BC-7190-7F6B-267D071AB4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8875" y="133413"/>
            <a:ext cx="1388534" cy="64031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E8C1D03-24C9-B21D-376E-8A10A78F174B}"/>
              </a:ext>
            </a:extLst>
          </p:cNvPr>
          <p:cNvSpPr txBox="1"/>
          <p:nvPr/>
        </p:nvSpPr>
        <p:spPr>
          <a:xfrm>
            <a:off x="239486" y="736465"/>
            <a:ext cx="1138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Analyzes athletes’ improvement trends by comparing initial and latest speeds and retrieves athlete ID, name, initial speed, latest speed, and categorizes trends as 'Improved,' 'Declined,' or 'Stable.'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5725578-AA55-2B50-0079-DEDCD89727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8700" y="1297840"/>
            <a:ext cx="10063843" cy="517399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8F25093-2F32-D47F-1DDF-110834534113}"/>
              </a:ext>
            </a:extLst>
          </p:cNvPr>
          <p:cNvSpPr/>
          <p:nvPr/>
        </p:nvSpPr>
        <p:spPr>
          <a:xfrm>
            <a:off x="0" y="6664931"/>
            <a:ext cx="12195696" cy="202451"/>
          </a:xfrm>
          <a:prstGeom prst="rect">
            <a:avLst/>
          </a:prstGeom>
          <a:solidFill>
            <a:srgbClr val="0E7E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8433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3F092457-3F07-48F6-9F17-2F1F98B130F2}"/>
              </a:ext>
            </a:extLst>
          </p:cNvPr>
          <p:cNvSpPr/>
          <p:nvPr/>
        </p:nvSpPr>
        <p:spPr>
          <a:xfrm>
            <a:off x="6096000" y="5607730"/>
            <a:ext cx="5530986" cy="12330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  <a:sym typeface="Arial"/>
            </a:endParaRPr>
          </a:p>
        </p:txBody>
      </p:sp>
      <p:sp>
        <p:nvSpPr>
          <p:cNvPr id="3" name="Title 5">
            <a:extLst>
              <a:ext uri="{FF2B5EF4-FFF2-40B4-BE49-F238E27FC236}">
                <a16:creationId xmlns:a16="http://schemas.microsoft.com/office/drawing/2014/main" id="{F27EF112-4EAC-B505-DAB9-A2E77538F5FD}"/>
              </a:ext>
            </a:extLst>
          </p:cNvPr>
          <p:cNvSpPr txBox="1">
            <a:spLocks/>
          </p:cNvSpPr>
          <p:nvPr/>
        </p:nvSpPr>
        <p:spPr>
          <a:xfrm>
            <a:off x="369870" y="360529"/>
            <a:ext cx="8486263" cy="194275"/>
          </a:xfrm>
          <a:prstGeom prst="rect">
            <a:avLst/>
          </a:prstGeom>
        </p:spPr>
        <p:txBody>
          <a:bodyPr vert="horz" lIns="0" tIns="0" rIns="60960" bIns="30480" rtlCol="0" anchor="t">
            <a:noAutofit/>
          </a:bodyPr>
          <a:lstStyle>
            <a:lvl1pPr algn="l" defTabSz="137130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248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2000">
                <a:solidFill>
                  <a:srgbClr val="2B0030"/>
                </a:solidFill>
                <a:latin typeface="Century Gothic" panose="020F0302020204030204"/>
                <a:sym typeface="Arial"/>
              </a:rPr>
              <a:t>SQL CODE 2 </a:t>
            </a:r>
            <a:endParaRPr kumimoji="0" lang="en-IN" sz="2000" b="1" i="0" u="none" strike="noStrike" kern="1200" cap="none" spc="0" normalizeH="0" baseline="0" noProof="0">
              <a:ln>
                <a:noFill/>
              </a:ln>
              <a:solidFill>
                <a:srgbClr val="2B0030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  <a:sym typeface="Arial"/>
            </a:endParaRPr>
          </a:p>
        </p:txBody>
      </p:sp>
      <p:pic>
        <p:nvPicPr>
          <p:cNvPr id="13" name="Picture 12" descr="A group of rings with different colors&#10;&#10;Description automatically generated">
            <a:extLst>
              <a:ext uri="{FF2B5EF4-FFF2-40B4-BE49-F238E27FC236}">
                <a16:creationId xmlns:a16="http://schemas.microsoft.com/office/drawing/2014/main" id="{59742AB1-89BC-7190-7F6B-267D071AB4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8875" y="133413"/>
            <a:ext cx="1388534" cy="64031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E8C1D03-24C9-B21D-376E-8A10A78F174B}"/>
              </a:ext>
            </a:extLst>
          </p:cNvPr>
          <p:cNvSpPr txBox="1"/>
          <p:nvPr/>
        </p:nvSpPr>
        <p:spPr>
          <a:xfrm>
            <a:off x="239486" y="590807"/>
            <a:ext cx="1138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Compiles ranked viewership data for athletes during events from the Olympics dataset. </a:t>
            </a:r>
            <a:br>
              <a:rPr lang="en-US" sz="1400"/>
            </a:br>
            <a:r>
              <a:rPr lang="en-US" sz="1400"/>
              <a:t>The results offer insights into audience engagement and popularity among athletes across events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2636F05-47A0-EB58-37D4-538C63454B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1062" y="1186063"/>
            <a:ext cx="10429875" cy="536257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64648DF-80D3-32CA-788B-E86A107CCC92}"/>
              </a:ext>
            </a:extLst>
          </p:cNvPr>
          <p:cNvSpPr/>
          <p:nvPr/>
        </p:nvSpPr>
        <p:spPr>
          <a:xfrm>
            <a:off x="0" y="6664931"/>
            <a:ext cx="12195696" cy="202451"/>
          </a:xfrm>
          <a:prstGeom prst="rect">
            <a:avLst/>
          </a:prstGeom>
          <a:solidFill>
            <a:srgbClr val="F6C4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338994"/>
      </p:ext>
    </p:extLst>
  </p:cSld>
  <p:clrMapOvr>
    <a:masterClrMapping/>
  </p:clrMapOvr>
</p:sld>
</file>

<file path=ppt/theme/theme1.xml><?xml version="1.0" encoding="utf-8"?>
<a:theme xmlns:a="http://schemas.openxmlformats.org/drawingml/2006/main" name="3_Office Theme">
  <a:themeElements>
    <a:clrScheme name="MiQ 1">
      <a:dk1>
        <a:srgbClr val="2B0030"/>
      </a:dk1>
      <a:lt1>
        <a:srgbClr val="FFFFFF"/>
      </a:lt1>
      <a:dk2>
        <a:srgbClr val="44546A"/>
      </a:dk2>
      <a:lt2>
        <a:srgbClr val="E7E6E6"/>
      </a:lt2>
      <a:accent1>
        <a:srgbClr val="EA00AD"/>
      </a:accent1>
      <a:accent2>
        <a:srgbClr val="FF6500"/>
      </a:accent2>
      <a:accent3>
        <a:srgbClr val="FF2000"/>
      </a:accent3>
      <a:accent4>
        <a:srgbClr val="FFCA01"/>
      </a:accent4>
      <a:accent5>
        <a:srgbClr val="FF7966"/>
      </a:accent5>
      <a:accent6>
        <a:srgbClr val="FFA266"/>
      </a:accent6>
      <a:hlink>
        <a:srgbClr val="2B0030"/>
      </a:hlink>
      <a:folHlink>
        <a:srgbClr val="2B0030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942</Words>
  <Application>Microsoft Office PowerPoint</Application>
  <PresentationFormat>Widescreen</PresentationFormat>
  <Paragraphs>152</Paragraphs>
  <Slides>25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Arial</vt:lpstr>
      <vt:lpstr>Calibri</vt:lpstr>
      <vt:lpstr>Century Gothic</vt:lpstr>
      <vt:lpstr>Georgia Pro Cond</vt:lpstr>
      <vt:lpstr>Georgia Pro Light</vt:lpstr>
      <vt:lpstr>Times New Roman</vt:lpstr>
      <vt:lpstr>3_Office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Karamchandani, Rishab - (rishabk)</dc:creator>
  <cp:lastModifiedBy>Singh, Simran - (simransingh)</cp:lastModifiedBy>
  <cp:revision>4</cp:revision>
  <dcterms:created xsi:type="dcterms:W3CDTF">2023-11-25T19:30:14Z</dcterms:created>
  <dcterms:modified xsi:type="dcterms:W3CDTF">2025-03-22T05:45:27Z</dcterms:modified>
</cp:coreProperties>
</file>